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40" r:id="rId2"/>
    <p:sldId id="262" r:id="rId3"/>
    <p:sldId id="783" r:id="rId4"/>
    <p:sldId id="784" r:id="rId5"/>
    <p:sldId id="782" r:id="rId6"/>
    <p:sldId id="803" r:id="rId7"/>
    <p:sldId id="780" r:id="rId8"/>
    <p:sldId id="697" r:id="rId9"/>
    <p:sldId id="767" r:id="rId10"/>
    <p:sldId id="775" r:id="rId11"/>
    <p:sldId id="786" r:id="rId12"/>
    <p:sldId id="794" r:id="rId13"/>
    <p:sldId id="795" r:id="rId14"/>
    <p:sldId id="769" r:id="rId15"/>
    <p:sldId id="790" r:id="rId16"/>
    <p:sldId id="791" r:id="rId17"/>
    <p:sldId id="777" r:id="rId18"/>
    <p:sldId id="788" r:id="rId19"/>
    <p:sldId id="805" r:id="rId20"/>
    <p:sldId id="789" r:id="rId21"/>
    <p:sldId id="807" r:id="rId22"/>
    <p:sldId id="808" r:id="rId23"/>
    <p:sldId id="809" r:id="rId24"/>
    <p:sldId id="793" r:id="rId25"/>
    <p:sldId id="796" r:id="rId26"/>
    <p:sldId id="792" r:id="rId27"/>
    <p:sldId id="799" r:id="rId28"/>
    <p:sldId id="768" r:id="rId29"/>
    <p:sldId id="798" r:id="rId30"/>
    <p:sldId id="804" r:id="rId31"/>
    <p:sldId id="800" r:id="rId32"/>
    <p:sldId id="77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2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08:16:10.47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Concept-Script: A Formal Language for Pure Thought Modeled on that of 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859716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14: Thursday 3/18/2021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More Sorting; Order &amp; Equality</a:t>
            </a:r>
          </a:p>
        </p:txBody>
      </p:sp>
    </p:spTree>
    <p:extLst>
      <p:ext uri="{BB962C8B-B14F-4D97-AF65-F5344CB8AC3E}">
        <p14:creationId xmlns:p14="http://schemas.microsoft.com/office/powerpoint/2010/main" val="36922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3E9D-1701-0649-8238-8FF8A487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0EBAA-733F-E24D-863F-64343A60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2715B-2846-A54D-B647-77F5116F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161"/>
            <a:ext cx="9144000" cy="180522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AF98021-B75A-B248-BD39-94ABF6218B14}"/>
              </a:ext>
            </a:extLst>
          </p:cNvPr>
          <p:cNvGrpSpPr/>
          <p:nvPr/>
        </p:nvGrpSpPr>
        <p:grpSpPr>
          <a:xfrm>
            <a:off x="1386448" y="3169880"/>
            <a:ext cx="926283" cy="3186470"/>
            <a:chOff x="2410683" y="2962138"/>
            <a:chExt cx="926283" cy="31864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154FC8-19E5-3D41-BFAE-13A7FD167D8E}"/>
                </a:ext>
              </a:extLst>
            </p:cNvPr>
            <p:cNvSpPr/>
            <p:nvPr/>
          </p:nvSpPr>
          <p:spPr>
            <a:xfrm>
              <a:off x="2410689" y="296213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8274B5-A036-EA48-AC7F-B1C3426213F4}"/>
                </a:ext>
              </a:extLst>
            </p:cNvPr>
            <p:cNvSpPr/>
            <p:nvPr/>
          </p:nvSpPr>
          <p:spPr>
            <a:xfrm>
              <a:off x="2410688" y="341734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285EA-8AB8-DD44-BD11-91B191C1FAEA}"/>
                </a:ext>
              </a:extLst>
            </p:cNvPr>
            <p:cNvSpPr/>
            <p:nvPr/>
          </p:nvSpPr>
          <p:spPr>
            <a:xfrm>
              <a:off x="2410687" y="387255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30000A-C2CC-2E4A-90D8-1F9087272F4C}"/>
                </a:ext>
              </a:extLst>
            </p:cNvPr>
            <p:cNvSpPr/>
            <p:nvPr/>
          </p:nvSpPr>
          <p:spPr>
            <a:xfrm>
              <a:off x="2410686" y="432776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16F56A-CB66-3448-8137-F2C50FDF7F2B}"/>
                </a:ext>
              </a:extLst>
            </p:cNvPr>
            <p:cNvSpPr/>
            <p:nvPr/>
          </p:nvSpPr>
          <p:spPr>
            <a:xfrm>
              <a:off x="2410685" y="478297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76BD2E-54A6-EA46-819C-2AA2B18D1D15}"/>
                </a:ext>
              </a:extLst>
            </p:cNvPr>
            <p:cNvSpPr/>
            <p:nvPr/>
          </p:nvSpPr>
          <p:spPr>
            <a:xfrm>
              <a:off x="2410684" y="523818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4FC248-FE32-9640-AEB9-8CCA562C8295}"/>
                </a:ext>
              </a:extLst>
            </p:cNvPr>
            <p:cNvSpPr/>
            <p:nvPr/>
          </p:nvSpPr>
          <p:spPr>
            <a:xfrm>
              <a:off x="2410683" y="569339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E14622-E732-A448-B77E-7EC640BA1813}"/>
              </a:ext>
            </a:extLst>
          </p:cNvPr>
          <p:cNvGrpSpPr/>
          <p:nvPr/>
        </p:nvGrpSpPr>
        <p:grpSpPr>
          <a:xfrm>
            <a:off x="6553189" y="2600398"/>
            <a:ext cx="926279" cy="1365630"/>
            <a:chOff x="6232562" y="4555373"/>
            <a:chExt cx="926279" cy="13656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C8B873-C685-D34B-86E0-057AAC8CEEC8}"/>
                </a:ext>
              </a:extLst>
            </p:cNvPr>
            <p:cNvSpPr/>
            <p:nvPr/>
          </p:nvSpPr>
          <p:spPr>
            <a:xfrm>
              <a:off x="6232564" y="4555373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A3A0F0-A796-8742-9B19-85CEDE74616F}"/>
                </a:ext>
              </a:extLst>
            </p:cNvPr>
            <p:cNvSpPr/>
            <p:nvPr/>
          </p:nvSpPr>
          <p:spPr>
            <a:xfrm>
              <a:off x="6232563" y="5010583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DDC91D-7709-A64E-BDE1-3474CDBFB41F}"/>
                </a:ext>
              </a:extLst>
            </p:cNvPr>
            <p:cNvSpPr/>
            <p:nvPr/>
          </p:nvSpPr>
          <p:spPr>
            <a:xfrm>
              <a:off x="6232562" y="5465793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04867D-DBDD-2444-8492-38D9619542C7}"/>
              </a:ext>
            </a:extLst>
          </p:cNvPr>
          <p:cNvGrpSpPr/>
          <p:nvPr/>
        </p:nvGrpSpPr>
        <p:grpSpPr>
          <a:xfrm>
            <a:off x="6553189" y="4327034"/>
            <a:ext cx="926280" cy="1820840"/>
            <a:chOff x="7479468" y="4362122"/>
            <a:chExt cx="926280" cy="18208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4BD293-A463-A74F-AC04-DE4367ED270A}"/>
                </a:ext>
              </a:extLst>
            </p:cNvPr>
            <p:cNvSpPr/>
            <p:nvPr/>
          </p:nvSpPr>
          <p:spPr>
            <a:xfrm>
              <a:off x="7479471" y="4362122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150671-1B99-F54A-9B94-440BB8AFE177}"/>
                </a:ext>
              </a:extLst>
            </p:cNvPr>
            <p:cNvSpPr/>
            <p:nvPr/>
          </p:nvSpPr>
          <p:spPr>
            <a:xfrm>
              <a:off x="7479470" y="4817332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E30FE7-F4C9-2F49-B4C7-A9BEA37F261B}"/>
                </a:ext>
              </a:extLst>
            </p:cNvPr>
            <p:cNvSpPr/>
            <p:nvPr/>
          </p:nvSpPr>
          <p:spPr>
            <a:xfrm>
              <a:off x="7479469" y="5272542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AF75B-0334-AD4F-AE8E-296BB00D1C76}"/>
                </a:ext>
              </a:extLst>
            </p:cNvPr>
            <p:cNvSpPr/>
            <p:nvPr/>
          </p:nvSpPr>
          <p:spPr>
            <a:xfrm>
              <a:off x="7479468" y="5727752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CF89E-6E56-184B-80F4-A078F90717D4}"/>
              </a:ext>
            </a:extLst>
          </p:cNvPr>
          <p:cNvSpPr/>
          <p:nvPr/>
        </p:nvSpPr>
        <p:spPr>
          <a:xfrm>
            <a:off x="3954483" y="3157771"/>
            <a:ext cx="926277" cy="4552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7E2A1-CD45-A448-AA05-48140D16FB42}"/>
              </a:ext>
            </a:extLst>
          </p:cNvPr>
          <p:cNvSpPr/>
          <p:nvPr/>
        </p:nvSpPr>
        <p:spPr>
          <a:xfrm>
            <a:off x="3954481" y="3612981"/>
            <a:ext cx="926277" cy="4552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D221F6-473A-204C-9E0A-4F41BB393759}"/>
              </a:ext>
            </a:extLst>
          </p:cNvPr>
          <p:cNvCxnSpPr>
            <a:cxnSpLocks/>
          </p:cNvCxnSpPr>
          <p:nvPr/>
        </p:nvCxnSpPr>
        <p:spPr>
          <a:xfrm>
            <a:off x="4424351" y="3810700"/>
            <a:ext cx="2042689" cy="712701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23C174-23EB-A349-A3D8-165965A60631}"/>
              </a:ext>
            </a:extLst>
          </p:cNvPr>
          <p:cNvCxnSpPr>
            <a:cxnSpLocks/>
          </p:cNvCxnSpPr>
          <p:nvPr/>
        </p:nvCxnSpPr>
        <p:spPr>
          <a:xfrm flipV="1">
            <a:off x="4424351" y="2823881"/>
            <a:ext cx="2081137" cy="583157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EFD398-3D72-7148-BFD7-8AC7762F7453}"/>
              </a:ext>
            </a:extLst>
          </p:cNvPr>
          <p:cNvCxnSpPr>
            <a:cxnSpLocks/>
          </p:cNvCxnSpPr>
          <p:nvPr/>
        </p:nvCxnSpPr>
        <p:spPr>
          <a:xfrm>
            <a:off x="3296389" y="3364484"/>
            <a:ext cx="658091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76B8E-811F-1647-A262-986147D0BEE9}"/>
              </a:ext>
            </a:extLst>
          </p:cNvPr>
          <p:cNvCxnSpPr>
            <a:cxnSpLocks/>
          </p:cNvCxnSpPr>
          <p:nvPr/>
        </p:nvCxnSpPr>
        <p:spPr>
          <a:xfrm>
            <a:off x="669962" y="3407038"/>
            <a:ext cx="658091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8BCFCC-EC78-E447-8FC1-E90C2DC20D5E}"/>
              </a:ext>
            </a:extLst>
          </p:cNvPr>
          <p:cNvSpPr txBox="1"/>
          <p:nvPr/>
        </p:nvSpPr>
        <p:spPr>
          <a:xfrm>
            <a:off x="7564512" y="3023948"/>
            <a:ext cx="97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xs</a:t>
            </a:r>
            <a:r>
              <a:rPr lang="en-US" sz="2800" dirty="0"/>
              <a:t>[:3]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888B28-79CA-074F-8214-C444B7DB3BC7}"/>
              </a:ext>
            </a:extLst>
          </p:cNvPr>
          <p:cNvSpPr txBox="1"/>
          <p:nvPr/>
        </p:nvSpPr>
        <p:spPr>
          <a:xfrm>
            <a:off x="7564512" y="4922710"/>
            <a:ext cx="97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xs</a:t>
            </a:r>
            <a:r>
              <a:rPr lang="en-US" sz="2800" dirty="0"/>
              <a:t>[3:]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645894-88A8-2849-A9CC-58ABF6E86CE4}"/>
              </a:ext>
            </a:extLst>
          </p:cNvPr>
          <p:cNvSpPr txBox="1"/>
          <p:nvPr/>
        </p:nvSpPr>
        <p:spPr>
          <a:xfrm>
            <a:off x="3510153" y="4164285"/>
            <a:ext cx="18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xs</a:t>
            </a:r>
            <a:r>
              <a:rPr lang="en-US" sz="2400" dirty="0"/>
              <a:t>[:3], </a:t>
            </a:r>
            <a:r>
              <a:rPr lang="en-US" sz="2400" dirty="0" err="1"/>
              <a:t>xs</a:t>
            </a:r>
            <a:r>
              <a:rPr lang="en-US" sz="2400" dirty="0"/>
              <a:t>[3:])</a:t>
            </a:r>
          </a:p>
        </p:txBody>
      </p:sp>
    </p:spTree>
    <p:extLst>
      <p:ext uri="{BB962C8B-B14F-4D97-AF65-F5344CB8AC3E}">
        <p14:creationId xmlns:p14="http://schemas.microsoft.com/office/powerpoint/2010/main" val="77969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3E9D-1701-0649-8238-8FF8A487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0EBAA-733F-E24D-863F-64343A60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F98021-B75A-B248-BD39-94ABF6218B14}"/>
              </a:ext>
            </a:extLst>
          </p:cNvPr>
          <p:cNvGrpSpPr/>
          <p:nvPr/>
        </p:nvGrpSpPr>
        <p:grpSpPr>
          <a:xfrm>
            <a:off x="2787736" y="2293759"/>
            <a:ext cx="926283" cy="3186470"/>
            <a:chOff x="2410683" y="2962138"/>
            <a:chExt cx="926283" cy="31864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154FC8-19E5-3D41-BFAE-13A7FD167D8E}"/>
                </a:ext>
              </a:extLst>
            </p:cNvPr>
            <p:cNvSpPr/>
            <p:nvPr/>
          </p:nvSpPr>
          <p:spPr>
            <a:xfrm>
              <a:off x="2410689" y="296213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8274B5-A036-EA48-AC7F-B1C3426213F4}"/>
                </a:ext>
              </a:extLst>
            </p:cNvPr>
            <p:cNvSpPr/>
            <p:nvPr/>
          </p:nvSpPr>
          <p:spPr>
            <a:xfrm>
              <a:off x="2410688" y="341734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285EA-8AB8-DD44-BD11-91B191C1FAEA}"/>
                </a:ext>
              </a:extLst>
            </p:cNvPr>
            <p:cNvSpPr/>
            <p:nvPr/>
          </p:nvSpPr>
          <p:spPr>
            <a:xfrm>
              <a:off x="2410687" y="387255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30000A-C2CC-2E4A-90D8-1F9087272F4C}"/>
                </a:ext>
              </a:extLst>
            </p:cNvPr>
            <p:cNvSpPr/>
            <p:nvPr/>
          </p:nvSpPr>
          <p:spPr>
            <a:xfrm>
              <a:off x="2410686" y="432776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16F56A-CB66-3448-8137-F2C50FDF7F2B}"/>
                </a:ext>
              </a:extLst>
            </p:cNvPr>
            <p:cNvSpPr/>
            <p:nvPr/>
          </p:nvSpPr>
          <p:spPr>
            <a:xfrm>
              <a:off x="2410685" y="478297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76BD2E-54A6-EA46-819C-2AA2B18D1D15}"/>
                </a:ext>
              </a:extLst>
            </p:cNvPr>
            <p:cNvSpPr/>
            <p:nvPr/>
          </p:nvSpPr>
          <p:spPr>
            <a:xfrm>
              <a:off x="2410684" y="523818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4FC248-FE32-9640-AEB9-8CCA562C8295}"/>
                </a:ext>
              </a:extLst>
            </p:cNvPr>
            <p:cNvSpPr/>
            <p:nvPr/>
          </p:nvSpPr>
          <p:spPr>
            <a:xfrm>
              <a:off x="2410683" y="569339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76B8E-811F-1647-A262-986147D0BEE9}"/>
              </a:ext>
            </a:extLst>
          </p:cNvPr>
          <p:cNvCxnSpPr>
            <a:cxnSpLocks/>
          </p:cNvCxnSpPr>
          <p:nvPr/>
        </p:nvCxnSpPr>
        <p:spPr>
          <a:xfrm>
            <a:off x="2071250" y="2530917"/>
            <a:ext cx="658091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FFAC3E-65B8-6D49-8F3D-94C429402986}"/>
              </a:ext>
            </a:extLst>
          </p:cNvPr>
          <p:cNvGrpSpPr/>
          <p:nvPr/>
        </p:nvGrpSpPr>
        <p:grpSpPr>
          <a:xfrm>
            <a:off x="4780812" y="2293759"/>
            <a:ext cx="926283" cy="3186470"/>
            <a:chOff x="2410683" y="2962138"/>
            <a:chExt cx="926283" cy="31864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05B413-3046-654E-90A7-840D3BB878D5}"/>
                </a:ext>
              </a:extLst>
            </p:cNvPr>
            <p:cNvSpPr/>
            <p:nvPr/>
          </p:nvSpPr>
          <p:spPr>
            <a:xfrm>
              <a:off x="2410689" y="296213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F3E6AB-AC35-014F-B4EB-98490EADD144}"/>
                </a:ext>
              </a:extLst>
            </p:cNvPr>
            <p:cNvSpPr/>
            <p:nvPr/>
          </p:nvSpPr>
          <p:spPr>
            <a:xfrm>
              <a:off x="2410688" y="341734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850D71-4312-1746-A19D-C3831A2EB1F3}"/>
                </a:ext>
              </a:extLst>
            </p:cNvPr>
            <p:cNvSpPr/>
            <p:nvPr/>
          </p:nvSpPr>
          <p:spPr>
            <a:xfrm>
              <a:off x="2410687" y="387255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BE80FE-B41F-114C-91B1-10D47CF06291}"/>
                </a:ext>
              </a:extLst>
            </p:cNvPr>
            <p:cNvSpPr/>
            <p:nvPr/>
          </p:nvSpPr>
          <p:spPr>
            <a:xfrm>
              <a:off x="2410686" y="432776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1BCDC0-24B8-7C40-9E56-2BCC80C4CCEA}"/>
                </a:ext>
              </a:extLst>
            </p:cNvPr>
            <p:cNvSpPr/>
            <p:nvPr/>
          </p:nvSpPr>
          <p:spPr>
            <a:xfrm>
              <a:off x="2410685" y="478297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CC3C4A-4132-F045-8255-D333B4D12C2E}"/>
                </a:ext>
              </a:extLst>
            </p:cNvPr>
            <p:cNvSpPr/>
            <p:nvPr/>
          </p:nvSpPr>
          <p:spPr>
            <a:xfrm>
              <a:off x="2410684" y="523818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FDA2DC-DAE3-8E4C-A9AC-76ACCC05C969}"/>
                </a:ext>
              </a:extLst>
            </p:cNvPr>
            <p:cNvSpPr/>
            <p:nvPr/>
          </p:nvSpPr>
          <p:spPr>
            <a:xfrm>
              <a:off x="2410683" y="569339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B9A3D5-1537-2A49-A8E6-99DB4DD07B5B}"/>
              </a:ext>
            </a:extLst>
          </p:cNvPr>
          <p:cNvCxnSpPr>
            <a:cxnSpLocks/>
          </p:cNvCxnSpPr>
          <p:nvPr/>
        </p:nvCxnSpPr>
        <p:spPr>
          <a:xfrm flipH="1">
            <a:off x="5795159" y="2530917"/>
            <a:ext cx="660074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AB4FBB-9387-D647-85FF-729F50F5EADB}"/>
              </a:ext>
            </a:extLst>
          </p:cNvPr>
          <p:cNvSpPr txBox="1"/>
          <p:nvPr/>
        </p:nvSpPr>
        <p:spPr>
          <a:xfrm>
            <a:off x="6573979" y="2246340"/>
            <a:ext cx="2370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another array as a work area.</a:t>
            </a:r>
          </a:p>
        </p:txBody>
      </p:sp>
    </p:spTree>
    <p:extLst>
      <p:ext uri="{BB962C8B-B14F-4D97-AF65-F5344CB8AC3E}">
        <p14:creationId xmlns:p14="http://schemas.microsoft.com/office/powerpoint/2010/main" val="50455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8FBDB-86C9-5A4D-BA7F-55A8969B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45376-CD62-0242-AAA1-BC63F0B2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500"/>
            <a:ext cx="9144000" cy="56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8FBDB-86C9-5A4D-BA7F-55A8969B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632AA-FB45-644E-BDE2-A70C2B19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578"/>
            <a:ext cx="9144000" cy="46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6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56ECD-730C-9B4D-B491-FB0A4D70BA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E5E9F-4A40-064F-9CE8-166F18CABE2A}"/>
              </a:ext>
            </a:extLst>
          </p:cNvPr>
          <p:cNvSpPr txBox="1"/>
          <p:nvPr/>
        </p:nvSpPr>
        <p:spPr>
          <a:xfrm>
            <a:off x="2301250" y="2516456"/>
            <a:ext cx="41842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Quicksort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E02EA-0813-584F-84D3-CD96095F1164}"/>
              </a:ext>
            </a:extLst>
          </p:cNvPr>
          <p:cNvSpPr txBox="1"/>
          <p:nvPr/>
        </p:nvSpPr>
        <p:spPr>
          <a:xfrm>
            <a:off x="3393985" y="3803103"/>
            <a:ext cx="199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Tony Hoare, 1959</a:t>
            </a:r>
          </a:p>
        </p:txBody>
      </p:sp>
    </p:spTree>
    <p:extLst>
      <p:ext uri="{BB962C8B-B14F-4D97-AF65-F5344CB8AC3E}">
        <p14:creationId xmlns:p14="http://schemas.microsoft.com/office/powerpoint/2010/main" val="358181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B0F2-7BB9-E240-BB51-8DEA2D2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161AE4-212F-874A-8A49-9B84A19481FE}"/>
              </a:ext>
            </a:extLst>
          </p:cNvPr>
          <p:cNvGrpSpPr/>
          <p:nvPr/>
        </p:nvGrpSpPr>
        <p:grpSpPr>
          <a:xfrm>
            <a:off x="5374146" y="3429000"/>
            <a:ext cx="3230088" cy="973776"/>
            <a:chOff x="4666999" y="1933702"/>
            <a:chExt cx="3230088" cy="9737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6D95F3-245B-624B-BBC9-6FD3733E9AF2}"/>
                </a:ext>
              </a:extLst>
            </p:cNvPr>
            <p:cNvSpPr/>
            <p:nvPr/>
          </p:nvSpPr>
          <p:spPr>
            <a:xfrm>
              <a:off x="4666999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87FC86-84C4-6048-AD78-2AD45964A549}"/>
                </a:ext>
              </a:extLst>
            </p:cNvPr>
            <p:cNvSpPr/>
            <p:nvPr/>
          </p:nvSpPr>
          <p:spPr>
            <a:xfrm>
              <a:off x="5474521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40DA49-ADBC-5641-BEA1-C52DA5F132F8}"/>
                </a:ext>
              </a:extLst>
            </p:cNvPr>
            <p:cNvSpPr/>
            <p:nvPr/>
          </p:nvSpPr>
          <p:spPr>
            <a:xfrm>
              <a:off x="6282043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884551-22D8-6E43-9F95-C0721DA21C27}"/>
                </a:ext>
              </a:extLst>
            </p:cNvPr>
            <p:cNvSpPr/>
            <p:nvPr/>
          </p:nvSpPr>
          <p:spPr>
            <a:xfrm>
              <a:off x="7089565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B9DED-3C56-754E-904F-89DCA560C9A6}"/>
              </a:ext>
            </a:extLst>
          </p:cNvPr>
          <p:cNvGrpSpPr/>
          <p:nvPr/>
        </p:nvGrpSpPr>
        <p:grpSpPr>
          <a:xfrm>
            <a:off x="932775" y="2002015"/>
            <a:ext cx="7267698" cy="973776"/>
            <a:chOff x="1650668" y="665021"/>
            <a:chExt cx="7267698" cy="9737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91B55A-50F9-F14A-B01C-674F2298E211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EDFA8-62D8-6A47-9FFE-43C04979FA79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E7D80D-4023-C044-9608-347E42C4F5DB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87632-95A9-C242-8DEE-53490243CC4E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B4E008-AEB3-674C-832B-5FE59D948651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133898-7AEB-354C-A042-148890247650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4ADF96-FFEB-2E4F-92DD-260D4C5EAC20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BCA78-50E0-0342-B3AE-9593A9F3ECCF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053CC6-DFA6-A041-B9EE-C64E529AB1EF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E1079C-3F43-7E44-BADD-9A68271F4442}"/>
              </a:ext>
            </a:extLst>
          </p:cNvPr>
          <p:cNvGrpSpPr/>
          <p:nvPr/>
        </p:nvGrpSpPr>
        <p:grpSpPr>
          <a:xfrm>
            <a:off x="529014" y="3429000"/>
            <a:ext cx="3230088" cy="973776"/>
            <a:chOff x="1092528" y="1933702"/>
            <a:chExt cx="3230088" cy="9737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F20C7C-AD46-2C4E-BB90-746B5AA6A3BF}"/>
                </a:ext>
              </a:extLst>
            </p:cNvPr>
            <p:cNvSpPr/>
            <p:nvPr/>
          </p:nvSpPr>
          <p:spPr>
            <a:xfrm>
              <a:off x="1092528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040D64-F07A-2E42-A61B-0E062EE532DD}"/>
                </a:ext>
              </a:extLst>
            </p:cNvPr>
            <p:cNvSpPr/>
            <p:nvPr/>
          </p:nvSpPr>
          <p:spPr>
            <a:xfrm>
              <a:off x="1900050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8C823-2A94-5248-A252-2D276514FF29}"/>
                </a:ext>
              </a:extLst>
            </p:cNvPr>
            <p:cNvSpPr/>
            <p:nvPr/>
          </p:nvSpPr>
          <p:spPr>
            <a:xfrm>
              <a:off x="2707572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A688F2-F443-0841-B93D-A67092A0E9C9}"/>
                </a:ext>
              </a:extLst>
            </p:cNvPr>
            <p:cNvSpPr/>
            <p:nvPr/>
          </p:nvSpPr>
          <p:spPr>
            <a:xfrm>
              <a:off x="3515094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1204E8C-5BEF-E045-99B5-9A22AB665652}"/>
              </a:ext>
            </a:extLst>
          </p:cNvPr>
          <p:cNvSpPr/>
          <p:nvPr/>
        </p:nvSpPr>
        <p:spPr>
          <a:xfrm>
            <a:off x="4162863" y="3429000"/>
            <a:ext cx="807522" cy="973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BF6C472-970D-D44C-A53C-EA5A5E32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Divide-and-Conquer</a:t>
            </a:r>
          </a:p>
        </p:txBody>
      </p:sp>
    </p:spTree>
    <p:extLst>
      <p:ext uri="{BB962C8B-B14F-4D97-AF65-F5344CB8AC3E}">
        <p14:creationId xmlns:p14="http://schemas.microsoft.com/office/powerpoint/2010/main" val="62073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B0F2-7BB9-E240-BB51-8DEA2D2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161AE4-212F-874A-8A49-9B84A19481FE}"/>
              </a:ext>
            </a:extLst>
          </p:cNvPr>
          <p:cNvGrpSpPr/>
          <p:nvPr/>
        </p:nvGrpSpPr>
        <p:grpSpPr>
          <a:xfrm>
            <a:off x="5384898" y="3429000"/>
            <a:ext cx="3230088" cy="973776"/>
            <a:chOff x="4666999" y="1933702"/>
            <a:chExt cx="3230088" cy="9737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6D95F3-245B-624B-BBC9-6FD3733E9AF2}"/>
                </a:ext>
              </a:extLst>
            </p:cNvPr>
            <p:cNvSpPr/>
            <p:nvPr/>
          </p:nvSpPr>
          <p:spPr>
            <a:xfrm>
              <a:off x="4666999" y="1933702"/>
              <a:ext cx="807522" cy="9737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87FC86-84C4-6048-AD78-2AD45964A549}"/>
                </a:ext>
              </a:extLst>
            </p:cNvPr>
            <p:cNvSpPr/>
            <p:nvPr/>
          </p:nvSpPr>
          <p:spPr>
            <a:xfrm>
              <a:off x="5474521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40DA49-ADBC-5641-BEA1-C52DA5F132F8}"/>
                </a:ext>
              </a:extLst>
            </p:cNvPr>
            <p:cNvSpPr/>
            <p:nvPr/>
          </p:nvSpPr>
          <p:spPr>
            <a:xfrm>
              <a:off x="6282043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884551-22D8-6E43-9F95-C0721DA21C27}"/>
                </a:ext>
              </a:extLst>
            </p:cNvPr>
            <p:cNvSpPr/>
            <p:nvPr/>
          </p:nvSpPr>
          <p:spPr>
            <a:xfrm>
              <a:off x="7089565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B9DED-3C56-754E-904F-89DCA560C9A6}"/>
              </a:ext>
            </a:extLst>
          </p:cNvPr>
          <p:cNvGrpSpPr/>
          <p:nvPr/>
        </p:nvGrpSpPr>
        <p:grpSpPr>
          <a:xfrm>
            <a:off x="932775" y="2002015"/>
            <a:ext cx="7267698" cy="973776"/>
            <a:chOff x="1650668" y="665021"/>
            <a:chExt cx="7267698" cy="9737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91B55A-50F9-F14A-B01C-674F2298E211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EDFA8-62D8-6A47-9FFE-43C04979FA79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F0"/>
                  </a:solidFill>
                </a:rPr>
                <a:t>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E7D80D-4023-C044-9608-347E42C4F5DB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87632-95A9-C242-8DEE-53490243CC4E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B4E008-AEB3-674C-832B-5FE59D948651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133898-7AEB-354C-A042-148890247650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4ADF96-FFEB-2E4F-92DD-260D4C5EAC20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BCA78-50E0-0342-B3AE-9593A9F3ECCF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053CC6-DFA6-A041-B9EE-C64E529AB1EF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</a:rPr>
                <a:t>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E1079C-3F43-7E44-BADD-9A68271F4442}"/>
              </a:ext>
            </a:extLst>
          </p:cNvPr>
          <p:cNvGrpSpPr/>
          <p:nvPr/>
        </p:nvGrpSpPr>
        <p:grpSpPr>
          <a:xfrm>
            <a:off x="529014" y="3429000"/>
            <a:ext cx="3230088" cy="973776"/>
            <a:chOff x="1092528" y="1933702"/>
            <a:chExt cx="3230088" cy="9737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F20C7C-AD46-2C4E-BB90-746B5AA6A3BF}"/>
                </a:ext>
              </a:extLst>
            </p:cNvPr>
            <p:cNvSpPr/>
            <p:nvPr/>
          </p:nvSpPr>
          <p:spPr>
            <a:xfrm>
              <a:off x="1092528" y="1933702"/>
              <a:ext cx="807522" cy="9737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F0"/>
                  </a:solidFill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040D64-F07A-2E42-A61B-0E062EE532DD}"/>
                </a:ext>
              </a:extLst>
            </p:cNvPr>
            <p:cNvSpPr/>
            <p:nvPr/>
          </p:nvSpPr>
          <p:spPr>
            <a:xfrm>
              <a:off x="1900050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8C823-2A94-5248-A252-2D276514FF29}"/>
                </a:ext>
              </a:extLst>
            </p:cNvPr>
            <p:cNvSpPr/>
            <p:nvPr/>
          </p:nvSpPr>
          <p:spPr>
            <a:xfrm>
              <a:off x="2707572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A688F2-F443-0841-B93D-A67092A0E9C9}"/>
                </a:ext>
              </a:extLst>
            </p:cNvPr>
            <p:cNvSpPr/>
            <p:nvPr/>
          </p:nvSpPr>
          <p:spPr>
            <a:xfrm>
              <a:off x="3515094" y="1933702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</a:rPr>
                <a:t>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1204E8C-5BEF-E045-99B5-9A22AB665652}"/>
              </a:ext>
            </a:extLst>
          </p:cNvPr>
          <p:cNvSpPr/>
          <p:nvPr/>
        </p:nvSpPr>
        <p:spPr>
          <a:xfrm>
            <a:off x="4168239" y="3429000"/>
            <a:ext cx="807522" cy="973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2C7AB5-8C33-1041-B424-B1E20489A543}"/>
              </a:ext>
            </a:extLst>
          </p:cNvPr>
          <p:cNvSpPr/>
          <p:nvPr/>
        </p:nvSpPr>
        <p:spPr>
          <a:xfrm>
            <a:off x="240780" y="4855985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493305-E2FA-5243-A9EE-EACC20E279B8}"/>
              </a:ext>
            </a:extLst>
          </p:cNvPr>
          <p:cNvSpPr/>
          <p:nvPr/>
        </p:nvSpPr>
        <p:spPr>
          <a:xfrm>
            <a:off x="1336536" y="4855985"/>
            <a:ext cx="807522" cy="97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E4CA3E-B1A4-9744-B629-904966D35EC2}"/>
              </a:ext>
            </a:extLst>
          </p:cNvPr>
          <p:cNvSpPr/>
          <p:nvPr/>
        </p:nvSpPr>
        <p:spPr>
          <a:xfrm>
            <a:off x="2144058" y="4855985"/>
            <a:ext cx="807522" cy="97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0CF53F-1385-3A4E-9AA9-C43833585DAD}"/>
              </a:ext>
            </a:extLst>
          </p:cNvPr>
          <p:cNvSpPr/>
          <p:nvPr/>
        </p:nvSpPr>
        <p:spPr>
          <a:xfrm>
            <a:off x="3239814" y="4855985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159F8C-99C7-1E4A-92FB-AC7A0B499096}"/>
              </a:ext>
            </a:extLst>
          </p:cNvPr>
          <p:cNvSpPr/>
          <p:nvPr/>
        </p:nvSpPr>
        <p:spPr>
          <a:xfrm>
            <a:off x="5156965" y="4822307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528286-2C16-C94C-8F08-F2D3F6E83E0C}"/>
              </a:ext>
            </a:extLst>
          </p:cNvPr>
          <p:cNvSpPr/>
          <p:nvPr/>
        </p:nvSpPr>
        <p:spPr>
          <a:xfrm>
            <a:off x="6252721" y="4822307"/>
            <a:ext cx="807522" cy="97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C829C7-C42D-AC41-80E8-6344D3A0FAF1}"/>
              </a:ext>
            </a:extLst>
          </p:cNvPr>
          <p:cNvSpPr/>
          <p:nvPr/>
        </p:nvSpPr>
        <p:spPr>
          <a:xfrm>
            <a:off x="7348477" y="4822307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E3B04B-5447-5F44-84F6-51D93ADF2FD8}"/>
              </a:ext>
            </a:extLst>
          </p:cNvPr>
          <p:cNvSpPr/>
          <p:nvPr/>
        </p:nvSpPr>
        <p:spPr>
          <a:xfrm>
            <a:off x="8155999" y="4822307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2715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05F55-5A62-6343-8B20-1BF64CE5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5B3F3-4ED8-F54F-85E0-9B67B344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917"/>
            <a:ext cx="9144000" cy="3770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BC571-1B41-A94C-8248-BC9CC8E27B2E}"/>
              </a:ext>
            </a:extLst>
          </p:cNvPr>
          <p:cNvSpPr txBox="1"/>
          <p:nvPr/>
        </p:nvSpPr>
        <p:spPr>
          <a:xfrm>
            <a:off x="4727817" y="5588773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Append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F5A72B-60D2-1D4A-BB0D-F50F22C300CB}"/>
              </a:ext>
            </a:extLst>
          </p:cNvPr>
          <p:cNvCxnSpPr>
            <a:cxnSpLocks/>
          </p:cNvCxnSpPr>
          <p:nvPr/>
        </p:nvCxnSpPr>
        <p:spPr>
          <a:xfrm flipH="1" flipV="1">
            <a:off x="4833256" y="4966312"/>
            <a:ext cx="546490" cy="62246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C0014-E616-EC44-942D-A953B86A0836}"/>
              </a:ext>
            </a:extLst>
          </p:cNvPr>
          <p:cNvCxnSpPr>
            <a:cxnSpLocks/>
          </p:cNvCxnSpPr>
          <p:nvPr/>
        </p:nvCxnSpPr>
        <p:spPr>
          <a:xfrm flipV="1">
            <a:off x="5368097" y="4990061"/>
            <a:ext cx="546490" cy="62246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5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05F55-5A62-6343-8B20-1BF64CE5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D326D-A581-D44B-954D-6B8B9242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33"/>
            <a:ext cx="9144000" cy="55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3E9D-1701-0649-8238-8FF8A487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0EBAA-733F-E24D-863F-64343A60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F98021-B75A-B248-BD39-94ABF6218B14}"/>
              </a:ext>
            </a:extLst>
          </p:cNvPr>
          <p:cNvGrpSpPr/>
          <p:nvPr/>
        </p:nvGrpSpPr>
        <p:grpSpPr>
          <a:xfrm>
            <a:off x="1558856" y="1669347"/>
            <a:ext cx="926283" cy="4096890"/>
            <a:chOff x="2410683" y="2962138"/>
            <a:chExt cx="926283" cy="40968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154FC8-19E5-3D41-BFAE-13A7FD167D8E}"/>
                </a:ext>
              </a:extLst>
            </p:cNvPr>
            <p:cNvSpPr/>
            <p:nvPr/>
          </p:nvSpPr>
          <p:spPr>
            <a:xfrm>
              <a:off x="2410689" y="2962138"/>
              <a:ext cx="926277" cy="4552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8274B5-A036-EA48-AC7F-B1C3426213F4}"/>
                </a:ext>
              </a:extLst>
            </p:cNvPr>
            <p:cNvSpPr/>
            <p:nvPr/>
          </p:nvSpPr>
          <p:spPr>
            <a:xfrm>
              <a:off x="2410688" y="341734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285EA-8AB8-DD44-BD11-91B191C1FAEA}"/>
                </a:ext>
              </a:extLst>
            </p:cNvPr>
            <p:cNvSpPr/>
            <p:nvPr/>
          </p:nvSpPr>
          <p:spPr>
            <a:xfrm>
              <a:off x="2410687" y="387255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30000A-C2CC-2E4A-90D8-1F9087272F4C}"/>
                </a:ext>
              </a:extLst>
            </p:cNvPr>
            <p:cNvSpPr/>
            <p:nvPr/>
          </p:nvSpPr>
          <p:spPr>
            <a:xfrm>
              <a:off x="2410686" y="432776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16F56A-CB66-3448-8137-F2C50FDF7F2B}"/>
                </a:ext>
              </a:extLst>
            </p:cNvPr>
            <p:cNvSpPr/>
            <p:nvPr/>
          </p:nvSpPr>
          <p:spPr>
            <a:xfrm>
              <a:off x="2410685" y="478297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76BD2E-54A6-EA46-819C-2AA2B18D1D15}"/>
                </a:ext>
              </a:extLst>
            </p:cNvPr>
            <p:cNvSpPr/>
            <p:nvPr/>
          </p:nvSpPr>
          <p:spPr>
            <a:xfrm>
              <a:off x="2410684" y="523818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4FC248-FE32-9640-AEB9-8CCA562C8295}"/>
                </a:ext>
              </a:extLst>
            </p:cNvPr>
            <p:cNvSpPr/>
            <p:nvPr/>
          </p:nvSpPr>
          <p:spPr>
            <a:xfrm>
              <a:off x="2410683" y="569339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3BD4CF-EE9F-194C-AB37-5E010303AD5D}"/>
                </a:ext>
              </a:extLst>
            </p:cNvPr>
            <p:cNvSpPr/>
            <p:nvPr/>
          </p:nvSpPr>
          <p:spPr>
            <a:xfrm>
              <a:off x="2410683" y="614860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633971-D83C-8742-AF2B-E9A7FB659C5A}"/>
                </a:ext>
              </a:extLst>
            </p:cNvPr>
            <p:cNvSpPr/>
            <p:nvPr/>
          </p:nvSpPr>
          <p:spPr>
            <a:xfrm>
              <a:off x="2410683" y="6603818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8B873-C685-D34B-86E0-057AAC8CEEC8}"/>
              </a:ext>
            </a:extLst>
          </p:cNvPr>
          <p:cNvSpPr/>
          <p:nvPr/>
        </p:nvSpPr>
        <p:spPr>
          <a:xfrm>
            <a:off x="6559786" y="3659389"/>
            <a:ext cx="926277" cy="4552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04867D-DBDD-2444-8492-38D9619542C7}"/>
              </a:ext>
            </a:extLst>
          </p:cNvPr>
          <p:cNvGrpSpPr/>
          <p:nvPr/>
        </p:nvGrpSpPr>
        <p:grpSpPr>
          <a:xfrm>
            <a:off x="6559784" y="4523401"/>
            <a:ext cx="926280" cy="1820840"/>
            <a:chOff x="7479468" y="4362122"/>
            <a:chExt cx="926280" cy="18208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4BD293-A463-A74F-AC04-DE4367ED270A}"/>
                </a:ext>
              </a:extLst>
            </p:cNvPr>
            <p:cNvSpPr/>
            <p:nvPr/>
          </p:nvSpPr>
          <p:spPr>
            <a:xfrm>
              <a:off x="7479471" y="4362122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150671-1B99-F54A-9B94-440BB8AFE177}"/>
                </a:ext>
              </a:extLst>
            </p:cNvPr>
            <p:cNvSpPr/>
            <p:nvPr/>
          </p:nvSpPr>
          <p:spPr>
            <a:xfrm>
              <a:off x="7479470" y="4817332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E30FE7-F4C9-2F49-B4C7-A9BEA37F261B}"/>
                </a:ext>
              </a:extLst>
            </p:cNvPr>
            <p:cNvSpPr/>
            <p:nvPr/>
          </p:nvSpPr>
          <p:spPr>
            <a:xfrm>
              <a:off x="7479469" y="5272542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AF75B-0334-AD4F-AE8E-296BB00D1C76}"/>
                </a:ext>
              </a:extLst>
            </p:cNvPr>
            <p:cNvSpPr/>
            <p:nvPr/>
          </p:nvSpPr>
          <p:spPr>
            <a:xfrm>
              <a:off x="7479468" y="5727752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CF89E-6E56-184B-80F4-A078F90717D4}"/>
              </a:ext>
            </a:extLst>
          </p:cNvPr>
          <p:cNvSpPr/>
          <p:nvPr/>
        </p:nvSpPr>
        <p:spPr>
          <a:xfrm>
            <a:off x="3954483" y="3157771"/>
            <a:ext cx="926277" cy="4552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7E2A1-CD45-A448-AA05-48140D16FB42}"/>
              </a:ext>
            </a:extLst>
          </p:cNvPr>
          <p:cNvSpPr/>
          <p:nvPr/>
        </p:nvSpPr>
        <p:spPr>
          <a:xfrm>
            <a:off x="3954481" y="3612981"/>
            <a:ext cx="926277" cy="4552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D221F6-473A-204C-9E0A-4F41BB393759}"/>
              </a:ext>
            </a:extLst>
          </p:cNvPr>
          <p:cNvCxnSpPr>
            <a:cxnSpLocks/>
          </p:cNvCxnSpPr>
          <p:nvPr/>
        </p:nvCxnSpPr>
        <p:spPr>
          <a:xfrm>
            <a:off x="4405126" y="3821210"/>
            <a:ext cx="2051485" cy="908445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23C174-23EB-A349-A3D8-165965A60631}"/>
              </a:ext>
            </a:extLst>
          </p:cNvPr>
          <p:cNvCxnSpPr>
            <a:cxnSpLocks/>
          </p:cNvCxnSpPr>
          <p:nvPr/>
        </p:nvCxnSpPr>
        <p:spPr>
          <a:xfrm>
            <a:off x="4405126" y="3407039"/>
            <a:ext cx="2051485" cy="479955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EFD398-3D72-7148-BFD7-8AC7762F7453}"/>
              </a:ext>
            </a:extLst>
          </p:cNvPr>
          <p:cNvCxnSpPr>
            <a:cxnSpLocks/>
          </p:cNvCxnSpPr>
          <p:nvPr/>
        </p:nvCxnSpPr>
        <p:spPr>
          <a:xfrm>
            <a:off x="3296389" y="2952336"/>
            <a:ext cx="658091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76B8E-811F-1647-A262-986147D0BEE9}"/>
              </a:ext>
            </a:extLst>
          </p:cNvPr>
          <p:cNvCxnSpPr>
            <a:cxnSpLocks/>
          </p:cNvCxnSpPr>
          <p:nvPr/>
        </p:nvCxnSpPr>
        <p:spPr>
          <a:xfrm>
            <a:off x="842370" y="1906505"/>
            <a:ext cx="658091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04CB00-E05F-1641-8DC2-17842F7E77A5}"/>
              </a:ext>
            </a:extLst>
          </p:cNvPr>
          <p:cNvGrpSpPr/>
          <p:nvPr/>
        </p:nvGrpSpPr>
        <p:grpSpPr>
          <a:xfrm>
            <a:off x="6559786" y="1451515"/>
            <a:ext cx="926277" cy="1801293"/>
            <a:chOff x="6236960" y="4555373"/>
            <a:chExt cx="926277" cy="180129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F048AB-B42A-D747-9D62-73FBB886C87A}"/>
                </a:ext>
              </a:extLst>
            </p:cNvPr>
            <p:cNvSpPr/>
            <p:nvPr/>
          </p:nvSpPr>
          <p:spPr>
            <a:xfrm>
              <a:off x="6236960" y="4555373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DC3749-F693-5543-86D5-7E395001F039}"/>
                </a:ext>
              </a:extLst>
            </p:cNvPr>
            <p:cNvSpPr/>
            <p:nvPr/>
          </p:nvSpPr>
          <p:spPr>
            <a:xfrm>
              <a:off x="6236960" y="5010583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07DCDF-F983-EA42-AC25-E0D71B559E02}"/>
                </a:ext>
              </a:extLst>
            </p:cNvPr>
            <p:cNvSpPr/>
            <p:nvPr/>
          </p:nvSpPr>
          <p:spPr>
            <a:xfrm>
              <a:off x="6236960" y="5465793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1D68D5-62F0-8947-80E8-D1934178AE23}"/>
                </a:ext>
              </a:extLst>
            </p:cNvPr>
            <p:cNvSpPr/>
            <p:nvPr/>
          </p:nvSpPr>
          <p:spPr>
            <a:xfrm>
              <a:off x="6236960" y="5901456"/>
              <a:ext cx="926277" cy="4552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5BE5ACA-C6FA-1441-BE78-56BDAA8550F0}"/>
              </a:ext>
            </a:extLst>
          </p:cNvPr>
          <p:cNvSpPr/>
          <p:nvPr/>
        </p:nvSpPr>
        <p:spPr>
          <a:xfrm>
            <a:off x="3954480" y="2702537"/>
            <a:ext cx="926277" cy="45521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1073C6-176E-124D-AECC-A37CD221BFC7}"/>
              </a:ext>
            </a:extLst>
          </p:cNvPr>
          <p:cNvCxnSpPr>
            <a:cxnSpLocks/>
          </p:cNvCxnSpPr>
          <p:nvPr/>
        </p:nvCxnSpPr>
        <p:spPr>
          <a:xfrm flipV="1">
            <a:off x="4405126" y="1679120"/>
            <a:ext cx="2070710" cy="125624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2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is 1930 photo provided by the ...">
            <a:extLst>
              <a:ext uri="{FF2B5EF4-FFF2-40B4-BE49-F238E27FC236}">
                <a16:creationId xmlns:a16="http://schemas.microsoft.com/office/drawing/2014/main" id="{C3369ABD-0A51-7C4A-A262-D7AD21A2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516"/>
            <a:ext cx="9138557" cy="609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642FD80-96A2-374A-917E-5CFD6C7110B5}"/>
              </a:ext>
            </a:extLst>
          </p:cNvPr>
          <p:cNvSpPr txBox="1">
            <a:spLocks/>
          </p:cNvSpPr>
          <p:nvPr/>
        </p:nvSpPr>
        <p:spPr>
          <a:xfrm>
            <a:off x="4901035" y="392516"/>
            <a:ext cx="3143671" cy="65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Alan Turing</a:t>
            </a:r>
          </a:p>
        </p:txBody>
      </p:sp>
    </p:spTree>
    <p:extLst>
      <p:ext uri="{BB962C8B-B14F-4D97-AF65-F5344CB8AC3E}">
        <p14:creationId xmlns:p14="http://schemas.microsoft.com/office/powerpoint/2010/main" val="10245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911E0-059E-3E45-B315-22776B9D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6921CE-7527-8343-93BD-95682B3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Efficiency – Array </a:t>
            </a:r>
            <a:r>
              <a:rPr lang="en-US" dirty="0">
                <a:solidFill>
                  <a:srgbClr val="C00000"/>
                </a:solidFill>
              </a:rPr>
              <a:t>in place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2D1D1-A2A9-9447-B411-C06ABA48BE15}"/>
              </a:ext>
            </a:extLst>
          </p:cNvPr>
          <p:cNvGrpSpPr/>
          <p:nvPr/>
        </p:nvGrpSpPr>
        <p:grpSpPr>
          <a:xfrm>
            <a:off x="932775" y="2655155"/>
            <a:ext cx="7267698" cy="973776"/>
            <a:chOff x="1650668" y="665021"/>
            <a:chExt cx="7267698" cy="9737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F48BC-AC85-5942-B55A-4A339FC16716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DB4B57-33D7-4745-B025-B0641BD89711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A14EED-0226-084C-92B0-FABDBF79ABB9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33E902-5522-CC4B-874A-8F12A922A7AB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AC27F-0A76-6D45-8B8D-8667E653D0C6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09299C-E610-2D4D-8804-39DE3B633F1D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EC9EAF-42B2-344B-86BD-58277B158188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D9F7A7-44F5-C341-A98B-AA7429034823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FFFC49-7352-E64E-9560-8E572AB3E8A9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EE8C6C-B3F8-5446-B655-5FEA3353B095}"/>
              </a:ext>
            </a:extLst>
          </p:cNvPr>
          <p:cNvGrpSpPr/>
          <p:nvPr/>
        </p:nvGrpSpPr>
        <p:grpSpPr>
          <a:xfrm>
            <a:off x="1108749" y="1487423"/>
            <a:ext cx="455574" cy="1112069"/>
            <a:chOff x="1108749" y="1409871"/>
            <a:chExt cx="455574" cy="111206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5E1749-2780-2646-BC92-9D93C14297E9}"/>
                </a:ext>
              </a:extLst>
            </p:cNvPr>
            <p:cNvSpPr txBox="1"/>
            <p:nvPr/>
          </p:nvSpPr>
          <p:spPr>
            <a:xfrm>
              <a:off x="1108749" y="1409871"/>
              <a:ext cx="455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BC6E4B-1D69-944F-BC1F-FBC54658F85C}"/>
                </a:ext>
              </a:extLst>
            </p:cNvPr>
            <p:cNvSpPr txBox="1"/>
            <p:nvPr/>
          </p:nvSpPr>
          <p:spPr>
            <a:xfrm>
              <a:off x="1203326" y="199872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</a:t>
              </a:r>
              <a:endParaRPr lang="en-US" sz="28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2CB89-F4B8-6F47-89B7-BC4F9003CF7C}"/>
              </a:ext>
            </a:extLst>
          </p:cNvPr>
          <p:cNvGrpSpPr/>
          <p:nvPr/>
        </p:nvGrpSpPr>
        <p:grpSpPr>
          <a:xfrm>
            <a:off x="7515776" y="1487423"/>
            <a:ext cx="455574" cy="1112069"/>
            <a:chOff x="7515776" y="1487423"/>
            <a:chExt cx="455574" cy="11120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085B2E-4C9A-7743-9E11-ECF9FB453BB4}"/>
                </a:ext>
              </a:extLst>
            </p:cNvPr>
            <p:cNvSpPr txBox="1"/>
            <p:nvPr/>
          </p:nvSpPr>
          <p:spPr>
            <a:xfrm>
              <a:off x="7515776" y="1487423"/>
              <a:ext cx="455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B04BBE-A9F3-5F47-8BC6-2CEA09BE7AB3}"/>
                </a:ext>
              </a:extLst>
            </p:cNvPr>
            <p:cNvSpPr txBox="1"/>
            <p:nvPr/>
          </p:nvSpPr>
          <p:spPr>
            <a:xfrm>
              <a:off x="7610353" y="2076272"/>
              <a:ext cx="271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49CAE3-9962-D64F-97AE-D708789B3EBF}"/>
              </a:ext>
            </a:extLst>
          </p:cNvPr>
          <p:cNvCxnSpPr>
            <a:cxnSpLocks/>
          </p:cNvCxnSpPr>
          <p:nvPr/>
        </p:nvCxnSpPr>
        <p:spPr>
          <a:xfrm>
            <a:off x="1564323" y="2349335"/>
            <a:ext cx="10212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AD172D-32DE-654C-9D39-77EDC569C658}"/>
              </a:ext>
            </a:extLst>
          </p:cNvPr>
          <p:cNvCxnSpPr>
            <a:cxnSpLocks/>
          </p:cNvCxnSpPr>
          <p:nvPr/>
        </p:nvCxnSpPr>
        <p:spPr>
          <a:xfrm flipH="1">
            <a:off x="6494498" y="2349335"/>
            <a:ext cx="10212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6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911E0-059E-3E45-B315-22776B9D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6921CE-7527-8343-93BD-95682B3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Efficiency – Array </a:t>
            </a:r>
            <a:r>
              <a:rPr lang="en-US" dirty="0">
                <a:solidFill>
                  <a:srgbClr val="C00000"/>
                </a:solidFill>
              </a:rPr>
              <a:t>in place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2D1D1-A2A9-9447-B411-C06ABA48BE15}"/>
              </a:ext>
            </a:extLst>
          </p:cNvPr>
          <p:cNvGrpSpPr/>
          <p:nvPr/>
        </p:nvGrpSpPr>
        <p:grpSpPr>
          <a:xfrm>
            <a:off x="932775" y="2655155"/>
            <a:ext cx="7267698" cy="973776"/>
            <a:chOff x="1650668" y="665021"/>
            <a:chExt cx="7267698" cy="9737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F48BC-AC85-5942-B55A-4A339FC16716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DB4B57-33D7-4745-B025-B0641BD89711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A14EED-0226-084C-92B0-FABDBF79ABB9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33E902-5522-CC4B-874A-8F12A922A7AB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AC27F-0A76-6D45-8B8D-8667E653D0C6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09299C-E610-2D4D-8804-39DE3B633F1D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EC9EAF-42B2-344B-86BD-58277B158188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D9F7A7-44F5-C341-A98B-AA7429034823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FFFC49-7352-E64E-9560-8E572AB3E8A9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2CB89-F4B8-6F47-89B7-BC4F9003CF7C}"/>
              </a:ext>
            </a:extLst>
          </p:cNvPr>
          <p:cNvGrpSpPr/>
          <p:nvPr/>
        </p:nvGrpSpPr>
        <p:grpSpPr>
          <a:xfrm>
            <a:off x="7515776" y="1487423"/>
            <a:ext cx="455574" cy="1112069"/>
            <a:chOff x="7515776" y="1487423"/>
            <a:chExt cx="455574" cy="11120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085B2E-4C9A-7743-9E11-ECF9FB453BB4}"/>
                </a:ext>
              </a:extLst>
            </p:cNvPr>
            <p:cNvSpPr txBox="1"/>
            <p:nvPr/>
          </p:nvSpPr>
          <p:spPr>
            <a:xfrm>
              <a:off x="7515776" y="1487423"/>
              <a:ext cx="455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B04BBE-A9F3-5F47-8BC6-2CEA09BE7AB3}"/>
                </a:ext>
              </a:extLst>
            </p:cNvPr>
            <p:cNvSpPr txBox="1"/>
            <p:nvPr/>
          </p:nvSpPr>
          <p:spPr>
            <a:xfrm>
              <a:off x="7610353" y="2076272"/>
              <a:ext cx="271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49CAE3-9962-D64F-97AE-D708789B3EBF}"/>
              </a:ext>
            </a:extLst>
          </p:cNvPr>
          <p:cNvCxnSpPr>
            <a:cxnSpLocks/>
          </p:cNvCxnSpPr>
          <p:nvPr/>
        </p:nvCxnSpPr>
        <p:spPr>
          <a:xfrm>
            <a:off x="4572000" y="4314620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AD172D-32DE-654C-9D39-77EDC569C658}"/>
              </a:ext>
            </a:extLst>
          </p:cNvPr>
          <p:cNvCxnSpPr>
            <a:cxnSpLocks/>
          </p:cNvCxnSpPr>
          <p:nvPr/>
        </p:nvCxnSpPr>
        <p:spPr>
          <a:xfrm flipH="1">
            <a:off x="6494498" y="2349335"/>
            <a:ext cx="10212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EECFD7-2201-5044-B2AE-365F91C2D5E4}"/>
              </a:ext>
            </a:extLst>
          </p:cNvPr>
          <p:cNvSpPr txBox="1"/>
          <p:nvPr/>
        </p:nvSpPr>
        <p:spPr>
          <a:xfrm>
            <a:off x="4427859" y="3798441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BD585-E1E7-AC40-B477-AACA8F02C53D}"/>
              </a:ext>
            </a:extLst>
          </p:cNvPr>
          <p:cNvGrpSpPr/>
          <p:nvPr/>
        </p:nvGrpSpPr>
        <p:grpSpPr>
          <a:xfrm>
            <a:off x="938151" y="4851225"/>
            <a:ext cx="7267698" cy="973776"/>
            <a:chOff x="1650668" y="665021"/>
            <a:chExt cx="7267698" cy="9737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6BD0A4-5590-8440-98E3-49B4B202EDB4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B44627-C4B1-DD44-8566-886D0B4137AF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D8C1A9-3219-154D-B972-925A2DBB8CAD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2B6024-0E52-8547-9FC5-63C3063F916D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455DDA-ADED-1E49-B728-378C73C9AB65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308A72-60B5-5F4C-B933-E54A37A939BB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7EC7B7-1A18-5D44-B5E6-780EFF101443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155A63-00E4-0346-99AF-D0F565A1B512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13C7F9-57D9-484F-8926-C4522F43C7E5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0DCFC6-1E14-B347-8C33-C35BC60BC89E}"/>
              </a:ext>
            </a:extLst>
          </p:cNvPr>
          <p:cNvCxnSpPr>
            <a:cxnSpLocks/>
          </p:cNvCxnSpPr>
          <p:nvPr/>
        </p:nvCxnSpPr>
        <p:spPr>
          <a:xfrm>
            <a:off x="7789672" y="4314620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D8669E-400C-AC42-8158-499AF37A7D00}"/>
              </a:ext>
            </a:extLst>
          </p:cNvPr>
          <p:cNvSpPr txBox="1"/>
          <p:nvPr/>
        </p:nvSpPr>
        <p:spPr>
          <a:xfrm>
            <a:off x="7645531" y="3821786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2FA741-804A-3A42-B1A3-0B0CEAA72D07}"/>
              </a:ext>
            </a:extLst>
          </p:cNvPr>
          <p:cNvGrpSpPr/>
          <p:nvPr/>
        </p:nvGrpSpPr>
        <p:grpSpPr>
          <a:xfrm>
            <a:off x="1108749" y="1487423"/>
            <a:ext cx="455574" cy="1112069"/>
            <a:chOff x="1108749" y="1409871"/>
            <a:chExt cx="455574" cy="111206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F4390A-00F1-B149-83FA-074FA6E1D93D}"/>
                </a:ext>
              </a:extLst>
            </p:cNvPr>
            <p:cNvSpPr txBox="1"/>
            <p:nvPr/>
          </p:nvSpPr>
          <p:spPr>
            <a:xfrm>
              <a:off x="1108749" y="1409871"/>
              <a:ext cx="455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C7CADE-47C1-4E41-9E57-800C84AE4582}"/>
                </a:ext>
              </a:extLst>
            </p:cNvPr>
            <p:cNvSpPr txBox="1"/>
            <p:nvPr/>
          </p:nvSpPr>
          <p:spPr>
            <a:xfrm>
              <a:off x="1203326" y="199872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</a:t>
              </a:r>
              <a:endParaRPr lang="en-US" sz="2800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42D117-3779-D544-B126-B253F3C4DED8}"/>
              </a:ext>
            </a:extLst>
          </p:cNvPr>
          <p:cNvCxnSpPr>
            <a:cxnSpLocks/>
          </p:cNvCxnSpPr>
          <p:nvPr/>
        </p:nvCxnSpPr>
        <p:spPr>
          <a:xfrm>
            <a:off x="1564323" y="2349335"/>
            <a:ext cx="10212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6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911E0-059E-3E45-B315-22776B9D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6921CE-7527-8343-93BD-95682B3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Efficiency – Array </a:t>
            </a:r>
            <a:r>
              <a:rPr lang="en-US" dirty="0">
                <a:solidFill>
                  <a:srgbClr val="C00000"/>
                </a:solidFill>
              </a:rPr>
              <a:t>in place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2D1D1-A2A9-9447-B411-C06ABA48BE15}"/>
              </a:ext>
            </a:extLst>
          </p:cNvPr>
          <p:cNvGrpSpPr/>
          <p:nvPr/>
        </p:nvGrpSpPr>
        <p:grpSpPr>
          <a:xfrm>
            <a:off x="932775" y="2655155"/>
            <a:ext cx="7267698" cy="973776"/>
            <a:chOff x="1650668" y="665021"/>
            <a:chExt cx="7267698" cy="9737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F48BC-AC85-5942-B55A-4A339FC16716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DB4B57-33D7-4745-B025-B0641BD89711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A14EED-0226-084C-92B0-FABDBF79ABB9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33E902-5522-CC4B-874A-8F12A922A7AB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AC27F-0A76-6D45-8B8D-8667E653D0C6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09299C-E610-2D4D-8804-39DE3B633F1D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EC9EAF-42B2-344B-86BD-58277B158188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D9F7A7-44F5-C341-A98B-AA7429034823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FFFC49-7352-E64E-9560-8E572AB3E8A9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49CAE3-9962-D64F-97AE-D708789B3EBF}"/>
              </a:ext>
            </a:extLst>
          </p:cNvPr>
          <p:cNvCxnSpPr>
            <a:cxnSpLocks/>
          </p:cNvCxnSpPr>
          <p:nvPr/>
        </p:nvCxnSpPr>
        <p:spPr>
          <a:xfrm>
            <a:off x="5370786" y="4304110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EECFD7-2201-5044-B2AE-365F91C2D5E4}"/>
              </a:ext>
            </a:extLst>
          </p:cNvPr>
          <p:cNvSpPr txBox="1"/>
          <p:nvPr/>
        </p:nvSpPr>
        <p:spPr>
          <a:xfrm>
            <a:off x="5226645" y="3787931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BD585-E1E7-AC40-B477-AACA8F02C53D}"/>
              </a:ext>
            </a:extLst>
          </p:cNvPr>
          <p:cNvGrpSpPr/>
          <p:nvPr/>
        </p:nvGrpSpPr>
        <p:grpSpPr>
          <a:xfrm>
            <a:off x="938151" y="4851225"/>
            <a:ext cx="7267698" cy="973776"/>
            <a:chOff x="1650668" y="665021"/>
            <a:chExt cx="7267698" cy="9737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6BD0A4-5590-8440-98E3-49B4B202EDB4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B44627-C4B1-DD44-8566-886D0B4137AF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D8C1A9-3219-154D-B972-925A2DBB8CAD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2B6024-0E52-8547-9FC5-63C3063F916D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455DDA-ADED-1E49-B728-378C73C9AB65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308A72-60B5-5F4C-B933-E54A37A939BB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7EC7B7-1A18-5D44-B5E6-780EFF101443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155A63-00E4-0346-99AF-D0F565A1B512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13C7F9-57D9-484F-8926-C4522F43C7E5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0DCFC6-1E14-B347-8C33-C35BC60BC89E}"/>
              </a:ext>
            </a:extLst>
          </p:cNvPr>
          <p:cNvCxnSpPr>
            <a:cxnSpLocks/>
          </p:cNvCxnSpPr>
          <p:nvPr/>
        </p:nvCxnSpPr>
        <p:spPr>
          <a:xfrm>
            <a:off x="4537488" y="4289490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D8669E-400C-AC42-8158-499AF37A7D00}"/>
              </a:ext>
            </a:extLst>
          </p:cNvPr>
          <p:cNvSpPr txBox="1"/>
          <p:nvPr/>
        </p:nvSpPr>
        <p:spPr>
          <a:xfrm>
            <a:off x="4393347" y="3787931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F4390A-00F1-B149-83FA-074FA6E1D93D}"/>
              </a:ext>
            </a:extLst>
          </p:cNvPr>
          <p:cNvSpPr txBox="1"/>
          <p:nvPr/>
        </p:nvSpPr>
        <p:spPr>
          <a:xfrm>
            <a:off x="1108749" y="1560993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9FB568-D5A4-674A-8DAF-6B57154F088D}"/>
              </a:ext>
            </a:extLst>
          </p:cNvPr>
          <p:cNvCxnSpPr>
            <a:cxnSpLocks/>
          </p:cNvCxnSpPr>
          <p:nvPr/>
        </p:nvCxnSpPr>
        <p:spPr>
          <a:xfrm>
            <a:off x="4536625" y="2125513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9B0BF1-B381-EB41-B847-FC92499FA03D}"/>
              </a:ext>
            </a:extLst>
          </p:cNvPr>
          <p:cNvSpPr txBox="1"/>
          <p:nvPr/>
        </p:nvSpPr>
        <p:spPr>
          <a:xfrm>
            <a:off x="4392484" y="1630995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69FE75-6C03-204C-9E2D-889D9EF8F055}"/>
              </a:ext>
            </a:extLst>
          </p:cNvPr>
          <p:cNvCxnSpPr>
            <a:cxnSpLocks/>
          </p:cNvCxnSpPr>
          <p:nvPr/>
        </p:nvCxnSpPr>
        <p:spPr>
          <a:xfrm>
            <a:off x="7737885" y="2125513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538F074-7018-E840-92E4-B8E34EB9B08C}"/>
              </a:ext>
            </a:extLst>
          </p:cNvPr>
          <p:cNvSpPr txBox="1"/>
          <p:nvPr/>
        </p:nvSpPr>
        <p:spPr>
          <a:xfrm>
            <a:off x="7593744" y="16239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5A6A67-4976-724F-9D31-2BD1E975FC7A}"/>
              </a:ext>
            </a:extLst>
          </p:cNvPr>
          <p:cNvCxnSpPr>
            <a:cxnSpLocks/>
          </p:cNvCxnSpPr>
          <p:nvPr/>
        </p:nvCxnSpPr>
        <p:spPr>
          <a:xfrm>
            <a:off x="1336225" y="2125513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315521-2B74-D942-A42E-FA826B9E9FC3}"/>
              </a:ext>
            </a:extLst>
          </p:cNvPr>
          <p:cNvSpPr txBox="1"/>
          <p:nvPr/>
        </p:nvSpPr>
        <p:spPr>
          <a:xfrm>
            <a:off x="1108749" y="3823793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4D235A-FCD5-234B-A216-E5A6A6CA4A87}"/>
              </a:ext>
            </a:extLst>
          </p:cNvPr>
          <p:cNvCxnSpPr>
            <a:cxnSpLocks/>
          </p:cNvCxnSpPr>
          <p:nvPr/>
        </p:nvCxnSpPr>
        <p:spPr>
          <a:xfrm>
            <a:off x="1336225" y="4388313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69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911E0-059E-3E45-B315-22776B9D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6921CE-7527-8343-93BD-95682B3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Efficiency – Array </a:t>
            </a:r>
            <a:r>
              <a:rPr lang="en-US" dirty="0">
                <a:solidFill>
                  <a:srgbClr val="C00000"/>
                </a:solidFill>
              </a:rPr>
              <a:t>in place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2D1D1-A2A9-9447-B411-C06ABA48BE15}"/>
              </a:ext>
            </a:extLst>
          </p:cNvPr>
          <p:cNvGrpSpPr/>
          <p:nvPr/>
        </p:nvGrpSpPr>
        <p:grpSpPr>
          <a:xfrm>
            <a:off x="932775" y="2655155"/>
            <a:ext cx="7267698" cy="973776"/>
            <a:chOff x="1650668" y="665021"/>
            <a:chExt cx="7267698" cy="9737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F48BC-AC85-5942-B55A-4A339FC16716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DB4B57-33D7-4745-B025-B0641BD89711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A14EED-0226-084C-92B0-FABDBF79ABB9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33E902-5522-CC4B-874A-8F12A922A7AB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AC27F-0A76-6D45-8B8D-8667E653D0C6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09299C-E610-2D4D-8804-39DE3B633F1D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EC9EAF-42B2-344B-86BD-58277B158188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D9F7A7-44F5-C341-A98B-AA7429034823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FFFC49-7352-E64E-9560-8E572AB3E8A9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085B2E-4C9A-7743-9E11-ECF9FB453BB4}"/>
              </a:ext>
            </a:extLst>
          </p:cNvPr>
          <p:cNvSpPr txBox="1"/>
          <p:nvPr/>
        </p:nvSpPr>
        <p:spPr>
          <a:xfrm>
            <a:off x="7515776" y="1487423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49CAE3-9962-D64F-97AE-D708789B3EBF}"/>
              </a:ext>
            </a:extLst>
          </p:cNvPr>
          <p:cNvCxnSpPr>
            <a:cxnSpLocks/>
          </p:cNvCxnSpPr>
          <p:nvPr/>
        </p:nvCxnSpPr>
        <p:spPr>
          <a:xfrm>
            <a:off x="1368472" y="4311151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EECFD7-2201-5044-B2AE-365F91C2D5E4}"/>
              </a:ext>
            </a:extLst>
          </p:cNvPr>
          <p:cNvSpPr txBox="1"/>
          <p:nvPr/>
        </p:nvSpPr>
        <p:spPr>
          <a:xfrm>
            <a:off x="1182291" y="3794972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EBD585-E1E7-AC40-B477-AACA8F02C53D}"/>
              </a:ext>
            </a:extLst>
          </p:cNvPr>
          <p:cNvGrpSpPr/>
          <p:nvPr/>
        </p:nvGrpSpPr>
        <p:grpSpPr>
          <a:xfrm>
            <a:off x="938151" y="4851225"/>
            <a:ext cx="7267698" cy="973776"/>
            <a:chOff x="1650668" y="665021"/>
            <a:chExt cx="7267698" cy="9737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6BD0A4-5590-8440-98E3-49B4B202EDB4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B44627-C4B1-DD44-8566-886D0B4137AF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D8C1A9-3219-154D-B972-925A2DBB8CAD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2B6024-0E52-8547-9FC5-63C3063F916D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455DDA-ADED-1E49-B728-378C73C9AB65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308A72-60B5-5F4C-B933-E54A37A939BB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7EC7B7-1A18-5D44-B5E6-780EFF101443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155A63-00E4-0346-99AF-D0F565A1B512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13C7F9-57D9-484F-8926-C4522F43C7E5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0DCFC6-1E14-B347-8C33-C35BC60BC89E}"/>
              </a:ext>
            </a:extLst>
          </p:cNvPr>
          <p:cNvCxnSpPr>
            <a:cxnSpLocks/>
          </p:cNvCxnSpPr>
          <p:nvPr/>
        </p:nvCxnSpPr>
        <p:spPr>
          <a:xfrm>
            <a:off x="4537488" y="4289490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D8669E-400C-AC42-8158-499AF37A7D00}"/>
              </a:ext>
            </a:extLst>
          </p:cNvPr>
          <p:cNvSpPr txBox="1"/>
          <p:nvPr/>
        </p:nvSpPr>
        <p:spPr>
          <a:xfrm>
            <a:off x="4393347" y="3787931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F4390A-00F1-B149-83FA-074FA6E1D93D}"/>
              </a:ext>
            </a:extLst>
          </p:cNvPr>
          <p:cNvSpPr txBox="1"/>
          <p:nvPr/>
        </p:nvSpPr>
        <p:spPr>
          <a:xfrm>
            <a:off x="1108749" y="1603033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9FB568-D5A4-674A-8DAF-6B57154F088D}"/>
              </a:ext>
            </a:extLst>
          </p:cNvPr>
          <p:cNvCxnSpPr>
            <a:cxnSpLocks/>
          </p:cNvCxnSpPr>
          <p:nvPr/>
        </p:nvCxnSpPr>
        <p:spPr>
          <a:xfrm>
            <a:off x="4536625" y="2147174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9B0BF1-B381-EB41-B847-FC92499FA03D}"/>
              </a:ext>
            </a:extLst>
          </p:cNvPr>
          <p:cNvSpPr txBox="1"/>
          <p:nvPr/>
        </p:nvSpPr>
        <p:spPr>
          <a:xfrm>
            <a:off x="4392484" y="1630995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7F507B-69C0-EE4F-9BCA-479F3CFBF5FA}"/>
              </a:ext>
            </a:extLst>
          </p:cNvPr>
          <p:cNvCxnSpPr>
            <a:cxnSpLocks/>
          </p:cNvCxnSpPr>
          <p:nvPr/>
        </p:nvCxnSpPr>
        <p:spPr>
          <a:xfrm>
            <a:off x="1283674" y="2147174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54C5E1-D79A-2F45-91C7-1DC88C7CFD43}"/>
              </a:ext>
            </a:extLst>
          </p:cNvPr>
          <p:cNvCxnSpPr>
            <a:cxnSpLocks/>
          </p:cNvCxnSpPr>
          <p:nvPr/>
        </p:nvCxnSpPr>
        <p:spPr>
          <a:xfrm>
            <a:off x="5361686" y="2147174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97D4CFB-8A92-494C-B19A-A647BEDAA63F}"/>
              </a:ext>
            </a:extLst>
          </p:cNvPr>
          <p:cNvSpPr txBox="1"/>
          <p:nvPr/>
        </p:nvSpPr>
        <p:spPr>
          <a:xfrm>
            <a:off x="5217545" y="1630995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2D086C-A7B1-5B48-B61F-F6307BA21888}"/>
              </a:ext>
            </a:extLst>
          </p:cNvPr>
          <p:cNvCxnSpPr>
            <a:cxnSpLocks/>
          </p:cNvCxnSpPr>
          <p:nvPr/>
        </p:nvCxnSpPr>
        <p:spPr>
          <a:xfrm>
            <a:off x="5361686" y="4318192"/>
            <a:ext cx="0" cy="4043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7FEDF8D-B509-3E44-84F4-0C283E01FACB}"/>
              </a:ext>
            </a:extLst>
          </p:cNvPr>
          <p:cNvSpPr txBox="1"/>
          <p:nvPr/>
        </p:nvSpPr>
        <p:spPr>
          <a:xfrm>
            <a:off x="5217545" y="3802013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7126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2DB5F-E95A-104D-8357-09428F9F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149FB-A594-E444-A71B-163F1956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356"/>
            <a:ext cx="9144000" cy="53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69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2DB5F-E95A-104D-8357-09428F9F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7742B3-FC4D-3A4D-96B6-DBAB5CFD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3" y="0"/>
            <a:ext cx="8255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6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B0F2-7BB9-E240-BB51-8DEA2D2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B9DED-3C56-754E-904F-89DCA560C9A6}"/>
              </a:ext>
            </a:extLst>
          </p:cNvPr>
          <p:cNvGrpSpPr/>
          <p:nvPr/>
        </p:nvGrpSpPr>
        <p:grpSpPr>
          <a:xfrm>
            <a:off x="529014" y="1894839"/>
            <a:ext cx="8085972" cy="973776"/>
            <a:chOff x="1650668" y="665021"/>
            <a:chExt cx="8085972" cy="9737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91B55A-50F9-F14A-B01C-674F2298E211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EDFA8-62D8-6A47-9FFE-43C04979FA79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E7D80D-4023-C044-9608-347E42C4F5DB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87632-95A9-C242-8DEE-53490243CC4E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B4E008-AEB3-674C-832B-5FE59D948651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133898-7AEB-354C-A042-148890247650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4ADF96-FFEB-2E4F-92DD-260D4C5EAC20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BCA78-50E0-0342-B3AE-9593A9F3ECCF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053CC6-DFA6-A041-B9EE-C64E529AB1EF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3528A7-2CD7-6846-AD9F-22C013E62ACE}"/>
                </a:ext>
              </a:extLst>
            </p:cNvPr>
            <p:cNvSpPr/>
            <p:nvPr/>
          </p:nvSpPr>
          <p:spPr>
            <a:xfrm>
              <a:off x="892911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870A6-063D-6C47-B8A6-1BABD7DD7A9F}"/>
              </a:ext>
            </a:extLst>
          </p:cNvPr>
          <p:cNvGrpSpPr/>
          <p:nvPr/>
        </p:nvGrpSpPr>
        <p:grpSpPr>
          <a:xfrm>
            <a:off x="1820645" y="3344920"/>
            <a:ext cx="7272503" cy="975115"/>
            <a:chOff x="3830155" y="3429000"/>
            <a:chExt cx="7272503" cy="9751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6D95F3-245B-624B-BBC9-6FD3733E9AF2}"/>
                </a:ext>
              </a:extLst>
            </p:cNvPr>
            <p:cNvSpPr/>
            <p:nvPr/>
          </p:nvSpPr>
          <p:spPr>
            <a:xfrm>
              <a:off x="5445199" y="3429000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87FC86-84C4-6048-AD78-2AD45964A549}"/>
                </a:ext>
              </a:extLst>
            </p:cNvPr>
            <p:cNvSpPr/>
            <p:nvPr/>
          </p:nvSpPr>
          <p:spPr>
            <a:xfrm>
              <a:off x="6252721" y="3429000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40DA49-ADBC-5641-BEA1-C52DA5F132F8}"/>
                </a:ext>
              </a:extLst>
            </p:cNvPr>
            <p:cNvSpPr/>
            <p:nvPr/>
          </p:nvSpPr>
          <p:spPr>
            <a:xfrm>
              <a:off x="7060243" y="3429000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884551-22D8-6E43-9F95-C0721DA21C27}"/>
                </a:ext>
              </a:extLst>
            </p:cNvPr>
            <p:cNvSpPr/>
            <p:nvPr/>
          </p:nvSpPr>
          <p:spPr>
            <a:xfrm>
              <a:off x="7867765" y="3429000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8C823-2A94-5248-A252-2D276514FF29}"/>
                </a:ext>
              </a:extLst>
            </p:cNvPr>
            <p:cNvSpPr/>
            <p:nvPr/>
          </p:nvSpPr>
          <p:spPr>
            <a:xfrm>
              <a:off x="3830155" y="3430339"/>
              <a:ext cx="807522" cy="9737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A688F2-F443-0841-B93D-A67092A0E9C9}"/>
                </a:ext>
              </a:extLst>
            </p:cNvPr>
            <p:cNvSpPr/>
            <p:nvPr/>
          </p:nvSpPr>
          <p:spPr>
            <a:xfrm>
              <a:off x="4637677" y="3430339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785BD9-E045-F24F-B513-513080CC213B}"/>
                </a:ext>
              </a:extLst>
            </p:cNvPr>
            <p:cNvSpPr/>
            <p:nvPr/>
          </p:nvSpPr>
          <p:spPr>
            <a:xfrm>
              <a:off x="8675287" y="3429000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CE11F2-4A33-D44D-AB88-7FFAE2CF07AC}"/>
                </a:ext>
              </a:extLst>
            </p:cNvPr>
            <p:cNvSpPr/>
            <p:nvPr/>
          </p:nvSpPr>
          <p:spPr>
            <a:xfrm>
              <a:off x="9482809" y="3429000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3DEDEE-8FBB-4544-B6A0-3A6B0B8C6201}"/>
                </a:ext>
              </a:extLst>
            </p:cNvPr>
            <p:cNvSpPr/>
            <p:nvPr/>
          </p:nvSpPr>
          <p:spPr>
            <a:xfrm>
              <a:off x="10295136" y="3429000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1204E8C-5BEF-E045-99B5-9A22AB665652}"/>
              </a:ext>
            </a:extLst>
          </p:cNvPr>
          <p:cNvSpPr/>
          <p:nvPr/>
        </p:nvSpPr>
        <p:spPr>
          <a:xfrm>
            <a:off x="692890" y="3344920"/>
            <a:ext cx="807522" cy="973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BF6C472-970D-D44C-A53C-EA5A5E32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Bad Pivots =&gt; Worst Case 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13B78-5837-5647-BB5F-BE7B7EFFA4A6}"/>
              </a:ext>
            </a:extLst>
          </p:cNvPr>
          <p:cNvSpPr txBox="1"/>
          <p:nvPr/>
        </p:nvSpPr>
        <p:spPr>
          <a:xfrm>
            <a:off x="22893" y="3294780"/>
            <a:ext cx="444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A6C6E-E2F2-E845-8CBB-3A43317EFFC6}"/>
              </a:ext>
            </a:extLst>
          </p:cNvPr>
          <p:cNvSpPr/>
          <p:nvPr/>
        </p:nvSpPr>
        <p:spPr>
          <a:xfrm>
            <a:off x="3367371" y="4795001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C25367-6935-5C4F-A192-C997945BE002}"/>
              </a:ext>
            </a:extLst>
          </p:cNvPr>
          <p:cNvSpPr/>
          <p:nvPr/>
        </p:nvSpPr>
        <p:spPr>
          <a:xfrm>
            <a:off x="4174893" y="4795001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E020C8-D0B2-7C4B-A5C8-E6ACF69C70C9}"/>
              </a:ext>
            </a:extLst>
          </p:cNvPr>
          <p:cNvSpPr/>
          <p:nvPr/>
        </p:nvSpPr>
        <p:spPr>
          <a:xfrm>
            <a:off x="4982415" y="4795001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A670E-6725-3A4E-8632-2F2721A29873}"/>
              </a:ext>
            </a:extLst>
          </p:cNvPr>
          <p:cNvSpPr/>
          <p:nvPr/>
        </p:nvSpPr>
        <p:spPr>
          <a:xfrm>
            <a:off x="5789937" y="4795001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5C1240-ADE9-D04A-9E5C-533E895E3EF8}"/>
              </a:ext>
            </a:extLst>
          </p:cNvPr>
          <p:cNvSpPr/>
          <p:nvPr/>
        </p:nvSpPr>
        <p:spPr>
          <a:xfrm>
            <a:off x="1669198" y="4795001"/>
            <a:ext cx="807522" cy="97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3F3288-659A-2644-94EF-A59148080624}"/>
              </a:ext>
            </a:extLst>
          </p:cNvPr>
          <p:cNvSpPr/>
          <p:nvPr/>
        </p:nvSpPr>
        <p:spPr>
          <a:xfrm>
            <a:off x="2559849" y="4796340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50F726-8515-1C41-86F4-EE201EFFFFFF}"/>
              </a:ext>
            </a:extLst>
          </p:cNvPr>
          <p:cNvSpPr/>
          <p:nvPr/>
        </p:nvSpPr>
        <p:spPr>
          <a:xfrm>
            <a:off x="6597459" y="4795001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48C64C-CC7D-6E4A-B9BD-570DF15FE9B9}"/>
              </a:ext>
            </a:extLst>
          </p:cNvPr>
          <p:cNvSpPr/>
          <p:nvPr/>
        </p:nvSpPr>
        <p:spPr>
          <a:xfrm>
            <a:off x="7404981" y="4795001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11345-B26A-8342-BA61-CD39146F1774}"/>
              </a:ext>
            </a:extLst>
          </p:cNvPr>
          <p:cNvSpPr/>
          <p:nvPr/>
        </p:nvSpPr>
        <p:spPr>
          <a:xfrm>
            <a:off x="8217308" y="4795001"/>
            <a:ext cx="807522" cy="97377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DCC50F-1177-1942-BA09-7D49BEEA1D70}"/>
              </a:ext>
            </a:extLst>
          </p:cNvPr>
          <p:cNvSpPr/>
          <p:nvPr/>
        </p:nvSpPr>
        <p:spPr>
          <a:xfrm>
            <a:off x="386665" y="4795001"/>
            <a:ext cx="807522" cy="973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3C98AE-18AD-3241-A01A-7CA920CE94D5}"/>
              </a:ext>
            </a:extLst>
          </p:cNvPr>
          <p:cNvSpPr txBox="1"/>
          <p:nvPr/>
        </p:nvSpPr>
        <p:spPr>
          <a:xfrm>
            <a:off x="-61784" y="4660781"/>
            <a:ext cx="444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048C00-FD08-A34C-8990-770E0A441BC3}"/>
              </a:ext>
            </a:extLst>
          </p:cNvPr>
          <p:cNvSpPr txBox="1"/>
          <p:nvPr/>
        </p:nvSpPr>
        <p:spPr>
          <a:xfrm>
            <a:off x="1219960" y="4660781"/>
            <a:ext cx="444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239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35DF-BD9C-0F41-B24B-04CB2B73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9C63-0C50-CA4A-A223-F94209BF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 log N) on average, but O(N</a:t>
            </a:r>
            <a:r>
              <a:rPr lang="en-US" baseline="30000" dirty="0"/>
              <a:t>2</a:t>
            </a:r>
            <a:r>
              <a:rPr lang="en-US" dirty="0"/>
              <a:t>) in the worst case.</a:t>
            </a:r>
          </a:p>
          <a:p>
            <a:endParaRPr lang="en-US" dirty="0"/>
          </a:p>
          <a:p>
            <a:r>
              <a:rPr lang="en-US" dirty="0"/>
              <a:t>Quicksort is unstable.</a:t>
            </a:r>
          </a:p>
          <a:p>
            <a:endParaRPr lang="en-US" dirty="0"/>
          </a:p>
          <a:p>
            <a:r>
              <a:rPr lang="en-US" dirty="0"/>
              <a:t>Quicksort is efficient with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19A7-075D-554E-BA64-5425532D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6160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56ECD-730C-9B4D-B491-FB0A4D70BA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E5E9F-4A40-064F-9CE8-166F18CABE2A}"/>
              </a:ext>
            </a:extLst>
          </p:cNvPr>
          <p:cNvSpPr txBox="1"/>
          <p:nvPr/>
        </p:nvSpPr>
        <p:spPr>
          <a:xfrm>
            <a:off x="1644756" y="2479664"/>
            <a:ext cx="5854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2237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B0F2-7BB9-E240-BB51-8DEA2D2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BF6C472-970D-D44C-A53C-EA5A5E32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22491C-3E0D-2244-B934-070DB49CAFB2}"/>
              </a:ext>
            </a:extLst>
          </p:cNvPr>
          <p:cNvGrpSpPr/>
          <p:nvPr/>
        </p:nvGrpSpPr>
        <p:grpSpPr>
          <a:xfrm>
            <a:off x="932775" y="1049502"/>
            <a:ext cx="7267698" cy="1273148"/>
            <a:chOff x="932775" y="1322634"/>
            <a:chExt cx="7267698" cy="12731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DB9DED-3C56-754E-904F-89DCA560C9A6}"/>
                </a:ext>
              </a:extLst>
            </p:cNvPr>
            <p:cNvGrpSpPr/>
            <p:nvPr/>
          </p:nvGrpSpPr>
          <p:grpSpPr>
            <a:xfrm>
              <a:off x="932775" y="1622006"/>
              <a:ext cx="7267698" cy="973776"/>
              <a:chOff x="1650668" y="665021"/>
              <a:chExt cx="7267698" cy="9737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91B55A-50F9-F14A-B01C-674F2298E211}"/>
                  </a:ext>
                </a:extLst>
              </p:cNvPr>
              <p:cNvSpPr/>
              <p:nvPr/>
            </p:nvSpPr>
            <p:spPr>
              <a:xfrm>
                <a:off x="1650668" y="665021"/>
                <a:ext cx="807522" cy="9737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M	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0EDFA8-62D8-6A47-9FFE-43C04979FA79}"/>
                  </a:ext>
                </a:extLst>
              </p:cNvPr>
              <p:cNvSpPr/>
              <p:nvPr/>
            </p:nvSpPr>
            <p:spPr>
              <a:xfrm>
                <a:off x="2458190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00B0F0"/>
                    </a:solidFill>
                  </a:rPr>
                  <a:t>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E7D80D-4023-C044-9608-347E42C4F5DB}"/>
                  </a:ext>
                </a:extLst>
              </p:cNvPr>
              <p:cNvSpPr/>
              <p:nvPr/>
            </p:nvSpPr>
            <p:spPr>
              <a:xfrm>
                <a:off x="3265712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L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F87632-95A9-C242-8DEE-53490243CC4E}"/>
                  </a:ext>
                </a:extLst>
              </p:cNvPr>
              <p:cNvSpPr/>
              <p:nvPr/>
            </p:nvSpPr>
            <p:spPr>
              <a:xfrm>
                <a:off x="4073234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4E008-AEB3-674C-832B-5FE59D948651}"/>
                  </a:ext>
                </a:extLst>
              </p:cNvPr>
              <p:cNvSpPr/>
              <p:nvPr/>
            </p:nvSpPr>
            <p:spPr>
              <a:xfrm>
                <a:off x="4880756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O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133898-7AEB-354C-A042-148890247650}"/>
                  </a:ext>
                </a:extLst>
              </p:cNvPr>
              <p:cNvSpPr/>
              <p:nvPr/>
            </p:nvSpPr>
            <p:spPr>
              <a:xfrm>
                <a:off x="5688278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U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4ADF96-FFEB-2E4F-92DD-260D4C5EAC20}"/>
                  </a:ext>
                </a:extLst>
              </p:cNvPr>
              <p:cNvSpPr/>
              <p:nvPr/>
            </p:nvSpPr>
            <p:spPr>
              <a:xfrm>
                <a:off x="6495800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58BCA78-50E0-0342-B3AE-9593A9F3ECCF}"/>
                  </a:ext>
                </a:extLst>
              </p:cNvPr>
              <p:cNvSpPr/>
              <p:nvPr/>
            </p:nvSpPr>
            <p:spPr>
              <a:xfrm>
                <a:off x="7303322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5053CC6-DFA6-A041-B9EE-C64E529AB1EF}"/>
                  </a:ext>
                </a:extLst>
              </p:cNvPr>
              <p:cNvSpPr/>
              <p:nvPr/>
            </p:nvSpPr>
            <p:spPr>
              <a:xfrm>
                <a:off x="8110844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00B050"/>
                    </a:solidFill>
                  </a:rPr>
                  <a:t>E</a:t>
                </a:r>
              </a:p>
            </p:txBody>
          </p:sp>
        </p:grp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20319927-7317-7348-B3E2-7145CB4ED4C8}"/>
                </a:ext>
              </a:extLst>
            </p:cNvPr>
            <p:cNvSpPr/>
            <p:nvPr/>
          </p:nvSpPr>
          <p:spPr>
            <a:xfrm>
              <a:off x="2024810" y="1322634"/>
              <a:ext cx="238496" cy="23750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C770BE-C72D-E242-9085-2B53DD1CFE12}"/>
              </a:ext>
            </a:extLst>
          </p:cNvPr>
          <p:cNvGrpSpPr/>
          <p:nvPr/>
        </p:nvGrpSpPr>
        <p:grpSpPr>
          <a:xfrm>
            <a:off x="932775" y="2431776"/>
            <a:ext cx="7267698" cy="1258487"/>
            <a:chOff x="932775" y="2657401"/>
            <a:chExt cx="7267698" cy="12584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42CBCE7-7DB6-954C-92FD-8A96878BEFC0}"/>
                </a:ext>
              </a:extLst>
            </p:cNvPr>
            <p:cNvGrpSpPr/>
            <p:nvPr/>
          </p:nvGrpSpPr>
          <p:grpSpPr>
            <a:xfrm>
              <a:off x="932775" y="2942112"/>
              <a:ext cx="7267698" cy="973776"/>
              <a:chOff x="1650668" y="665021"/>
              <a:chExt cx="7267698" cy="97377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CE30F04-60FF-2A47-9BED-44FC2F7B0E64}"/>
                  </a:ext>
                </a:extLst>
              </p:cNvPr>
              <p:cNvSpPr/>
              <p:nvPr/>
            </p:nvSpPr>
            <p:spPr>
              <a:xfrm>
                <a:off x="1650668" y="665021"/>
                <a:ext cx="807522" cy="9737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00B0F0"/>
                    </a:solidFill>
                  </a:rPr>
                  <a:t>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8F0A57-532F-2D4B-9909-76EA800566D8}"/>
                  </a:ext>
                </a:extLst>
              </p:cNvPr>
              <p:cNvSpPr/>
              <p:nvPr/>
            </p:nvSpPr>
            <p:spPr>
              <a:xfrm>
                <a:off x="2458190" y="665021"/>
                <a:ext cx="807522" cy="9737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M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8C4554F-D7F0-E745-87A9-B9156C95BC2E}"/>
                  </a:ext>
                </a:extLst>
              </p:cNvPr>
              <p:cNvSpPr/>
              <p:nvPr/>
            </p:nvSpPr>
            <p:spPr>
              <a:xfrm>
                <a:off x="3265712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L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72D7EA-77A2-2940-BA99-9F78AEECF59C}"/>
                  </a:ext>
                </a:extLst>
              </p:cNvPr>
              <p:cNvSpPr/>
              <p:nvPr/>
            </p:nvSpPr>
            <p:spPr>
              <a:xfrm>
                <a:off x="4073234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B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054AB1C-7C1C-EC40-8FAC-8C0E71948AF3}"/>
                  </a:ext>
                </a:extLst>
              </p:cNvPr>
              <p:cNvSpPr/>
              <p:nvPr/>
            </p:nvSpPr>
            <p:spPr>
              <a:xfrm>
                <a:off x="4880756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O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81B4A5A-F207-9945-BF4C-9474E49520B5}"/>
                  </a:ext>
                </a:extLst>
              </p:cNvPr>
              <p:cNvSpPr/>
              <p:nvPr/>
            </p:nvSpPr>
            <p:spPr>
              <a:xfrm>
                <a:off x="5688278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U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655DE3-D34E-BD42-B9E7-08692ABEB9D5}"/>
                  </a:ext>
                </a:extLst>
              </p:cNvPr>
              <p:cNvSpPr/>
              <p:nvPr/>
            </p:nvSpPr>
            <p:spPr>
              <a:xfrm>
                <a:off x="6495800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63779E-3CF7-4540-B448-58680D7E428E}"/>
                  </a:ext>
                </a:extLst>
              </p:cNvPr>
              <p:cNvSpPr/>
              <p:nvPr/>
            </p:nvSpPr>
            <p:spPr>
              <a:xfrm>
                <a:off x="7303322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25AC4B-129A-C246-9DBC-B23029160B48}"/>
                  </a:ext>
                </a:extLst>
              </p:cNvPr>
              <p:cNvSpPr/>
              <p:nvPr/>
            </p:nvSpPr>
            <p:spPr>
              <a:xfrm>
                <a:off x="8110844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00B050"/>
                    </a:solidFill>
                  </a:rPr>
                  <a:t>E</a:t>
                </a:r>
              </a:p>
            </p:txBody>
          </p:sp>
        </p:grp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66A981C2-FB19-4D48-AC14-EE7AC516CE09}"/>
                </a:ext>
              </a:extLst>
            </p:cNvPr>
            <p:cNvSpPr/>
            <p:nvPr/>
          </p:nvSpPr>
          <p:spPr>
            <a:xfrm>
              <a:off x="2832332" y="2657401"/>
              <a:ext cx="238496" cy="23750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EF844-3D95-6D42-897F-BC5B7A9925B7}"/>
              </a:ext>
            </a:extLst>
          </p:cNvPr>
          <p:cNvGrpSpPr/>
          <p:nvPr/>
        </p:nvGrpSpPr>
        <p:grpSpPr>
          <a:xfrm>
            <a:off x="932775" y="3772604"/>
            <a:ext cx="7267698" cy="1246128"/>
            <a:chOff x="932775" y="3998232"/>
            <a:chExt cx="7267698" cy="12461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BDB7F5-A70F-FB4B-9EB0-3F6EDFF11B3A}"/>
                </a:ext>
              </a:extLst>
            </p:cNvPr>
            <p:cNvGrpSpPr/>
            <p:nvPr/>
          </p:nvGrpSpPr>
          <p:grpSpPr>
            <a:xfrm>
              <a:off x="932775" y="4270584"/>
              <a:ext cx="7267698" cy="973776"/>
              <a:chOff x="1650668" y="665021"/>
              <a:chExt cx="7267698" cy="97377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63D087-0800-7B4B-9506-25C2BABE8949}"/>
                  </a:ext>
                </a:extLst>
              </p:cNvPr>
              <p:cNvSpPr/>
              <p:nvPr/>
            </p:nvSpPr>
            <p:spPr>
              <a:xfrm>
                <a:off x="1650668" y="665021"/>
                <a:ext cx="807522" cy="9737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00B0F0"/>
                    </a:solidFill>
                  </a:rPr>
                  <a:t>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37078BE-FC0E-E14D-AE45-DCF873FA0D9B}"/>
                  </a:ext>
                </a:extLst>
              </p:cNvPr>
              <p:cNvSpPr/>
              <p:nvPr/>
            </p:nvSpPr>
            <p:spPr>
              <a:xfrm>
                <a:off x="2458190" y="665021"/>
                <a:ext cx="807522" cy="9737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L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8C238E2-87D2-B54A-AEFD-8C219E341713}"/>
                  </a:ext>
                </a:extLst>
              </p:cNvPr>
              <p:cNvSpPr/>
              <p:nvPr/>
            </p:nvSpPr>
            <p:spPr>
              <a:xfrm>
                <a:off x="3265712" y="665021"/>
                <a:ext cx="807522" cy="9737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M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CA03A4-27AA-244D-A143-3D7B30283710}"/>
                  </a:ext>
                </a:extLst>
              </p:cNvPr>
              <p:cNvSpPr/>
              <p:nvPr/>
            </p:nvSpPr>
            <p:spPr>
              <a:xfrm>
                <a:off x="4073234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B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54C0269-DA05-5E47-857A-979827683CA3}"/>
                  </a:ext>
                </a:extLst>
              </p:cNvPr>
              <p:cNvSpPr/>
              <p:nvPr/>
            </p:nvSpPr>
            <p:spPr>
              <a:xfrm>
                <a:off x="4880756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O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FBB3DE9-0940-5A4E-9B10-23B7E66DFCF7}"/>
                  </a:ext>
                </a:extLst>
              </p:cNvPr>
              <p:cNvSpPr/>
              <p:nvPr/>
            </p:nvSpPr>
            <p:spPr>
              <a:xfrm>
                <a:off x="5688278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U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39FAED-B1ED-EE44-8CFF-A1F278DE9576}"/>
                  </a:ext>
                </a:extLst>
              </p:cNvPr>
              <p:cNvSpPr/>
              <p:nvPr/>
            </p:nvSpPr>
            <p:spPr>
              <a:xfrm>
                <a:off x="6495800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27F254-6040-FF49-BAB1-F312BB1E31D2}"/>
                  </a:ext>
                </a:extLst>
              </p:cNvPr>
              <p:cNvSpPr/>
              <p:nvPr/>
            </p:nvSpPr>
            <p:spPr>
              <a:xfrm>
                <a:off x="7303322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8CE30AE-0A81-AC4F-978B-DA0523FBFF25}"/>
                  </a:ext>
                </a:extLst>
              </p:cNvPr>
              <p:cNvSpPr/>
              <p:nvPr/>
            </p:nvSpPr>
            <p:spPr>
              <a:xfrm>
                <a:off x="8110844" y="665021"/>
                <a:ext cx="807522" cy="9737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rgbClr val="00B050"/>
                    </a:solidFill>
                  </a:rPr>
                  <a:t>E</a:t>
                </a:r>
              </a:p>
            </p:txBody>
          </p:sp>
        </p:grpSp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B4C1E219-6F11-034C-A21D-272168ADC3D8}"/>
                </a:ext>
              </a:extLst>
            </p:cNvPr>
            <p:cNvSpPr/>
            <p:nvPr/>
          </p:nvSpPr>
          <p:spPr>
            <a:xfrm>
              <a:off x="3639854" y="3998232"/>
              <a:ext cx="238496" cy="23750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9F85BF-29C9-704E-B5D5-CB4C5C472A6A}"/>
              </a:ext>
            </a:extLst>
          </p:cNvPr>
          <p:cNvGrpSpPr/>
          <p:nvPr/>
        </p:nvGrpSpPr>
        <p:grpSpPr>
          <a:xfrm>
            <a:off x="943527" y="5386408"/>
            <a:ext cx="7267698" cy="973776"/>
            <a:chOff x="1650668" y="665021"/>
            <a:chExt cx="7267698" cy="9737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48F154-99E9-514B-9DF8-BAC23ACD00CA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A3231-FF96-E54F-8AD5-4F5BC2E02789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F0"/>
                  </a:solidFill>
                </a:rPr>
                <a:t>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C118E1-14EA-9544-9813-7F73513A789B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6AA6970-658C-9C4C-A5E1-73FC35651EC1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E31BA2-17B3-9146-BAC8-073CF3CADED2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FA04E5-DC41-474F-A101-BD31E631AA82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4522AD2-9555-1644-8F10-3D9B4D04DDA5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42214E-0DB0-AD48-A8C9-F42F23C85738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0A1D8C7-FC3B-4546-B7EE-8439413791C3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</a:rPr>
                <a:t>E</a:t>
              </a:r>
            </a:p>
          </p:txBody>
        </p:sp>
      </p:grpSp>
      <p:sp>
        <p:nvSpPr>
          <p:cNvPr id="60" name="Down Arrow 59">
            <a:extLst>
              <a:ext uri="{FF2B5EF4-FFF2-40B4-BE49-F238E27FC236}">
                <a16:creationId xmlns:a16="http://schemas.microsoft.com/office/drawing/2014/main" id="{CBD56293-A306-734E-B1F7-CFA89AD3BB47}"/>
              </a:ext>
            </a:extLst>
          </p:cNvPr>
          <p:cNvSpPr/>
          <p:nvPr/>
        </p:nvSpPr>
        <p:spPr>
          <a:xfrm>
            <a:off x="4458128" y="5119441"/>
            <a:ext cx="238496" cy="23750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2AEE18-096D-6A4F-A41F-886ACDE4C0BE}"/>
              </a:ext>
            </a:extLst>
          </p:cNvPr>
          <p:cNvCxnSpPr>
            <a:cxnSpLocks/>
          </p:cNvCxnSpPr>
          <p:nvPr/>
        </p:nvCxnSpPr>
        <p:spPr>
          <a:xfrm flipH="1">
            <a:off x="1352482" y="1149927"/>
            <a:ext cx="53569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AE0B6B-7A7F-6147-87F2-76DF646CF622}"/>
              </a:ext>
            </a:extLst>
          </p:cNvPr>
          <p:cNvCxnSpPr>
            <a:cxnSpLocks/>
          </p:cNvCxnSpPr>
          <p:nvPr/>
        </p:nvCxnSpPr>
        <p:spPr>
          <a:xfrm flipH="1">
            <a:off x="2122399" y="2549236"/>
            <a:ext cx="53569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0E42D9-6FCE-D241-916A-82F8FD000731}"/>
              </a:ext>
            </a:extLst>
          </p:cNvPr>
          <p:cNvCxnSpPr>
            <a:cxnSpLocks/>
          </p:cNvCxnSpPr>
          <p:nvPr/>
        </p:nvCxnSpPr>
        <p:spPr>
          <a:xfrm flipH="1">
            <a:off x="2927941" y="3877295"/>
            <a:ext cx="53569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AEF030-3A3C-AE40-85AF-62E14202C943}"/>
              </a:ext>
            </a:extLst>
          </p:cNvPr>
          <p:cNvCxnSpPr>
            <a:cxnSpLocks/>
          </p:cNvCxnSpPr>
          <p:nvPr/>
        </p:nvCxnSpPr>
        <p:spPr>
          <a:xfrm flipH="1">
            <a:off x="3733483" y="5205354"/>
            <a:ext cx="53569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8A33D-3724-CE47-AB3F-66EBAD7E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071ED7-E524-A04D-B0DD-97002EC9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5801"/>
            <a:ext cx="914400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E6FB57-9972-D744-A39B-275AD6D3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5" y="3198030"/>
            <a:ext cx="8651174" cy="1143000"/>
          </a:xfrm>
        </p:spPr>
        <p:txBody>
          <a:bodyPr>
            <a:noAutofit/>
          </a:bodyPr>
          <a:lstStyle/>
          <a:p>
            <a:r>
              <a:rPr lang="en-US" sz="3600" dirty="0"/>
              <a:t>A Machine Model for Effective Computability</a:t>
            </a:r>
          </a:p>
        </p:txBody>
      </p:sp>
    </p:spTree>
    <p:extLst>
      <p:ext uri="{BB962C8B-B14F-4D97-AF65-F5344CB8AC3E}">
        <p14:creationId xmlns:p14="http://schemas.microsoft.com/office/powerpoint/2010/main" val="3932818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6B0F2-7BB9-E240-BB51-8DEA2D2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BF6C472-970D-D44C-A53C-EA5A5E32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Insertion Sort is Stable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B9DED-3C56-754E-904F-89DCA560C9A6}"/>
              </a:ext>
            </a:extLst>
          </p:cNvPr>
          <p:cNvGrpSpPr/>
          <p:nvPr/>
        </p:nvGrpSpPr>
        <p:grpSpPr>
          <a:xfrm>
            <a:off x="932775" y="1685203"/>
            <a:ext cx="7267698" cy="973776"/>
            <a:chOff x="1650668" y="665021"/>
            <a:chExt cx="7267698" cy="9737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91B55A-50F9-F14A-B01C-674F2298E211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EDFA8-62D8-6A47-9FFE-43C04979FA79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F0"/>
                  </a:solidFill>
                </a:rPr>
                <a:t>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E7D80D-4023-C044-9608-347E42C4F5DB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87632-95A9-C242-8DEE-53490243CC4E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B4E008-AEB3-674C-832B-5FE59D948651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133898-7AEB-354C-A042-148890247650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4ADF96-FFEB-2E4F-92DD-260D4C5EAC20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BCA78-50E0-0342-B3AE-9593A9F3ECCF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053CC6-DFA6-A041-B9EE-C64E529AB1EF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</a:rPr>
                <a:t>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9F85BF-29C9-704E-B5D5-CB4C5C472A6A}"/>
              </a:ext>
            </a:extLst>
          </p:cNvPr>
          <p:cNvGrpSpPr/>
          <p:nvPr/>
        </p:nvGrpSpPr>
        <p:grpSpPr>
          <a:xfrm>
            <a:off x="932775" y="4685909"/>
            <a:ext cx="7267698" cy="973776"/>
            <a:chOff x="1650668" y="665021"/>
            <a:chExt cx="7267698" cy="973776"/>
          </a:xfrm>
          <a:solidFill>
            <a:schemeClr val="bg1">
              <a:lumMod val="75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48F154-99E9-514B-9DF8-BAC23ACD00CA}"/>
                </a:ext>
              </a:extLst>
            </p:cNvPr>
            <p:cNvSpPr/>
            <p:nvPr/>
          </p:nvSpPr>
          <p:spPr>
            <a:xfrm>
              <a:off x="1650668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A3231-FF96-E54F-8AD5-4F5BC2E02789}"/>
                </a:ext>
              </a:extLst>
            </p:cNvPr>
            <p:cNvSpPr/>
            <p:nvPr/>
          </p:nvSpPr>
          <p:spPr>
            <a:xfrm>
              <a:off x="2458190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F0"/>
                  </a:solidFill>
                </a:rPr>
                <a:t>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C118E1-14EA-9544-9813-7F73513A789B}"/>
                </a:ext>
              </a:extLst>
            </p:cNvPr>
            <p:cNvSpPr/>
            <p:nvPr/>
          </p:nvSpPr>
          <p:spPr>
            <a:xfrm>
              <a:off x="3265712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</a:rPr>
                <a:t>E</a:t>
              </a:r>
              <a:endParaRPr lang="en-US" sz="36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6AA6970-658C-9C4C-A5E1-73FC35651EC1}"/>
                </a:ext>
              </a:extLst>
            </p:cNvPr>
            <p:cNvSpPr/>
            <p:nvPr/>
          </p:nvSpPr>
          <p:spPr>
            <a:xfrm>
              <a:off x="4073234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E31BA2-17B3-9146-BAC8-073CF3CADED2}"/>
                </a:ext>
              </a:extLst>
            </p:cNvPr>
            <p:cNvSpPr/>
            <p:nvPr/>
          </p:nvSpPr>
          <p:spPr>
            <a:xfrm>
              <a:off x="4880756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FA04E5-DC41-474F-A101-BD31E631AA82}"/>
                </a:ext>
              </a:extLst>
            </p:cNvPr>
            <p:cNvSpPr/>
            <p:nvPr/>
          </p:nvSpPr>
          <p:spPr>
            <a:xfrm>
              <a:off x="5688278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4522AD2-9555-1644-8F10-3D9B4D04DDA5}"/>
                </a:ext>
              </a:extLst>
            </p:cNvPr>
            <p:cNvSpPr/>
            <p:nvPr/>
          </p:nvSpPr>
          <p:spPr>
            <a:xfrm>
              <a:off x="6495800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42214E-0DB0-AD48-A8C9-F42F23C85738}"/>
                </a:ext>
              </a:extLst>
            </p:cNvPr>
            <p:cNvSpPr/>
            <p:nvPr/>
          </p:nvSpPr>
          <p:spPr>
            <a:xfrm>
              <a:off x="7303322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0A1D8C7-FC3B-4546-B7EE-8439413791C3}"/>
                </a:ext>
              </a:extLst>
            </p:cNvPr>
            <p:cNvSpPr/>
            <p:nvPr/>
          </p:nvSpPr>
          <p:spPr>
            <a:xfrm>
              <a:off x="8110844" y="665021"/>
              <a:ext cx="807522" cy="97377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U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0" name="Down Arrow 59">
            <a:extLst>
              <a:ext uri="{FF2B5EF4-FFF2-40B4-BE49-F238E27FC236}">
                <a16:creationId xmlns:a16="http://schemas.microsoft.com/office/drawing/2014/main" id="{CBD56293-A306-734E-B1F7-CFA89AD3BB47}"/>
              </a:ext>
            </a:extLst>
          </p:cNvPr>
          <p:cNvSpPr/>
          <p:nvPr/>
        </p:nvSpPr>
        <p:spPr>
          <a:xfrm>
            <a:off x="4230676" y="3046931"/>
            <a:ext cx="671896" cy="115209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EB6D1-BF80-F24C-9F2F-F7B81D86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7FF8C-E5A9-F942-A127-0C6C242B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980"/>
            <a:ext cx="9144000" cy="396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F2B2-7C75-C049-ABB4-EF61A8BE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3578-70FF-CC4A-A268-B94E1FA2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O(N</a:t>
            </a:r>
            <a:r>
              <a:rPr lang="en-US" baseline="30000" dirty="0"/>
              <a:t>2</a:t>
            </a:r>
            <a:r>
              <a:rPr lang="en-US" dirty="0"/>
              <a:t>) in the worst case and the average case.</a:t>
            </a:r>
          </a:p>
          <a:p>
            <a:endParaRPr lang="en-US" dirty="0"/>
          </a:p>
          <a:p>
            <a:r>
              <a:rPr lang="en-US" dirty="0"/>
              <a:t>Is O(N) when the keys are nearly sorted. (!)</a:t>
            </a:r>
          </a:p>
          <a:p>
            <a:endParaRPr lang="en-US" dirty="0"/>
          </a:p>
          <a:p>
            <a:r>
              <a:rPr lang="en-US" dirty="0"/>
              <a:t>Sorts in place.</a:t>
            </a:r>
          </a:p>
          <a:p>
            <a:endParaRPr lang="en-US" dirty="0"/>
          </a:p>
          <a:p>
            <a:r>
              <a:rPr lang="en-US" dirty="0"/>
              <a:t>Is stable.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FA3F-436A-3143-B86D-A6D561BD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6821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8A33D-3724-CE47-AB3F-66EBAD7E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071ED7-E524-A04D-B0DD-97002EC9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5801"/>
            <a:ext cx="914400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B8C666-5C77-3443-9B58-EC3288D7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9" y="2858814"/>
            <a:ext cx="8181373" cy="34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1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15ED3-8B1B-4F42-9B33-631957F2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8C7693-8087-3D42-8E8E-CE99F039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550"/>
            <a:ext cx="9144000" cy="592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331A6-03FF-2147-8083-D8DC3BAF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6E183B-6BAA-7C4E-9FB1-E72E2CDB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6E72E-4B8D-3845-983C-015C4F2F623A}"/>
              </a:ext>
            </a:extLst>
          </p:cNvPr>
          <p:cNvSpPr txBox="1"/>
          <p:nvPr/>
        </p:nvSpPr>
        <p:spPr>
          <a:xfrm>
            <a:off x="118753" y="1151906"/>
            <a:ext cx="2717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Enigma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7345D-20B1-5F46-9A32-ED7BECF68900}"/>
              </a:ext>
            </a:extLst>
          </p:cNvPr>
          <p:cNvSpPr txBox="1"/>
          <p:nvPr/>
        </p:nvSpPr>
        <p:spPr>
          <a:xfrm>
            <a:off x="183047" y="5527100"/>
            <a:ext cx="3498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Imitation Game</a:t>
            </a:r>
          </a:p>
        </p:txBody>
      </p:sp>
    </p:spTree>
    <p:extLst>
      <p:ext uri="{BB962C8B-B14F-4D97-AF65-F5344CB8AC3E}">
        <p14:creationId xmlns:p14="http://schemas.microsoft.com/office/powerpoint/2010/main" val="324107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92E3-B122-4C44-92B2-12A21C53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B0C2-53A6-6345-A85D-AF194509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Turing Machine</a:t>
            </a:r>
          </a:p>
          <a:p>
            <a:r>
              <a:rPr lang="en-US" sz="4400" dirty="0"/>
              <a:t>Universal Machine</a:t>
            </a:r>
          </a:p>
          <a:p>
            <a:r>
              <a:rPr lang="en-US" sz="4400" dirty="0"/>
              <a:t>Enigma Cypher Machine</a:t>
            </a:r>
          </a:p>
          <a:p>
            <a:r>
              <a:rPr lang="en-US" sz="4400" dirty="0"/>
              <a:t>Turing Test in AI</a:t>
            </a:r>
          </a:p>
          <a:p>
            <a:r>
              <a:rPr lang="en-US" sz="4400" dirty="0"/>
              <a:t>Turing Award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4512B-D55A-6646-A76E-7F27CF3D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30049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C6F1-825A-B54C-89CA-F559EDEB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4E85-7218-7343-BFFD-A2A8EF70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45" y="2544995"/>
            <a:ext cx="6306207" cy="20833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Quicksort &amp; Insertion Sort</a:t>
            </a:r>
          </a:p>
          <a:p>
            <a:pPr marL="0" indent="0" algn="ctr">
              <a:buNone/>
            </a:pPr>
            <a:r>
              <a:rPr lang="en-US" sz="4400" dirty="0"/>
              <a:t>Order &amp; Equality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E9B6-71F6-9940-BFC9-4BDC8244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9131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56ECD-730C-9B4D-B491-FB0A4D70BA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E5E9F-4A40-064F-9CE8-166F18CABE2A}"/>
              </a:ext>
            </a:extLst>
          </p:cNvPr>
          <p:cNvSpPr txBox="1"/>
          <p:nvPr/>
        </p:nvSpPr>
        <p:spPr>
          <a:xfrm>
            <a:off x="2301250" y="2516456"/>
            <a:ext cx="4541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Mergesort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E02EA-0813-584F-84D3-CD96095F1164}"/>
              </a:ext>
            </a:extLst>
          </p:cNvPr>
          <p:cNvSpPr txBox="1"/>
          <p:nvPr/>
        </p:nvSpPr>
        <p:spPr>
          <a:xfrm>
            <a:off x="3154369" y="3803103"/>
            <a:ext cx="283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John von Neumann, 1945</a:t>
            </a:r>
          </a:p>
        </p:txBody>
      </p:sp>
    </p:spTree>
    <p:extLst>
      <p:ext uri="{BB962C8B-B14F-4D97-AF65-F5344CB8AC3E}">
        <p14:creationId xmlns:p14="http://schemas.microsoft.com/office/powerpoint/2010/main" val="209869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38165</TotalTime>
  <Words>652</Words>
  <Application>Microsoft Macintosh PowerPoint</Application>
  <PresentationFormat>On-screen Show (4:3)</PresentationFormat>
  <Paragraphs>350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A Machine Model for Effective Computability</vt:lpstr>
      <vt:lpstr>PowerPoint Presentation</vt:lpstr>
      <vt:lpstr>PowerPoint Presentation</vt:lpstr>
      <vt:lpstr>PowerPoint Presentation</vt:lpstr>
      <vt:lpstr>Alan Turing</vt:lpstr>
      <vt:lpstr>Today</vt:lpstr>
      <vt:lpstr>PowerPoint Presentation</vt:lpstr>
      <vt:lpstr>Memory Usage in Python</vt:lpstr>
      <vt:lpstr>Memory Usage</vt:lpstr>
      <vt:lpstr>PowerPoint Presentation</vt:lpstr>
      <vt:lpstr>PowerPoint Presentation</vt:lpstr>
      <vt:lpstr>PowerPoint Presentation</vt:lpstr>
      <vt:lpstr>Divide-and-Conquer</vt:lpstr>
      <vt:lpstr>PowerPoint Presentation</vt:lpstr>
      <vt:lpstr>PowerPoint Presentation</vt:lpstr>
      <vt:lpstr>PowerPoint Presentation</vt:lpstr>
      <vt:lpstr>Memory Usage in Python</vt:lpstr>
      <vt:lpstr>Memory Efficiency – Array in place</vt:lpstr>
      <vt:lpstr>Memory Efficiency – Array in place</vt:lpstr>
      <vt:lpstr>Memory Efficiency – Array in place</vt:lpstr>
      <vt:lpstr>Memory Efficiency – Array in place</vt:lpstr>
      <vt:lpstr>PowerPoint Presentation</vt:lpstr>
      <vt:lpstr>PowerPoint Presentation</vt:lpstr>
      <vt:lpstr>Bad Pivots =&gt; Worst Case O(N2)</vt:lpstr>
      <vt:lpstr>Quicksort</vt:lpstr>
      <vt:lpstr>PowerPoint Presentation</vt:lpstr>
      <vt:lpstr>Insertion Sort</vt:lpstr>
      <vt:lpstr>Insertion Sort is Stable</vt:lpstr>
      <vt:lpstr>PowerPoint Presentation</vt:lpstr>
      <vt:lpstr>Insertion Sort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501</cp:revision>
  <cp:lastPrinted>2021-03-08T20:57:25Z</cp:lastPrinted>
  <dcterms:created xsi:type="dcterms:W3CDTF">2010-11-01T18:39:22Z</dcterms:created>
  <dcterms:modified xsi:type="dcterms:W3CDTF">2021-03-19T03:46:53Z</dcterms:modified>
</cp:coreProperties>
</file>