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640" r:id="rId2"/>
    <p:sldId id="272" r:id="rId3"/>
    <p:sldId id="1024" r:id="rId4"/>
    <p:sldId id="1031" r:id="rId5"/>
    <p:sldId id="1027" r:id="rId6"/>
    <p:sldId id="1036" r:id="rId7"/>
    <p:sldId id="1037" r:id="rId8"/>
    <p:sldId id="1035" r:id="rId9"/>
    <p:sldId id="1028" r:id="rId10"/>
    <p:sldId id="1029" r:id="rId11"/>
    <p:sldId id="1030" r:id="rId12"/>
    <p:sldId id="1032" r:id="rId13"/>
    <p:sldId id="1033" r:id="rId14"/>
    <p:sldId id="1038" r:id="rId15"/>
    <p:sldId id="1039" r:id="rId16"/>
    <p:sldId id="850" r:id="rId17"/>
    <p:sldId id="957" r:id="rId18"/>
    <p:sldId id="954" r:id="rId19"/>
    <p:sldId id="960" r:id="rId20"/>
    <p:sldId id="1014" r:id="rId21"/>
    <p:sldId id="999" r:id="rId22"/>
    <p:sldId id="958" r:id="rId23"/>
    <p:sldId id="1000" r:id="rId24"/>
    <p:sldId id="946" r:id="rId25"/>
    <p:sldId id="963" r:id="rId26"/>
    <p:sldId id="981" r:id="rId27"/>
    <p:sldId id="1011" r:id="rId28"/>
    <p:sldId id="968" r:id="rId29"/>
    <p:sldId id="1010" r:id="rId30"/>
    <p:sldId id="969" r:id="rId31"/>
    <p:sldId id="970" r:id="rId32"/>
    <p:sldId id="972" r:id="rId33"/>
    <p:sldId id="973" r:id="rId34"/>
    <p:sldId id="974" r:id="rId35"/>
    <p:sldId id="975" r:id="rId36"/>
    <p:sldId id="976" r:id="rId37"/>
    <p:sldId id="977" r:id="rId38"/>
    <p:sldId id="978" r:id="rId39"/>
    <p:sldId id="979" r:id="rId40"/>
    <p:sldId id="1012" r:id="rId41"/>
    <p:sldId id="1013" r:id="rId42"/>
    <p:sldId id="989" r:id="rId43"/>
    <p:sldId id="991" r:id="rId44"/>
    <p:sldId id="992" r:id="rId45"/>
    <p:sldId id="993" r:id="rId46"/>
    <p:sldId id="994" r:id="rId47"/>
    <p:sldId id="996" r:id="rId48"/>
    <p:sldId id="997" r:id="rId49"/>
    <p:sldId id="998" r:id="rId50"/>
    <p:sldId id="1008" r:id="rId51"/>
    <p:sldId id="1009" r:id="rId52"/>
    <p:sldId id="1003" r:id="rId53"/>
    <p:sldId id="1002" r:id="rId54"/>
    <p:sldId id="1004" r:id="rId55"/>
    <p:sldId id="1005" r:id="rId56"/>
    <p:sldId id="1006" r:id="rId57"/>
    <p:sldId id="1015" r:id="rId58"/>
    <p:sldId id="1016" r:id="rId59"/>
    <p:sldId id="1063" r:id="rId60"/>
    <p:sldId id="1062" r:id="rId61"/>
    <p:sldId id="1019" r:id="rId62"/>
    <p:sldId id="1042" r:id="rId63"/>
    <p:sldId id="1017" r:id="rId64"/>
    <p:sldId id="1043" r:id="rId65"/>
    <p:sldId id="1061" r:id="rId66"/>
    <p:sldId id="1044" r:id="rId67"/>
    <p:sldId id="1045" r:id="rId68"/>
    <p:sldId id="1046" r:id="rId69"/>
    <p:sldId id="1040" r:id="rId70"/>
    <p:sldId id="1047" r:id="rId71"/>
    <p:sldId id="1068" r:id="rId72"/>
    <p:sldId id="1050" r:id="rId73"/>
    <p:sldId id="1051" r:id="rId74"/>
    <p:sldId id="1052" r:id="rId75"/>
    <p:sldId id="1053" r:id="rId76"/>
    <p:sldId id="1059" r:id="rId77"/>
    <p:sldId id="1060" r:id="rId78"/>
    <p:sldId id="1065" r:id="rId79"/>
    <p:sldId id="1054" r:id="rId80"/>
    <p:sldId id="1064" r:id="rId81"/>
    <p:sldId id="1066" r:id="rId82"/>
    <p:sldId id="1067" r:id="rId83"/>
    <p:sldId id="1055" r:id="rId84"/>
    <p:sldId id="1056" r:id="rId85"/>
    <p:sldId id="1057" r:id="rId86"/>
    <p:sldId id="1058" r:id="rId8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68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2"/>
    <p:restoredTop sz="95007"/>
  </p:normalViewPr>
  <p:slideViewPr>
    <p:cSldViewPr snapToGrid="0" snapToObjects="1">
      <p:cViewPr varScale="1">
        <p:scale>
          <a:sx n="119" d="100"/>
          <a:sy n="119" d="100"/>
        </p:scale>
        <p:origin x="10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5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5/23/21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5/23/21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lat irons, boulder">
            <a:extLst>
              <a:ext uri="{FF2B5EF4-FFF2-40B4-BE49-F238E27FC236}">
                <a16:creationId xmlns:a16="http://schemas.microsoft.com/office/drawing/2014/main" id="{648A97B7-83B4-8848-809A-42B646F8F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7DFBC-DD2C-9B4B-AC51-B54FFD7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1102 Computer Science 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2CF0AB-650B-1F48-8B64-1D86E7249305}"/>
              </a:ext>
            </a:extLst>
          </p:cNvPr>
          <p:cNvSpPr txBox="1">
            <a:spLocks/>
          </p:cNvSpPr>
          <p:nvPr/>
        </p:nvSpPr>
        <p:spPr>
          <a:xfrm>
            <a:off x="525162" y="232090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CSCI 1102 Computer Science 2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E0E75BE-7617-A045-BF47-B007C0AFC68F}"/>
              </a:ext>
            </a:extLst>
          </p:cNvPr>
          <p:cNvSpPr txBox="1">
            <a:spLocks/>
          </p:cNvSpPr>
          <p:nvPr/>
        </p:nvSpPr>
        <p:spPr>
          <a:xfrm>
            <a:off x="1143000" y="3645228"/>
            <a:ext cx="6858000" cy="159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Meeting 21: Thursday 4/15/2021</a:t>
            </a:r>
          </a:p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More on Red Black Trees</a:t>
            </a:r>
          </a:p>
        </p:txBody>
      </p:sp>
    </p:spTree>
    <p:extLst>
      <p:ext uri="{BB962C8B-B14F-4D97-AF65-F5344CB8AC3E}">
        <p14:creationId xmlns:p14="http://schemas.microsoft.com/office/powerpoint/2010/main" val="369223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284D23-4BB2-7F4D-8AB7-30130E5B4ACE}"/>
              </a:ext>
            </a:extLst>
          </p:cNvPr>
          <p:cNvCxnSpPr>
            <a:cxnSpLocks/>
          </p:cNvCxnSpPr>
          <p:nvPr/>
        </p:nvCxnSpPr>
        <p:spPr>
          <a:xfrm flipH="1">
            <a:off x="3745414" y="2325817"/>
            <a:ext cx="631868" cy="9949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3BF49FF-2756-6B4D-9230-375EB647FE37}"/>
              </a:ext>
            </a:extLst>
          </p:cNvPr>
          <p:cNvSpPr/>
          <p:nvPr/>
        </p:nvSpPr>
        <p:spPr>
          <a:xfrm>
            <a:off x="3263060" y="3027381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B5DC3C-9DFB-264B-94CF-AEF00A62819D}"/>
              </a:ext>
            </a:extLst>
          </p:cNvPr>
          <p:cNvCxnSpPr>
            <a:cxnSpLocks/>
          </p:cNvCxnSpPr>
          <p:nvPr/>
        </p:nvCxnSpPr>
        <p:spPr>
          <a:xfrm>
            <a:off x="4439650" y="2285082"/>
            <a:ext cx="741434" cy="103563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7F44DD-829D-6C4A-8E44-BEC3AC0CAE15}"/>
              </a:ext>
            </a:extLst>
          </p:cNvPr>
          <p:cNvCxnSpPr>
            <a:cxnSpLocks/>
          </p:cNvCxnSpPr>
          <p:nvPr/>
        </p:nvCxnSpPr>
        <p:spPr>
          <a:xfrm>
            <a:off x="4456430" y="1602041"/>
            <a:ext cx="0" cy="5173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26143D4-5335-FA41-BDB4-6D9C6964972D}"/>
              </a:ext>
            </a:extLst>
          </p:cNvPr>
          <p:cNvSpPr/>
          <p:nvPr/>
        </p:nvSpPr>
        <p:spPr>
          <a:xfrm>
            <a:off x="4043263" y="1860720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4A1309-6A88-0940-8C28-21A192C60C9D}"/>
              </a:ext>
            </a:extLst>
          </p:cNvPr>
          <p:cNvSpPr/>
          <p:nvPr/>
        </p:nvSpPr>
        <p:spPr>
          <a:xfrm>
            <a:off x="4615956" y="3027381"/>
            <a:ext cx="1923029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  D  E</a:t>
            </a:r>
          </a:p>
        </p:txBody>
      </p:sp>
    </p:spTree>
    <p:extLst>
      <p:ext uri="{BB962C8B-B14F-4D97-AF65-F5344CB8AC3E}">
        <p14:creationId xmlns:p14="http://schemas.microsoft.com/office/powerpoint/2010/main" val="1899732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8E1505-F9F8-E04D-81EC-682532A1D218}"/>
              </a:ext>
            </a:extLst>
          </p:cNvPr>
          <p:cNvCxnSpPr>
            <a:cxnSpLocks/>
          </p:cNvCxnSpPr>
          <p:nvPr/>
        </p:nvCxnSpPr>
        <p:spPr>
          <a:xfrm>
            <a:off x="4953001" y="2244975"/>
            <a:ext cx="741434" cy="103563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284D23-4BB2-7F4D-8AB7-30130E5B4ACE}"/>
              </a:ext>
            </a:extLst>
          </p:cNvPr>
          <p:cNvCxnSpPr>
            <a:cxnSpLocks/>
          </p:cNvCxnSpPr>
          <p:nvPr/>
        </p:nvCxnSpPr>
        <p:spPr>
          <a:xfrm flipH="1">
            <a:off x="3360402" y="2325817"/>
            <a:ext cx="631868" cy="9949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3BF49FF-2756-6B4D-9230-375EB647FE37}"/>
              </a:ext>
            </a:extLst>
          </p:cNvPr>
          <p:cNvSpPr/>
          <p:nvPr/>
        </p:nvSpPr>
        <p:spPr>
          <a:xfrm>
            <a:off x="2878048" y="3133942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B5DC3C-9DFB-264B-94CF-AEF00A62819D}"/>
              </a:ext>
            </a:extLst>
          </p:cNvPr>
          <p:cNvCxnSpPr>
            <a:cxnSpLocks/>
          </p:cNvCxnSpPr>
          <p:nvPr/>
        </p:nvCxnSpPr>
        <p:spPr>
          <a:xfrm>
            <a:off x="4420065" y="2300316"/>
            <a:ext cx="60426" cy="12279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7F44DD-829D-6C4A-8E44-BEC3AC0CAE15}"/>
              </a:ext>
            </a:extLst>
          </p:cNvPr>
          <p:cNvCxnSpPr>
            <a:cxnSpLocks/>
          </p:cNvCxnSpPr>
          <p:nvPr/>
        </p:nvCxnSpPr>
        <p:spPr>
          <a:xfrm>
            <a:off x="4456430" y="1602041"/>
            <a:ext cx="0" cy="5173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CF8AB47-027B-CF4D-951B-C739C6F5971E}"/>
              </a:ext>
            </a:extLst>
          </p:cNvPr>
          <p:cNvSpPr/>
          <p:nvPr/>
        </p:nvSpPr>
        <p:spPr>
          <a:xfrm>
            <a:off x="3494915" y="1779181"/>
            <a:ext cx="1923029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  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F88120-F1C2-2542-AE79-A289C90EB134}"/>
              </a:ext>
            </a:extLst>
          </p:cNvPr>
          <p:cNvSpPr/>
          <p:nvPr/>
        </p:nvSpPr>
        <p:spPr>
          <a:xfrm>
            <a:off x="4079822" y="3133942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2DB858-0671-504D-8FCD-7DBC983FAFFF}"/>
              </a:ext>
            </a:extLst>
          </p:cNvPr>
          <p:cNvSpPr/>
          <p:nvPr/>
        </p:nvSpPr>
        <p:spPr>
          <a:xfrm>
            <a:off x="5326028" y="3133942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69621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8E1505-F9F8-E04D-81EC-682532A1D218}"/>
              </a:ext>
            </a:extLst>
          </p:cNvPr>
          <p:cNvCxnSpPr>
            <a:cxnSpLocks/>
          </p:cNvCxnSpPr>
          <p:nvPr/>
        </p:nvCxnSpPr>
        <p:spPr>
          <a:xfrm>
            <a:off x="4953001" y="2244975"/>
            <a:ext cx="741434" cy="103563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284D23-4BB2-7F4D-8AB7-30130E5B4ACE}"/>
              </a:ext>
            </a:extLst>
          </p:cNvPr>
          <p:cNvCxnSpPr>
            <a:cxnSpLocks/>
          </p:cNvCxnSpPr>
          <p:nvPr/>
        </p:nvCxnSpPr>
        <p:spPr>
          <a:xfrm flipH="1">
            <a:off x="3360402" y="2325817"/>
            <a:ext cx="631868" cy="9949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3BF49FF-2756-6B4D-9230-375EB647FE37}"/>
              </a:ext>
            </a:extLst>
          </p:cNvPr>
          <p:cNvSpPr/>
          <p:nvPr/>
        </p:nvSpPr>
        <p:spPr>
          <a:xfrm>
            <a:off x="2878048" y="3133942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B5DC3C-9DFB-264B-94CF-AEF00A62819D}"/>
              </a:ext>
            </a:extLst>
          </p:cNvPr>
          <p:cNvCxnSpPr>
            <a:cxnSpLocks/>
          </p:cNvCxnSpPr>
          <p:nvPr/>
        </p:nvCxnSpPr>
        <p:spPr>
          <a:xfrm>
            <a:off x="4420065" y="2300316"/>
            <a:ext cx="60426" cy="12279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7F44DD-829D-6C4A-8E44-BEC3AC0CAE15}"/>
              </a:ext>
            </a:extLst>
          </p:cNvPr>
          <p:cNvCxnSpPr>
            <a:cxnSpLocks/>
          </p:cNvCxnSpPr>
          <p:nvPr/>
        </p:nvCxnSpPr>
        <p:spPr>
          <a:xfrm>
            <a:off x="4456430" y="1445629"/>
            <a:ext cx="0" cy="5173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CF8AB47-027B-CF4D-951B-C739C6F5971E}"/>
              </a:ext>
            </a:extLst>
          </p:cNvPr>
          <p:cNvSpPr/>
          <p:nvPr/>
        </p:nvSpPr>
        <p:spPr>
          <a:xfrm>
            <a:off x="3494915" y="1779181"/>
            <a:ext cx="1923029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  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F88120-F1C2-2542-AE79-A289C90EB134}"/>
              </a:ext>
            </a:extLst>
          </p:cNvPr>
          <p:cNvSpPr/>
          <p:nvPr/>
        </p:nvSpPr>
        <p:spPr>
          <a:xfrm>
            <a:off x="4079822" y="3133942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50A652-1834-0040-9F17-CE7C839645FE}"/>
              </a:ext>
            </a:extLst>
          </p:cNvPr>
          <p:cNvSpPr/>
          <p:nvPr/>
        </p:nvSpPr>
        <p:spPr>
          <a:xfrm>
            <a:off x="5058285" y="3133942"/>
            <a:ext cx="1923029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  F</a:t>
            </a:r>
          </a:p>
        </p:txBody>
      </p:sp>
    </p:spTree>
    <p:extLst>
      <p:ext uri="{BB962C8B-B14F-4D97-AF65-F5344CB8AC3E}">
        <p14:creationId xmlns:p14="http://schemas.microsoft.com/office/powerpoint/2010/main" val="221046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8E1505-F9F8-E04D-81EC-682532A1D218}"/>
              </a:ext>
            </a:extLst>
          </p:cNvPr>
          <p:cNvCxnSpPr>
            <a:cxnSpLocks/>
          </p:cNvCxnSpPr>
          <p:nvPr/>
        </p:nvCxnSpPr>
        <p:spPr>
          <a:xfrm>
            <a:off x="4953001" y="2244975"/>
            <a:ext cx="741434" cy="103563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284D23-4BB2-7F4D-8AB7-30130E5B4ACE}"/>
              </a:ext>
            </a:extLst>
          </p:cNvPr>
          <p:cNvCxnSpPr>
            <a:cxnSpLocks/>
          </p:cNvCxnSpPr>
          <p:nvPr/>
        </p:nvCxnSpPr>
        <p:spPr>
          <a:xfrm flipH="1">
            <a:off x="3360402" y="2325817"/>
            <a:ext cx="631868" cy="9949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3BF49FF-2756-6B4D-9230-375EB647FE37}"/>
              </a:ext>
            </a:extLst>
          </p:cNvPr>
          <p:cNvSpPr/>
          <p:nvPr/>
        </p:nvSpPr>
        <p:spPr>
          <a:xfrm>
            <a:off x="2878048" y="3133942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B5DC3C-9DFB-264B-94CF-AEF00A62819D}"/>
              </a:ext>
            </a:extLst>
          </p:cNvPr>
          <p:cNvCxnSpPr>
            <a:cxnSpLocks/>
          </p:cNvCxnSpPr>
          <p:nvPr/>
        </p:nvCxnSpPr>
        <p:spPr>
          <a:xfrm>
            <a:off x="4420065" y="2300316"/>
            <a:ext cx="60426" cy="12279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7F44DD-829D-6C4A-8E44-BEC3AC0CAE15}"/>
              </a:ext>
            </a:extLst>
          </p:cNvPr>
          <p:cNvCxnSpPr>
            <a:cxnSpLocks/>
          </p:cNvCxnSpPr>
          <p:nvPr/>
        </p:nvCxnSpPr>
        <p:spPr>
          <a:xfrm>
            <a:off x="4456430" y="1445629"/>
            <a:ext cx="0" cy="5173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CF8AB47-027B-CF4D-951B-C739C6F5971E}"/>
              </a:ext>
            </a:extLst>
          </p:cNvPr>
          <p:cNvSpPr/>
          <p:nvPr/>
        </p:nvSpPr>
        <p:spPr>
          <a:xfrm>
            <a:off x="3494915" y="1779181"/>
            <a:ext cx="1923029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  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F88120-F1C2-2542-AE79-A289C90EB134}"/>
              </a:ext>
            </a:extLst>
          </p:cNvPr>
          <p:cNvSpPr/>
          <p:nvPr/>
        </p:nvSpPr>
        <p:spPr>
          <a:xfrm>
            <a:off x="4079822" y="3133942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50A652-1834-0040-9F17-CE7C839645FE}"/>
              </a:ext>
            </a:extLst>
          </p:cNvPr>
          <p:cNvSpPr/>
          <p:nvPr/>
        </p:nvSpPr>
        <p:spPr>
          <a:xfrm>
            <a:off x="5058285" y="3133942"/>
            <a:ext cx="1923029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  F G</a:t>
            </a:r>
          </a:p>
        </p:txBody>
      </p:sp>
    </p:spTree>
    <p:extLst>
      <p:ext uri="{BB962C8B-B14F-4D97-AF65-F5344CB8AC3E}">
        <p14:creationId xmlns:p14="http://schemas.microsoft.com/office/powerpoint/2010/main" val="172109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E78BB1-B073-E840-A216-4BB75241588F}"/>
              </a:ext>
            </a:extLst>
          </p:cNvPr>
          <p:cNvCxnSpPr>
            <a:cxnSpLocks/>
          </p:cNvCxnSpPr>
          <p:nvPr/>
        </p:nvCxnSpPr>
        <p:spPr>
          <a:xfrm>
            <a:off x="5119275" y="2244974"/>
            <a:ext cx="741434" cy="103563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8E1505-F9F8-E04D-81EC-682532A1D218}"/>
              </a:ext>
            </a:extLst>
          </p:cNvPr>
          <p:cNvCxnSpPr>
            <a:cxnSpLocks/>
          </p:cNvCxnSpPr>
          <p:nvPr/>
        </p:nvCxnSpPr>
        <p:spPr>
          <a:xfrm>
            <a:off x="4731059" y="2207437"/>
            <a:ext cx="223967" cy="97458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284D23-4BB2-7F4D-8AB7-30130E5B4ACE}"/>
              </a:ext>
            </a:extLst>
          </p:cNvPr>
          <p:cNvCxnSpPr>
            <a:cxnSpLocks/>
          </p:cNvCxnSpPr>
          <p:nvPr/>
        </p:nvCxnSpPr>
        <p:spPr>
          <a:xfrm flipH="1">
            <a:off x="3209902" y="2139042"/>
            <a:ext cx="631868" cy="9949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3BF49FF-2756-6B4D-9230-375EB647FE37}"/>
              </a:ext>
            </a:extLst>
          </p:cNvPr>
          <p:cNvSpPr/>
          <p:nvPr/>
        </p:nvSpPr>
        <p:spPr>
          <a:xfrm>
            <a:off x="2613477" y="295687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B5DC3C-9DFB-264B-94CF-AEF00A62819D}"/>
              </a:ext>
            </a:extLst>
          </p:cNvPr>
          <p:cNvCxnSpPr>
            <a:cxnSpLocks/>
          </p:cNvCxnSpPr>
          <p:nvPr/>
        </p:nvCxnSpPr>
        <p:spPr>
          <a:xfrm flipH="1">
            <a:off x="4024726" y="2243459"/>
            <a:ext cx="202355" cy="103715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7F44DD-829D-6C4A-8E44-BEC3AC0CAE15}"/>
              </a:ext>
            </a:extLst>
          </p:cNvPr>
          <p:cNvCxnSpPr>
            <a:cxnSpLocks/>
          </p:cNvCxnSpPr>
          <p:nvPr/>
        </p:nvCxnSpPr>
        <p:spPr>
          <a:xfrm>
            <a:off x="4456430" y="1445629"/>
            <a:ext cx="0" cy="5173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CF8AB47-027B-CF4D-951B-C739C6F5971E}"/>
              </a:ext>
            </a:extLst>
          </p:cNvPr>
          <p:cNvSpPr/>
          <p:nvPr/>
        </p:nvSpPr>
        <p:spPr>
          <a:xfrm>
            <a:off x="3494915" y="1779181"/>
            <a:ext cx="1923029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  D  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F88120-F1C2-2542-AE79-A289C90EB134}"/>
              </a:ext>
            </a:extLst>
          </p:cNvPr>
          <p:cNvSpPr/>
          <p:nvPr/>
        </p:nvSpPr>
        <p:spPr>
          <a:xfrm>
            <a:off x="3572969" y="295687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0EBD84-5CBB-614C-8FB6-F4550B95580F}"/>
              </a:ext>
            </a:extLst>
          </p:cNvPr>
          <p:cNvSpPr/>
          <p:nvPr/>
        </p:nvSpPr>
        <p:spPr>
          <a:xfrm>
            <a:off x="4547072" y="295687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147C11-5446-A640-A391-C7C132C47D84}"/>
              </a:ext>
            </a:extLst>
          </p:cNvPr>
          <p:cNvSpPr/>
          <p:nvPr/>
        </p:nvSpPr>
        <p:spPr>
          <a:xfrm>
            <a:off x="5504172" y="295687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85060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510C1E-201D-9745-84E2-0190CD102128}"/>
              </a:ext>
            </a:extLst>
          </p:cNvPr>
          <p:cNvGrpSpPr/>
          <p:nvPr/>
        </p:nvGrpSpPr>
        <p:grpSpPr>
          <a:xfrm>
            <a:off x="2595959" y="1313283"/>
            <a:ext cx="3952081" cy="3430843"/>
            <a:chOff x="2718162" y="543262"/>
            <a:chExt cx="3952081" cy="343084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120C4BE-2F8D-1C4E-8BA2-9E7BEE0826EC}"/>
                </a:ext>
              </a:extLst>
            </p:cNvPr>
            <p:cNvGrpSpPr/>
            <p:nvPr/>
          </p:nvGrpSpPr>
          <p:grpSpPr>
            <a:xfrm>
              <a:off x="3489662" y="543262"/>
              <a:ext cx="2400378" cy="2265312"/>
              <a:chOff x="3263060" y="1602041"/>
              <a:chExt cx="2400378" cy="2265312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F284D23-4BB2-7F4D-8AB7-30130E5B4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5414" y="2325817"/>
                <a:ext cx="631868" cy="99490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3BF49FF-2756-6B4D-9230-375EB647FE37}"/>
                  </a:ext>
                </a:extLst>
              </p:cNvPr>
              <p:cNvSpPr/>
              <p:nvPr/>
            </p:nvSpPr>
            <p:spPr>
              <a:xfrm>
                <a:off x="3263060" y="3027381"/>
                <a:ext cx="839972" cy="83997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A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7B5DC3C-9DFB-264B-94CF-AEF00A628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9650" y="2285082"/>
                <a:ext cx="741434" cy="1035635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B7F44DD-829D-6C4A-8E44-BEC3AC0CA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6430" y="1602041"/>
                <a:ext cx="0" cy="517358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26143D4-5335-FA41-BDB4-6D9C6964972D}"/>
                  </a:ext>
                </a:extLst>
              </p:cNvPr>
              <p:cNvSpPr/>
              <p:nvPr/>
            </p:nvSpPr>
            <p:spPr>
              <a:xfrm>
                <a:off x="4043263" y="1860720"/>
                <a:ext cx="839972" cy="83997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D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1E3D6ED-E4B7-B84D-A537-0A92F1716D08}"/>
                  </a:ext>
                </a:extLst>
              </p:cNvPr>
              <p:cNvSpPr/>
              <p:nvPr/>
            </p:nvSpPr>
            <p:spPr>
              <a:xfrm>
                <a:off x="4823466" y="3027381"/>
                <a:ext cx="839972" cy="83997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C</a:t>
                </a: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FA99C46-481C-F64A-A04F-DADC648059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0516" y="2427063"/>
              <a:ext cx="631868" cy="994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D34B25-E997-0A46-A6CF-CD5B6777B270}"/>
                </a:ext>
              </a:extLst>
            </p:cNvPr>
            <p:cNvSpPr/>
            <p:nvPr/>
          </p:nvSpPr>
          <p:spPr>
            <a:xfrm>
              <a:off x="2718162" y="312862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B20C81-D8E4-4E47-8C71-8426D8D3D5C9}"/>
                </a:ext>
              </a:extLst>
            </p:cNvPr>
            <p:cNvCxnSpPr>
              <a:cxnSpLocks/>
            </p:cNvCxnSpPr>
            <p:nvPr/>
          </p:nvCxnSpPr>
          <p:spPr>
            <a:xfrm>
              <a:off x="3894752" y="2386328"/>
              <a:ext cx="314045" cy="11622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8B16B6-2ED2-7645-84C7-8F4CF2B53E1E}"/>
                </a:ext>
              </a:extLst>
            </p:cNvPr>
            <p:cNvSpPr/>
            <p:nvPr/>
          </p:nvSpPr>
          <p:spPr>
            <a:xfrm>
              <a:off x="3498365" y="196196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B4445F8-3B97-C346-B87C-FD05377F39A2}"/>
                </a:ext>
              </a:extLst>
            </p:cNvPr>
            <p:cNvSpPr/>
            <p:nvPr/>
          </p:nvSpPr>
          <p:spPr>
            <a:xfrm>
              <a:off x="3785272" y="312862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C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C3A74B-0550-1B41-AFB8-049803757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8606" y="2432569"/>
              <a:ext cx="235481" cy="994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43F6E00-0BED-2B4F-A7AE-F0FC78FABD84}"/>
                </a:ext>
              </a:extLst>
            </p:cNvPr>
            <p:cNvSpPr/>
            <p:nvPr/>
          </p:nvSpPr>
          <p:spPr>
            <a:xfrm>
              <a:off x="4728620" y="312862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055541-C493-AC47-A095-EE76D7EFB382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55" y="2391834"/>
              <a:ext cx="741434" cy="103563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C30615-8427-9542-9103-637CD323868B}"/>
                </a:ext>
              </a:extLst>
            </p:cNvPr>
            <p:cNvSpPr/>
            <p:nvPr/>
          </p:nvSpPr>
          <p:spPr>
            <a:xfrm>
              <a:off x="5050068" y="1967472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F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39219A6-005D-7347-9F8C-4E3AC9AF31FC}"/>
                </a:ext>
              </a:extLst>
            </p:cNvPr>
            <p:cNvSpPr/>
            <p:nvPr/>
          </p:nvSpPr>
          <p:spPr>
            <a:xfrm>
              <a:off x="5830271" y="313413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7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Left-Leaning Red-Black Trees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251223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9BC8-63C2-DA40-91B2-9A6A9C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5054"/>
            <a:ext cx="8229600" cy="1143000"/>
          </a:xfrm>
        </p:spPr>
        <p:txBody>
          <a:bodyPr/>
          <a:lstStyle/>
          <a:p>
            <a:r>
              <a:rPr lang="en-US" dirty="0"/>
              <a:t>Rotate Left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651A7-F6F7-F349-A6A9-12B5BF48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DCE706-EF21-6849-AEC9-E4FD99FB4A2A}"/>
              </a:ext>
            </a:extLst>
          </p:cNvPr>
          <p:cNvGrpSpPr/>
          <p:nvPr/>
        </p:nvGrpSpPr>
        <p:grpSpPr>
          <a:xfrm>
            <a:off x="651138" y="2149603"/>
            <a:ext cx="3113550" cy="3513966"/>
            <a:chOff x="980322" y="2149603"/>
            <a:chExt cx="3113550" cy="3513966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9C112D2-0AAC-694F-B929-99429FDA8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9254" y="3896843"/>
              <a:ext cx="703153" cy="95263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B2E4B2D-84F4-AB43-837B-8B7ED71CE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5398" y="2569589"/>
              <a:ext cx="600208" cy="95263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9BBA42-C8F9-D840-9256-75CAFE2BB5F2}"/>
                </a:ext>
              </a:extLst>
            </p:cNvPr>
            <p:cNvCxnSpPr>
              <a:cxnSpLocks/>
            </p:cNvCxnSpPr>
            <p:nvPr/>
          </p:nvCxnSpPr>
          <p:spPr>
            <a:xfrm>
              <a:off x="2917476" y="3896843"/>
              <a:ext cx="703153" cy="95263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4750DEF-5693-4F4F-9FA8-2948B6CE9F65}"/>
                </a:ext>
              </a:extLst>
            </p:cNvPr>
            <p:cNvCxnSpPr>
              <a:cxnSpLocks/>
            </p:cNvCxnSpPr>
            <p:nvPr/>
          </p:nvCxnSpPr>
          <p:spPr>
            <a:xfrm>
              <a:off x="2081810" y="2527656"/>
              <a:ext cx="758340" cy="1123468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B34AD0-9FA6-D340-BA5F-982B719EEE45}"/>
                </a:ext>
              </a:extLst>
            </p:cNvPr>
            <p:cNvSpPr/>
            <p:nvPr/>
          </p:nvSpPr>
          <p:spPr>
            <a:xfrm>
              <a:off x="1635620" y="214960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58EFE9-6041-4147-8CED-B52821EB91BB}"/>
                </a:ext>
              </a:extLst>
            </p:cNvPr>
            <p:cNvSpPr/>
            <p:nvPr/>
          </p:nvSpPr>
          <p:spPr>
            <a:xfrm>
              <a:off x="2505508" y="347685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</a:t>
              </a: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095EDB9E-EFEC-6940-A7DC-0A783CE4DB16}"/>
                </a:ext>
              </a:extLst>
            </p:cNvPr>
            <p:cNvSpPr/>
            <p:nvPr/>
          </p:nvSpPr>
          <p:spPr>
            <a:xfrm>
              <a:off x="3196129" y="487108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t3</a:t>
              </a:r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ABE0B683-FD67-E74D-B83E-2DD7CA87C3E7}"/>
                </a:ext>
              </a:extLst>
            </p:cNvPr>
            <p:cNvSpPr/>
            <p:nvPr/>
          </p:nvSpPr>
          <p:spPr>
            <a:xfrm>
              <a:off x="1692654" y="487108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t2</a:t>
              </a:r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4D69DE44-B044-3649-9C2E-58DF5BF9A079}"/>
                </a:ext>
              </a:extLst>
            </p:cNvPr>
            <p:cNvSpPr/>
            <p:nvPr/>
          </p:nvSpPr>
          <p:spPr>
            <a:xfrm>
              <a:off x="980322" y="352221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533B9D-68F9-014B-A7F5-7501D369C280}"/>
              </a:ext>
            </a:extLst>
          </p:cNvPr>
          <p:cNvGrpSpPr/>
          <p:nvPr/>
        </p:nvGrpSpPr>
        <p:grpSpPr>
          <a:xfrm>
            <a:off x="5080243" y="2149603"/>
            <a:ext cx="3318128" cy="3507774"/>
            <a:chOff x="4824211" y="2149603"/>
            <a:chExt cx="3318128" cy="3507774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C42D127-AAE3-7E4B-A39C-F054B61AB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3576" y="3971950"/>
              <a:ext cx="613892" cy="88075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E0E58B-23B2-BD48-A110-78C986A1867C}"/>
                </a:ext>
              </a:extLst>
            </p:cNvPr>
            <p:cNvCxnSpPr>
              <a:cxnSpLocks/>
            </p:cNvCxnSpPr>
            <p:nvPr/>
          </p:nvCxnSpPr>
          <p:spPr>
            <a:xfrm>
              <a:off x="6003254" y="3982122"/>
              <a:ext cx="641386" cy="85839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8D4FE98-28B5-3B4B-ABBE-02A63A33BF63}"/>
                </a:ext>
              </a:extLst>
            </p:cNvPr>
            <p:cNvCxnSpPr>
              <a:cxnSpLocks/>
            </p:cNvCxnSpPr>
            <p:nvPr/>
          </p:nvCxnSpPr>
          <p:spPr>
            <a:xfrm>
              <a:off x="6953423" y="2569589"/>
              <a:ext cx="703153" cy="95263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FB40888-AB9F-7E43-B1E5-416F812259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1062" y="2531171"/>
              <a:ext cx="953760" cy="1119953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9D3B87F-8796-F742-BB16-7A5F5960BF4E}"/>
                </a:ext>
              </a:extLst>
            </p:cNvPr>
            <p:cNvSpPr/>
            <p:nvPr/>
          </p:nvSpPr>
          <p:spPr>
            <a:xfrm>
              <a:off x="6524612" y="214960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D09A5AF-7DFF-4847-B4C3-BC48F1670BC3}"/>
                </a:ext>
              </a:extLst>
            </p:cNvPr>
            <p:cNvSpPr/>
            <p:nvPr/>
          </p:nvSpPr>
          <p:spPr>
            <a:xfrm>
              <a:off x="5543578" y="347472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</a:t>
              </a:r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AD1A3810-87BB-F746-9F13-42D4ED8370CB}"/>
                </a:ext>
              </a:extLst>
            </p:cNvPr>
            <p:cNvSpPr/>
            <p:nvPr/>
          </p:nvSpPr>
          <p:spPr>
            <a:xfrm>
              <a:off x="7244596" y="352221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t3</a:t>
              </a:r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D46EAF07-A6EB-BD4C-AF2D-279A9A373161}"/>
                </a:ext>
              </a:extLst>
            </p:cNvPr>
            <p:cNvSpPr/>
            <p:nvPr/>
          </p:nvSpPr>
          <p:spPr>
            <a:xfrm>
              <a:off x="6239842" y="4864897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t2</a:t>
              </a:r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FB36A15B-80E1-0741-8591-8FC47380E3D0}"/>
                </a:ext>
              </a:extLst>
            </p:cNvPr>
            <p:cNvSpPr/>
            <p:nvPr/>
          </p:nvSpPr>
          <p:spPr>
            <a:xfrm>
              <a:off x="4824211" y="4864897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t1</a:t>
              </a:r>
            </a:p>
          </p:txBody>
        </p:sp>
      </p:grp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6A18E5F-95F1-6C4C-89A4-67E7C7EB3223}"/>
              </a:ext>
            </a:extLst>
          </p:cNvPr>
          <p:cNvSpPr/>
          <p:nvPr/>
        </p:nvSpPr>
        <p:spPr>
          <a:xfrm>
            <a:off x="4043749" y="2987499"/>
            <a:ext cx="1036493" cy="534720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53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9BC8-63C2-DA40-91B2-9A6A9C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5054"/>
            <a:ext cx="8229600" cy="1143000"/>
          </a:xfrm>
        </p:spPr>
        <p:txBody>
          <a:bodyPr/>
          <a:lstStyle/>
          <a:p>
            <a:r>
              <a:rPr lang="en-US" dirty="0"/>
              <a:t>Rotate Right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651A7-F6F7-F349-A6A9-12B5BF48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3CD0F3-94D8-6A44-A0EE-CE0024D0B9EC}"/>
              </a:ext>
            </a:extLst>
          </p:cNvPr>
          <p:cNvGrpSpPr/>
          <p:nvPr/>
        </p:nvGrpSpPr>
        <p:grpSpPr>
          <a:xfrm>
            <a:off x="422899" y="2417827"/>
            <a:ext cx="3342512" cy="3154206"/>
            <a:chOff x="752083" y="2149603"/>
            <a:chExt cx="3342512" cy="315420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B2E4B2D-84F4-AB43-837B-8B7ED71CE4EB}"/>
                </a:ext>
              </a:extLst>
            </p:cNvPr>
            <p:cNvCxnSpPr>
              <a:cxnSpLocks/>
            </p:cNvCxnSpPr>
            <p:nvPr/>
          </p:nvCxnSpPr>
          <p:spPr>
            <a:xfrm>
              <a:off x="1967702" y="3652938"/>
              <a:ext cx="641386" cy="85839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9BBA42-C8F9-D840-9256-75CAFE2BB5F2}"/>
                </a:ext>
              </a:extLst>
            </p:cNvPr>
            <p:cNvCxnSpPr>
              <a:cxnSpLocks/>
            </p:cNvCxnSpPr>
            <p:nvPr/>
          </p:nvCxnSpPr>
          <p:spPr>
            <a:xfrm>
              <a:off x="2930063" y="2569589"/>
              <a:ext cx="703153" cy="95263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4750DEF-5693-4F4F-9FA8-2948B6CE9F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9556" y="2531171"/>
              <a:ext cx="1711906" cy="1980158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B34AD0-9FA6-D340-BA5F-982B719EEE45}"/>
                </a:ext>
              </a:extLst>
            </p:cNvPr>
            <p:cNvSpPr/>
            <p:nvPr/>
          </p:nvSpPr>
          <p:spPr>
            <a:xfrm>
              <a:off x="2501252" y="214960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58EFE9-6041-4147-8CED-B52821EB91BB}"/>
                </a:ext>
              </a:extLst>
            </p:cNvPr>
            <p:cNvSpPr/>
            <p:nvPr/>
          </p:nvSpPr>
          <p:spPr>
            <a:xfrm>
              <a:off x="1529666" y="3239300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</a:t>
              </a: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095EDB9E-EFEC-6940-A7DC-0A783CE4DB16}"/>
                </a:ext>
              </a:extLst>
            </p:cNvPr>
            <p:cNvSpPr/>
            <p:nvPr/>
          </p:nvSpPr>
          <p:spPr>
            <a:xfrm>
              <a:off x="3196852" y="352221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t3</a:t>
              </a:r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ABE0B683-FD67-E74D-B83E-2DD7CA87C3E7}"/>
                </a:ext>
              </a:extLst>
            </p:cNvPr>
            <p:cNvSpPr/>
            <p:nvPr/>
          </p:nvSpPr>
          <p:spPr>
            <a:xfrm>
              <a:off x="2179906" y="4507814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t2</a:t>
              </a:r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4D69DE44-B044-3649-9C2E-58DF5BF9A079}"/>
                </a:ext>
              </a:extLst>
            </p:cNvPr>
            <p:cNvSpPr/>
            <p:nvPr/>
          </p:nvSpPr>
          <p:spPr>
            <a:xfrm>
              <a:off x="752083" y="451132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C59792B-52D4-684C-8D44-99D99CD69132}"/>
              </a:ext>
            </a:extLst>
          </p:cNvPr>
          <p:cNvGrpSpPr/>
          <p:nvPr/>
        </p:nvGrpSpPr>
        <p:grpSpPr>
          <a:xfrm>
            <a:off x="5397589" y="2359051"/>
            <a:ext cx="3250718" cy="3212982"/>
            <a:chOff x="5275669" y="2090827"/>
            <a:chExt cx="3250718" cy="321298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8E6B1F7-5D23-0B4B-9AFD-F4CE41C84440}"/>
                </a:ext>
              </a:extLst>
            </p:cNvPr>
            <p:cNvCxnSpPr>
              <a:cxnSpLocks/>
            </p:cNvCxnSpPr>
            <p:nvPr/>
          </p:nvCxnSpPr>
          <p:spPr>
            <a:xfrm>
              <a:off x="7420138" y="3677322"/>
              <a:ext cx="602198" cy="80132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18FBD0-1389-EE4F-87C0-8AB7F9F9A2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6426" y="3551872"/>
              <a:ext cx="635658" cy="90239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AB143E-92BC-F842-9BE3-44EE840B00F8}"/>
                </a:ext>
              </a:extLst>
            </p:cNvPr>
            <p:cNvCxnSpPr>
              <a:cxnSpLocks/>
            </p:cNvCxnSpPr>
            <p:nvPr/>
          </p:nvCxnSpPr>
          <p:spPr>
            <a:xfrm>
              <a:off x="6401832" y="2510813"/>
              <a:ext cx="981730" cy="1142125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2D6020-A57D-6043-B138-B22BE0E2C6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6174" y="2534571"/>
              <a:ext cx="635658" cy="902394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4720457-95EB-6B4A-962A-3746EFD9B98F}"/>
                </a:ext>
              </a:extLst>
            </p:cNvPr>
            <p:cNvSpPr/>
            <p:nvPr/>
          </p:nvSpPr>
          <p:spPr>
            <a:xfrm>
              <a:off x="6933044" y="316309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02E4784-2F6A-0942-9FB9-ECA6FC9A0F81}"/>
                </a:ext>
              </a:extLst>
            </p:cNvPr>
            <p:cNvSpPr/>
            <p:nvPr/>
          </p:nvSpPr>
          <p:spPr>
            <a:xfrm>
              <a:off x="5973650" y="209082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</a:t>
              </a: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4915E7F7-ECBB-5E42-ACB3-B2D32F10519A}"/>
                </a:ext>
              </a:extLst>
            </p:cNvPr>
            <p:cNvSpPr/>
            <p:nvPr/>
          </p:nvSpPr>
          <p:spPr>
            <a:xfrm>
              <a:off x="7628644" y="451132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t3</a:t>
              </a: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FA6CAB5E-5D07-CE40-9E02-A6B1276463E8}"/>
                </a:ext>
              </a:extLst>
            </p:cNvPr>
            <p:cNvSpPr/>
            <p:nvPr/>
          </p:nvSpPr>
          <p:spPr>
            <a:xfrm>
              <a:off x="6196007" y="4504944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t2</a:t>
              </a:r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28B96171-31A6-8A40-842E-AC339D8225DD}"/>
                </a:ext>
              </a:extLst>
            </p:cNvPr>
            <p:cNvSpPr/>
            <p:nvPr/>
          </p:nvSpPr>
          <p:spPr>
            <a:xfrm>
              <a:off x="5275669" y="3436965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t1</a:t>
              </a:r>
            </a:p>
          </p:txBody>
        </p:sp>
      </p:grpSp>
      <p:sp>
        <p:nvSpPr>
          <p:cNvPr id="38" name="Right Arrow 37">
            <a:extLst>
              <a:ext uri="{FF2B5EF4-FFF2-40B4-BE49-F238E27FC236}">
                <a16:creationId xmlns:a16="http://schemas.microsoft.com/office/drawing/2014/main" id="{214DB1B8-0238-EB41-9A25-A1BDCC56C297}"/>
              </a:ext>
            </a:extLst>
          </p:cNvPr>
          <p:cNvSpPr/>
          <p:nvPr/>
        </p:nvSpPr>
        <p:spPr>
          <a:xfrm>
            <a:off x="4035558" y="3046768"/>
            <a:ext cx="1036493" cy="534720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09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1959C-626D-2E4D-865F-00376607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2BB11E-1DD2-4248-A34C-11E5DB0EF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608"/>
            <a:ext cx="9144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3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5C6F90E9-896F-9347-9CC8-9A7264C54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22" y="861595"/>
            <a:ext cx="7926059" cy="513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2916E3-A769-5F48-9FE0-778B509FA393}"/>
              </a:ext>
            </a:extLst>
          </p:cNvPr>
          <p:cNvSpPr txBox="1"/>
          <p:nvPr/>
        </p:nvSpPr>
        <p:spPr>
          <a:xfrm>
            <a:off x="6913960" y="5327760"/>
            <a:ext cx="1426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Turing Award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1983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C6324-7F8D-744D-95F2-BE08B8F4A0A6}"/>
              </a:ext>
            </a:extLst>
          </p:cNvPr>
          <p:cNvSpPr txBox="1"/>
          <p:nvPr/>
        </p:nvSpPr>
        <p:spPr>
          <a:xfrm>
            <a:off x="4249103" y="860189"/>
            <a:ext cx="4174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Ken Thompson &amp; Dennis Ritchie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Inventors of Unix &amp; C</a:t>
            </a:r>
          </a:p>
        </p:txBody>
      </p:sp>
    </p:spTree>
    <p:extLst>
      <p:ext uri="{BB962C8B-B14F-4D97-AF65-F5344CB8AC3E}">
        <p14:creationId xmlns:p14="http://schemas.microsoft.com/office/powerpoint/2010/main" val="2596516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1959C-626D-2E4D-865F-00376607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2BB11E-1DD2-4248-A34C-11E5DB0EF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608"/>
            <a:ext cx="9144000" cy="635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719A2FF-68F0-444D-B610-AA707E769464}"/>
              </a:ext>
            </a:extLst>
          </p:cNvPr>
          <p:cNvSpPr/>
          <p:nvPr/>
        </p:nvSpPr>
        <p:spPr>
          <a:xfrm>
            <a:off x="397042" y="3669633"/>
            <a:ext cx="8578516" cy="97455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47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FC4B-1B3F-B840-9E00-666ECC53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18907-F89E-3545-A861-511B331ED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785"/>
            <a:ext cx="9144000" cy="6020430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D6E35A39-772F-3347-BE96-7DA42D4986FB}"/>
              </a:ext>
            </a:extLst>
          </p:cNvPr>
          <p:cNvSpPr/>
          <p:nvPr/>
        </p:nvSpPr>
        <p:spPr>
          <a:xfrm rot="18841740">
            <a:off x="2931697" y="392515"/>
            <a:ext cx="601579" cy="115973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04168-3437-D642-B736-83A8669DFE6E}"/>
              </a:ext>
            </a:extLst>
          </p:cNvPr>
          <p:cNvSpPr txBox="1"/>
          <p:nvPr/>
        </p:nvSpPr>
        <p:spPr>
          <a:xfrm>
            <a:off x="1532213" y="-61511"/>
            <a:ext cx="2298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Always Red</a:t>
            </a:r>
          </a:p>
        </p:txBody>
      </p:sp>
    </p:spTree>
    <p:extLst>
      <p:ext uri="{BB962C8B-B14F-4D97-AF65-F5344CB8AC3E}">
        <p14:creationId xmlns:p14="http://schemas.microsoft.com/office/powerpoint/2010/main" val="1837609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95CBBA-8FB3-7941-BD97-44D3AF6DA9A5}"/>
              </a:ext>
            </a:extLst>
          </p:cNvPr>
          <p:cNvCxnSpPr/>
          <p:nvPr/>
        </p:nvCxnSpPr>
        <p:spPr>
          <a:xfrm>
            <a:off x="2960272" y="2246055"/>
            <a:ext cx="0" cy="70713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0DD8AA-ACEE-1F4C-8F40-F77482898DF5}"/>
              </a:ext>
            </a:extLst>
          </p:cNvPr>
          <p:cNvCxnSpPr>
            <a:cxnSpLocks/>
          </p:cNvCxnSpPr>
          <p:nvPr/>
        </p:nvCxnSpPr>
        <p:spPr>
          <a:xfrm>
            <a:off x="2948080" y="3082538"/>
            <a:ext cx="695613" cy="11151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96E022-28C7-6341-8C17-FE5D3DA2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025E1-35AE-A541-BF19-2DF23051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BCCBA7-E30B-AA42-BE2D-00B8972D9B2F}"/>
              </a:ext>
            </a:extLst>
          </p:cNvPr>
          <p:cNvCxnSpPr>
            <a:cxnSpLocks/>
          </p:cNvCxnSpPr>
          <p:nvPr/>
        </p:nvCxnSpPr>
        <p:spPr>
          <a:xfrm flipH="1">
            <a:off x="2273326" y="3095210"/>
            <a:ext cx="695613" cy="11151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27E567-C612-7E45-862E-2481E58F34DD}"/>
              </a:ext>
            </a:extLst>
          </p:cNvPr>
          <p:cNvSpPr/>
          <p:nvPr/>
        </p:nvSpPr>
        <p:spPr>
          <a:xfrm>
            <a:off x="2536697" y="274973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72A8AE6-19F6-3A4B-8AE5-87152047CCF1}"/>
              </a:ext>
            </a:extLst>
          </p:cNvPr>
          <p:cNvSpPr/>
          <p:nvPr/>
        </p:nvSpPr>
        <p:spPr>
          <a:xfrm>
            <a:off x="3232297" y="4231770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t2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834F45B6-5CA3-3745-BA9C-ED48C1BCF649}"/>
              </a:ext>
            </a:extLst>
          </p:cNvPr>
          <p:cNvSpPr/>
          <p:nvPr/>
        </p:nvSpPr>
        <p:spPr>
          <a:xfrm>
            <a:off x="1812422" y="4231770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C48B23-B812-9C4F-8205-EEB2ADFB454D}"/>
              </a:ext>
            </a:extLst>
          </p:cNvPr>
          <p:cNvCxnSpPr/>
          <p:nvPr/>
        </p:nvCxnSpPr>
        <p:spPr>
          <a:xfrm>
            <a:off x="6355744" y="2246055"/>
            <a:ext cx="0" cy="7071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1FAA80-85A6-3B4D-AF95-04F91E38D1B0}"/>
              </a:ext>
            </a:extLst>
          </p:cNvPr>
          <p:cNvCxnSpPr>
            <a:cxnSpLocks/>
          </p:cNvCxnSpPr>
          <p:nvPr/>
        </p:nvCxnSpPr>
        <p:spPr>
          <a:xfrm>
            <a:off x="6343552" y="3082538"/>
            <a:ext cx="695613" cy="111513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1658A-2FBD-F44F-B478-B1E3FDF6A1D8}"/>
              </a:ext>
            </a:extLst>
          </p:cNvPr>
          <p:cNvCxnSpPr>
            <a:cxnSpLocks/>
          </p:cNvCxnSpPr>
          <p:nvPr/>
        </p:nvCxnSpPr>
        <p:spPr>
          <a:xfrm flipH="1">
            <a:off x="5667524" y="3099032"/>
            <a:ext cx="695613" cy="111513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1C25394-36EE-AB4C-8169-253AF4A5ADC3}"/>
              </a:ext>
            </a:extLst>
          </p:cNvPr>
          <p:cNvSpPr/>
          <p:nvPr/>
        </p:nvSpPr>
        <p:spPr>
          <a:xfrm>
            <a:off x="5932169" y="274973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D10F3E8A-6E9D-234F-9613-A9681D42B8D0}"/>
              </a:ext>
            </a:extLst>
          </p:cNvPr>
          <p:cNvSpPr/>
          <p:nvPr/>
        </p:nvSpPr>
        <p:spPr>
          <a:xfrm>
            <a:off x="6627769" y="4231770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t2</a:t>
            </a: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5DC9F4DF-9085-E747-92EA-4CAA981129E2}"/>
              </a:ext>
            </a:extLst>
          </p:cNvPr>
          <p:cNvSpPr/>
          <p:nvPr/>
        </p:nvSpPr>
        <p:spPr>
          <a:xfrm>
            <a:off x="5207894" y="4231770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1697540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025E1-35AE-A541-BF19-2DF23051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1CEED11-C724-9348-9291-C6A6B9D9C484}"/>
              </a:ext>
            </a:extLst>
          </p:cNvPr>
          <p:cNvGrpSpPr/>
          <p:nvPr/>
        </p:nvGrpSpPr>
        <p:grpSpPr>
          <a:xfrm>
            <a:off x="6384767" y="890422"/>
            <a:ext cx="1533467" cy="5077156"/>
            <a:chOff x="5290306" y="400062"/>
            <a:chExt cx="1533467" cy="5077156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8F77C9F-B716-7543-813C-789539200A24}"/>
                </a:ext>
              </a:extLst>
            </p:cNvPr>
            <p:cNvGrpSpPr/>
            <p:nvPr/>
          </p:nvGrpSpPr>
          <p:grpSpPr>
            <a:xfrm>
              <a:off x="6074542" y="4771994"/>
              <a:ext cx="457201" cy="705224"/>
              <a:chOff x="4712946" y="1149831"/>
              <a:chExt cx="457201" cy="705224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0DC59AD-C16D-9949-84C0-290AD36716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2946" y="1149831"/>
                <a:ext cx="281916" cy="51884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0435825-D625-BF49-909F-7A461B96DD12}"/>
                  </a:ext>
                </a:extLst>
              </p:cNvPr>
              <p:cNvSpPr/>
              <p:nvPr/>
            </p:nvSpPr>
            <p:spPr>
              <a:xfrm>
                <a:off x="4819578" y="1509159"/>
                <a:ext cx="350569" cy="34589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B2F215D-C626-7B45-9DF5-ADFEE9A648BC}"/>
                </a:ext>
              </a:extLst>
            </p:cNvPr>
            <p:cNvGrpSpPr/>
            <p:nvPr/>
          </p:nvGrpSpPr>
          <p:grpSpPr>
            <a:xfrm>
              <a:off x="5999891" y="3716420"/>
              <a:ext cx="509524" cy="719570"/>
              <a:chOff x="3829847" y="1804623"/>
              <a:chExt cx="509524" cy="719570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1D078AF-C838-0E40-926A-366B17646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4498" y="1804623"/>
                <a:ext cx="281916" cy="51884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riangle 79">
                <a:extLst>
                  <a:ext uri="{FF2B5EF4-FFF2-40B4-BE49-F238E27FC236}">
                    <a16:creationId xmlns:a16="http://schemas.microsoft.com/office/drawing/2014/main" id="{2047DC76-406A-B146-AE00-0501B0F05DB6}"/>
                  </a:ext>
                </a:extLst>
              </p:cNvPr>
              <p:cNvSpPr/>
              <p:nvPr/>
            </p:nvSpPr>
            <p:spPr>
              <a:xfrm>
                <a:off x="3829847" y="2122741"/>
                <a:ext cx="509524" cy="40145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F06646C-38DC-9745-8205-B33444F08D22}"/>
                </a:ext>
              </a:extLst>
            </p:cNvPr>
            <p:cNvGrpSpPr/>
            <p:nvPr/>
          </p:nvGrpSpPr>
          <p:grpSpPr>
            <a:xfrm>
              <a:off x="6366572" y="1080718"/>
              <a:ext cx="457201" cy="705224"/>
              <a:chOff x="4712946" y="1149831"/>
              <a:chExt cx="457201" cy="705224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C9B9E5F-C5E4-904F-83D3-1D0A3AC0AA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2946" y="1149831"/>
                <a:ext cx="281916" cy="51884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77F813C-9C60-8146-97F5-FBD818336526}"/>
                  </a:ext>
                </a:extLst>
              </p:cNvPr>
              <p:cNvSpPr/>
              <p:nvPr/>
            </p:nvSpPr>
            <p:spPr>
              <a:xfrm>
                <a:off x="4819578" y="1509159"/>
                <a:ext cx="350569" cy="34589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C55027B-49E4-2F49-B15F-934C4A821FD4}"/>
                </a:ext>
              </a:extLst>
            </p:cNvPr>
            <p:cNvGrpSpPr/>
            <p:nvPr/>
          </p:nvGrpSpPr>
          <p:grpSpPr>
            <a:xfrm>
              <a:off x="6065566" y="557368"/>
              <a:ext cx="457201" cy="705224"/>
              <a:chOff x="4712946" y="1149831"/>
              <a:chExt cx="457201" cy="705224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17002FE-0A51-A440-A5A9-15981C2B6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2946" y="1149831"/>
                <a:ext cx="281916" cy="51884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5F5329B-BE91-C547-B2AC-CAB622892787}"/>
                  </a:ext>
                </a:extLst>
              </p:cNvPr>
              <p:cNvSpPr/>
              <p:nvPr/>
            </p:nvSpPr>
            <p:spPr>
              <a:xfrm>
                <a:off x="4819578" y="1509159"/>
                <a:ext cx="350569" cy="34589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1FAA80-85A6-3B4D-AF95-04F91E38D1B0}"/>
                </a:ext>
              </a:extLst>
            </p:cNvPr>
            <p:cNvCxnSpPr>
              <a:cxnSpLocks/>
            </p:cNvCxnSpPr>
            <p:nvPr/>
          </p:nvCxnSpPr>
          <p:spPr>
            <a:xfrm>
              <a:off x="6055303" y="1606278"/>
              <a:ext cx="346967" cy="55739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182A389-2A30-9D40-A475-8F81D4D1595F}"/>
                </a:ext>
              </a:extLst>
            </p:cNvPr>
            <p:cNvGrpSpPr/>
            <p:nvPr/>
          </p:nvGrpSpPr>
          <p:grpSpPr>
            <a:xfrm>
              <a:off x="5577579" y="400062"/>
              <a:ext cx="653010" cy="1394806"/>
              <a:chOff x="5577579" y="400062"/>
              <a:chExt cx="653010" cy="139480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D4C667B-92F1-5240-BA65-C0844093CDBF}"/>
                  </a:ext>
                </a:extLst>
              </p:cNvPr>
              <p:cNvGrpSpPr/>
              <p:nvPr/>
            </p:nvGrpSpPr>
            <p:grpSpPr>
              <a:xfrm>
                <a:off x="5773388" y="1089644"/>
                <a:ext cx="457201" cy="705224"/>
                <a:chOff x="4712946" y="1149831"/>
                <a:chExt cx="457201" cy="705224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81A7125-33F4-BE47-B5C7-6C697E3EA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2946" y="1149831"/>
                  <a:ext cx="281916" cy="51884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F8C4713-399F-6C4F-AA89-CE917756C744}"/>
                    </a:ext>
                  </a:extLst>
                </p:cNvPr>
                <p:cNvSpPr/>
                <p:nvPr/>
              </p:nvSpPr>
              <p:spPr>
                <a:xfrm>
                  <a:off x="4819578" y="1509159"/>
                  <a:ext cx="350569" cy="3458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4B5A24B-9D9A-FC40-8017-545C8C93C628}"/>
                  </a:ext>
                </a:extLst>
              </p:cNvPr>
              <p:cNvGrpSpPr/>
              <p:nvPr/>
            </p:nvGrpSpPr>
            <p:grpSpPr>
              <a:xfrm>
                <a:off x="5577579" y="400062"/>
                <a:ext cx="642747" cy="869246"/>
                <a:chOff x="5577579" y="400062"/>
                <a:chExt cx="642747" cy="869246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331658A-2FBD-F44F-B478-B1E3FDF6A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63126" y="573010"/>
                  <a:ext cx="281916" cy="51884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61C25394-36EE-AB4C-8169-253AF4A5ADC3}"/>
                    </a:ext>
                  </a:extLst>
                </p:cNvPr>
                <p:cNvSpPr/>
                <p:nvPr/>
              </p:nvSpPr>
              <p:spPr>
                <a:xfrm>
                  <a:off x="5869757" y="400062"/>
                  <a:ext cx="350569" cy="3458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9B90FB7-0D6F-5D4A-9BF2-812ED4092298}"/>
                    </a:ext>
                  </a:extLst>
                </p:cNvPr>
                <p:cNvSpPr/>
                <p:nvPr/>
              </p:nvSpPr>
              <p:spPr>
                <a:xfrm>
                  <a:off x="5577579" y="923412"/>
                  <a:ext cx="350569" cy="3458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A87AEA-383E-8C4C-8314-BFA911709A8A}"/>
                </a:ext>
              </a:extLst>
            </p:cNvPr>
            <p:cNvGrpSpPr/>
            <p:nvPr/>
          </p:nvGrpSpPr>
          <p:grpSpPr>
            <a:xfrm>
              <a:off x="6048414" y="2654842"/>
              <a:ext cx="457201" cy="705224"/>
              <a:chOff x="4712946" y="1149831"/>
              <a:chExt cx="457201" cy="705224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0F7BDA0-5452-7C42-9C58-4D3979A5D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2946" y="1149831"/>
                <a:ext cx="281916" cy="51884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D620E16-B435-0547-8BE0-6517FE163B6C}"/>
                  </a:ext>
                </a:extLst>
              </p:cNvPr>
              <p:cNvSpPr/>
              <p:nvPr/>
            </p:nvSpPr>
            <p:spPr>
              <a:xfrm>
                <a:off x="4819578" y="1509159"/>
                <a:ext cx="350569" cy="34589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FF1920F-3E58-2048-ABF7-6B4898649BCD}"/>
                </a:ext>
              </a:extLst>
            </p:cNvPr>
            <p:cNvGrpSpPr/>
            <p:nvPr/>
          </p:nvGrpSpPr>
          <p:grpSpPr>
            <a:xfrm>
              <a:off x="5587841" y="1467732"/>
              <a:ext cx="653010" cy="1394806"/>
              <a:chOff x="5577579" y="400062"/>
              <a:chExt cx="653010" cy="1394806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FDCC65A-55B6-A54B-8DA4-1E017F6F3249}"/>
                  </a:ext>
                </a:extLst>
              </p:cNvPr>
              <p:cNvGrpSpPr/>
              <p:nvPr/>
            </p:nvGrpSpPr>
            <p:grpSpPr>
              <a:xfrm>
                <a:off x="5773388" y="1089644"/>
                <a:ext cx="457201" cy="705224"/>
                <a:chOff x="4712946" y="1149831"/>
                <a:chExt cx="457201" cy="705224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C93C4A1-C0A2-7245-9077-8D429E2BD1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2946" y="1149831"/>
                  <a:ext cx="281916" cy="51884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4EF53F46-3366-A941-878C-9CBC7CA7D13F}"/>
                    </a:ext>
                  </a:extLst>
                </p:cNvPr>
                <p:cNvSpPr/>
                <p:nvPr/>
              </p:nvSpPr>
              <p:spPr>
                <a:xfrm>
                  <a:off x="4819578" y="1509159"/>
                  <a:ext cx="350569" cy="3458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32F3EE1-641A-954B-B39D-6D5FDCA0C28B}"/>
                  </a:ext>
                </a:extLst>
              </p:cNvPr>
              <p:cNvGrpSpPr/>
              <p:nvPr/>
            </p:nvGrpSpPr>
            <p:grpSpPr>
              <a:xfrm>
                <a:off x="5577579" y="400062"/>
                <a:ext cx="642747" cy="869246"/>
                <a:chOff x="5577579" y="400062"/>
                <a:chExt cx="642747" cy="869246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037CD592-CCDD-2F43-BF22-F402F4194D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63126" y="573010"/>
                  <a:ext cx="281916" cy="51884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5D348027-5C44-0242-B927-3AB4069576AB}"/>
                    </a:ext>
                  </a:extLst>
                </p:cNvPr>
                <p:cNvSpPr/>
                <p:nvPr/>
              </p:nvSpPr>
              <p:spPr>
                <a:xfrm>
                  <a:off x="5869757" y="400062"/>
                  <a:ext cx="350569" cy="3458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9387FC4-C508-8D45-8AC0-5AFFE0EEFC7A}"/>
                    </a:ext>
                  </a:extLst>
                </p:cNvPr>
                <p:cNvSpPr/>
                <p:nvPr/>
              </p:nvSpPr>
              <p:spPr>
                <a:xfrm>
                  <a:off x="5577579" y="923412"/>
                  <a:ext cx="350569" cy="3458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65D87CD-9172-C04B-BEE5-AF2AAE26E6B4}"/>
                </a:ext>
              </a:extLst>
            </p:cNvPr>
            <p:cNvGrpSpPr/>
            <p:nvPr/>
          </p:nvGrpSpPr>
          <p:grpSpPr>
            <a:xfrm>
              <a:off x="5601643" y="2516642"/>
              <a:ext cx="653010" cy="1394806"/>
              <a:chOff x="5577579" y="400062"/>
              <a:chExt cx="653010" cy="1394806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C9A2120-F471-7A42-9AC5-B927DD272F29}"/>
                  </a:ext>
                </a:extLst>
              </p:cNvPr>
              <p:cNvGrpSpPr/>
              <p:nvPr/>
            </p:nvGrpSpPr>
            <p:grpSpPr>
              <a:xfrm>
                <a:off x="5773388" y="1089644"/>
                <a:ext cx="457201" cy="705224"/>
                <a:chOff x="4712946" y="1149831"/>
                <a:chExt cx="457201" cy="705224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C57187B-E0AE-944C-AC21-F7F95FC704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2946" y="1149831"/>
                  <a:ext cx="281916" cy="51884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625A9BB2-5ED6-4A42-AC98-62A4223261E5}"/>
                    </a:ext>
                  </a:extLst>
                </p:cNvPr>
                <p:cNvSpPr/>
                <p:nvPr/>
              </p:nvSpPr>
              <p:spPr>
                <a:xfrm>
                  <a:off x="4819578" y="1509159"/>
                  <a:ext cx="350569" cy="3458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464E6892-A173-F945-B5A8-B6DB9AD3DB0C}"/>
                  </a:ext>
                </a:extLst>
              </p:cNvPr>
              <p:cNvGrpSpPr/>
              <p:nvPr/>
            </p:nvGrpSpPr>
            <p:grpSpPr>
              <a:xfrm>
                <a:off x="5577579" y="400062"/>
                <a:ext cx="642747" cy="869246"/>
                <a:chOff x="5577579" y="400062"/>
                <a:chExt cx="642747" cy="869246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7F1E58B8-2AC1-5049-ACC0-79F067FCB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63126" y="573010"/>
                  <a:ext cx="281916" cy="51884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3F355913-7C20-164B-80EC-8C1946A97E1A}"/>
                    </a:ext>
                  </a:extLst>
                </p:cNvPr>
                <p:cNvSpPr/>
                <p:nvPr/>
              </p:nvSpPr>
              <p:spPr>
                <a:xfrm>
                  <a:off x="5869757" y="400062"/>
                  <a:ext cx="350569" cy="3458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0FD132AD-E763-9446-BBA7-63DD44916BC1}"/>
                    </a:ext>
                  </a:extLst>
                </p:cNvPr>
                <p:cNvSpPr/>
                <p:nvPr/>
              </p:nvSpPr>
              <p:spPr>
                <a:xfrm>
                  <a:off x="5577579" y="923412"/>
                  <a:ext cx="350569" cy="3458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5198805-671B-D34B-B0B8-3C653CB86A54}"/>
                </a:ext>
              </a:extLst>
            </p:cNvPr>
            <p:cNvGrpSpPr/>
            <p:nvPr/>
          </p:nvGrpSpPr>
          <p:grpSpPr>
            <a:xfrm>
              <a:off x="5611905" y="3584312"/>
              <a:ext cx="653010" cy="1394806"/>
              <a:chOff x="5577579" y="400062"/>
              <a:chExt cx="653010" cy="1394806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160DC92B-5E14-E646-9F93-1A8CE3A4B08D}"/>
                  </a:ext>
                </a:extLst>
              </p:cNvPr>
              <p:cNvGrpSpPr/>
              <p:nvPr/>
            </p:nvGrpSpPr>
            <p:grpSpPr>
              <a:xfrm>
                <a:off x="5773388" y="1089644"/>
                <a:ext cx="457201" cy="705224"/>
                <a:chOff x="4712946" y="1149831"/>
                <a:chExt cx="457201" cy="705224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4104B6F3-D32D-824C-ADD2-6F2532FF8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2946" y="1149831"/>
                  <a:ext cx="281916" cy="51884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1427763D-9E8E-D442-86B4-AB8963B2344B}"/>
                    </a:ext>
                  </a:extLst>
                </p:cNvPr>
                <p:cNvSpPr/>
                <p:nvPr/>
              </p:nvSpPr>
              <p:spPr>
                <a:xfrm>
                  <a:off x="4819578" y="1509159"/>
                  <a:ext cx="350569" cy="3458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C0407C6-86CA-504F-B53A-14ABE1EF6473}"/>
                  </a:ext>
                </a:extLst>
              </p:cNvPr>
              <p:cNvGrpSpPr/>
              <p:nvPr/>
            </p:nvGrpSpPr>
            <p:grpSpPr>
              <a:xfrm>
                <a:off x="5577579" y="400062"/>
                <a:ext cx="642747" cy="869246"/>
                <a:chOff x="5577579" y="400062"/>
                <a:chExt cx="642747" cy="869246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AEC08D7C-23DC-1F4D-ABC1-AA3EC90A52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63126" y="573010"/>
                  <a:ext cx="281916" cy="51884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57AEF0C0-5AC6-F74C-8CCD-5B02236447BE}"/>
                    </a:ext>
                  </a:extLst>
                </p:cNvPr>
                <p:cNvSpPr/>
                <p:nvPr/>
              </p:nvSpPr>
              <p:spPr>
                <a:xfrm>
                  <a:off x="5869757" y="400062"/>
                  <a:ext cx="350569" cy="3458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A4958602-82CB-6547-980D-84FDC299840F}"/>
                    </a:ext>
                  </a:extLst>
                </p:cNvPr>
                <p:cNvSpPr/>
                <p:nvPr/>
              </p:nvSpPr>
              <p:spPr>
                <a:xfrm>
                  <a:off x="5577579" y="923412"/>
                  <a:ext cx="350569" cy="3458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9EB8259-6338-5345-ACD9-568F1044C294}"/>
                </a:ext>
              </a:extLst>
            </p:cNvPr>
            <p:cNvGrpSpPr/>
            <p:nvPr/>
          </p:nvGrpSpPr>
          <p:grpSpPr>
            <a:xfrm>
              <a:off x="5329872" y="4100691"/>
              <a:ext cx="639657" cy="913569"/>
              <a:chOff x="3537167" y="587007"/>
              <a:chExt cx="639657" cy="913569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985B202-A445-764A-A893-193DE75AEE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9624" y="759955"/>
                <a:ext cx="281916" cy="51884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A2F71D8-6651-5848-8C7E-DB6740EBDC3A}"/>
                  </a:ext>
                </a:extLst>
              </p:cNvPr>
              <p:cNvSpPr/>
              <p:nvPr/>
            </p:nvSpPr>
            <p:spPr>
              <a:xfrm>
                <a:off x="3826255" y="587007"/>
                <a:ext cx="350569" cy="3458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  <p:sp>
            <p:nvSpPr>
              <p:cNvPr id="75" name="Triangle 74">
                <a:extLst>
                  <a:ext uri="{FF2B5EF4-FFF2-40B4-BE49-F238E27FC236}">
                    <a16:creationId xmlns:a16="http://schemas.microsoft.com/office/drawing/2014/main" id="{43CA1A8F-86B7-5D47-8EFD-55DCB4209627}"/>
                  </a:ext>
                </a:extLst>
              </p:cNvPr>
              <p:cNvSpPr/>
              <p:nvPr/>
            </p:nvSpPr>
            <p:spPr>
              <a:xfrm>
                <a:off x="3537167" y="1099124"/>
                <a:ext cx="509524" cy="40145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FD8D5F0-205B-BA41-B8B5-85E8CE3C5BB8}"/>
                </a:ext>
              </a:extLst>
            </p:cNvPr>
            <p:cNvGrpSpPr/>
            <p:nvPr/>
          </p:nvGrpSpPr>
          <p:grpSpPr>
            <a:xfrm>
              <a:off x="5290306" y="932138"/>
              <a:ext cx="639657" cy="913569"/>
              <a:chOff x="3537167" y="587007"/>
              <a:chExt cx="639657" cy="913569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98E1F2C-5644-4C4A-B6AB-0AC5196D19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9624" y="759955"/>
                <a:ext cx="281916" cy="51884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C0F2205-34E5-C148-89B5-2E80AADA7DEB}"/>
                  </a:ext>
                </a:extLst>
              </p:cNvPr>
              <p:cNvSpPr/>
              <p:nvPr/>
            </p:nvSpPr>
            <p:spPr>
              <a:xfrm>
                <a:off x="3826255" y="587007"/>
                <a:ext cx="350569" cy="3458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  <p:sp>
            <p:nvSpPr>
              <p:cNvPr id="84" name="Triangle 83">
                <a:extLst>
                  <a:ext uri="{FF2B5EF4-FFF2-40B4-BE49-F238E27FC236}">
                    <a16:creationId xmlns:a16="http://schemas.microsoft.com/office/drawing/2014/main" id="{1D5569CF-17EA-B44F-979E-5FA04DA4D299}"/>
                  </a:ext>
                </a:extLst>
              </p:cNvPr>
              <p:cNvSpPr/>
              <p:nvPr/>
            </p:nvSpPr>
            <p:spPr>
              <a:xfrm>
                <a:off x="3537167" y="1099124"/>
                <a:ext cx="509524" cy="40145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500E6F3-9040-3F42-B71B-E1ADC00339A0}"/>
                </a:ext>
              </a:extLst>
            </p:cNvPr>
            <p:cNvGrpSpPr/>
            <p:nvPr/>
          </p:nvGrpSpPr>
          <p:grpSpPr>
            <a:xfrm>
              <a:off x="5298753" y="1999196"/>
              <a:ext cx="639657" cy="913569"/>
              <a:chOff x="3537167" y="587007"/>
              <a:chExt cx="639657" cy="913569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2439EB9-CD68-F941-ABE3-2587F5574A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9624" y="759955"/>
                <a:ext cx="281916" cy="51884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04CAA99-725B-0240-86D0-B1C108C67DF4}"/>
                  </a:ext>
                </a:extLst>
              </p:cNvPr>
              <p:cNvSpPr/>
              <p:nvPr/>
            </p:nvSpPr>
            <p:spPr>
              <a:xfrm>
                <a:off x="3826255" y="587007"/>
                <a:ext cx="350569" cy="3458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  <p:sp>
            <p:nvSpPr>
              <p:cNvPr id="88" name="Triangle 87">
                <a:extLst>
                  <a:ext uri="{FF2B5EF4-FFF2-40B4-BE49-F238E27FC236}">
                    <a16:creationId xmlns:a16="http://schemas.microsoft.com/office/drawing/2014/main" id="{DE7A79F4-E7D2-5340-8C51-9C1DF1F75E81}"/>
                  </a:ext>
                </a:extLst>
              </p:cNvPr>
              <p:cNvSpPr/>
              <p:nvPr/>
            </p:nvSpPr>
            <p:spPr>
              <a:xfrm>
                <a:off x="3537167" y="1099124"/>
                <a:ext cx="509524" cy="40145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672A8AE6-19F6-3A4B-8AE5-87152047CCF1}"/>
                </a:ext>
              </a:extLst>
            </p:cNvPr>
            <p:cNvSpPr/>
            <p:nvPr/>
          </p:nvSpPr>
          <p:spPr>
            <a:xfrm>
              <a:off x="6053534" y="1956509"/>
              <a:ext cx="509524" cy="4014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93" name="Title 1">
            <a:extLst>
              <a:ext uri="{FF2B5EF4-FFF2-40B4-BE49-F238E27FC236}">
                <a16:creationId xmlns:a16="http://schemas.microsoft.com/office/drawing/2014/main" id="{4C8BD5E4-433A-7543-ADB4-4EE81E516E5E}"/>
              </a:ext>
            </a:extLst>
          </p:cNvPr>
          <p:cNvSpPr txBox="1">
            <a:spLocks/>
          </p:cNvSpPr>
          <p:nvPr/>
        </p:nvSpPr>
        <p:spPr>
          <a:xfrm>
            <a:off x="252659" y="250574"/>
            <a:ext cx="61221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Fixup on the way out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0E0694-26E9-B348-9D05-4039856331B9}"/>
              </a:ext>
            </a:extLst>
          </p:cNvPr>
          <p:cNvSpPr txBox="1"/>
          <p:nvPr/>
        </p:nvSpPr>
        <p:spPr>
          <a:xfrm>
            <a:off x="674893" y="1855082"/>
            <a:ext cx="4835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Insertion point in 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Fixup code pending at each (red) node on the path from the insertion point back to the root.</a:t>
            </a:r>
          </a:p>
        </p:txBody>
      </p:sp>
    </p:spTree>
    <p:extLst>
      <p:ext uri="{BB962C8B-B14F-4D97-AF65-F5344CB8AC3E}">
        <p14:creationId xmlns:p14="http://schemas.microsoft.com/office/powerpoint/2010/main" val="3283156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REDBLACK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3418435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5CB4AA-7F0A-8742-A23B-F5AC7CD8D5ED}"/>
              </a:ext>
            </a:extLst>
          </p:cNvPr>
          <p:cNvGrpSpPr/>
          <p:nvPr/>
        </p:nvGrpSpPr>
        <p:grpSpPr>
          <a:xfrm>
            <a:off x="908070" y="2045533"/>
            <a:ext cx="839972" cy="1357330"/>
            <a:chOff x="1071927" y="999737"/>
            <a:chExt cx="839972" cy="13573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353239C-C2B0-904F-A670-8210C90FD155}"/>
                </a:ext>
              </a:extLst>
            </p:cNvPr>
            <p:cNvSpPr/>
            <p:nvPr/>
          </p:nvSpPr>
          <p:spPr>
            <a:xfrm>
              <a:off x="1071927" y="1517095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674C56-AAB3-DF42-AE46-32345E7744D2}"/>
                </a:ext>
              </a:extLst>
            </p:cNvPr>
            <p:cNvCxnSpPr>
              <a:cxnSpLocks/>
            </p:cNvCxnSpPr>
            <p:nvPr/>
          </p:nvCxnSpPr>
          <p:spPr>
            <a:xfrm>
              <a:off x="1491913" y="999737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FF369F-18FB-5942-9B37-F1F08F0284EC}"/>
              </a:ext>
            </a:extLst>
          </p:cNvPr>
          <p:cNvGrpSpPr/>
          <p:nvPr/>
        </p:nvGrpSpPr>
        <p:grpSpPr>
          <a:xfrm>
            <a:off x="1850765" y="136525"/>
            <a:ext cx="5442470" cy="585250"/>
            <a:chOff x="1503854" y="136525"/>
            <a:chExt cx="5442470" cy="58525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269B8C7-E8F9-DC44-8E04-A3B4E0F459BC}"/>
                </a:ext>
              </a:extLst>
            </p:cNvPr>
            <p:cNvSpPr/>
            <p:nvPr/>
          </p:nvSpPr>
          <p:spPr>
            <a:xfrm>
              <a:off x="2197675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42812AF-E0AC-D245-AA3A-371BC0A64788}"/>
                </a:ext>
              </a:extLst>
            </p:cNvPr>
            <p:cNvSpPr/>
            <p:nvPr/>
          </p:nvSpPr>
          <p:spPr>
            <a:xfrm>
              <a:off x="2891496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9E2DDEA-3414-394B-9FE0-5354B075DF8E}"/>
                </a:ext>
              </a:extLst>
            </p:cNvPr>
            <p:cNvSpPr/>
            <p:nvPr/>
          </p:nvSpPr>
          <p:spPr>
            <a:xfrm>
              <a:off x="3585317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1CFB2E5-9215-514D-80E5-BC92C72CCEEF}"/>
                </a:ext>
              </a:extLst>
            </p:cNvPr>
            <p:cNvSpPr/>
            <p:nvPr/>
          </p:nvSpPr>
          <p:spPr>
            <a:xfrm>
              <a:off x="4279138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D2AB940-2D49-4848-B4DC-950F3DC5B087}"/>
                </a:ext>
              </a:extLst>
            </p:cNvPr>
            <p:cNvSpPr/>
            <p:nvPr/>
          </p:nvSpPr>
          <p:spPr>
            <a:xfrm>
              <a:off x="4972959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B3F9DAA-B127-7C45-8887-7040323618BB}"/>
                </a:ext>
              </a:extLst>
            </p:cNvPr>
            <p:cNvSpPr/>
            <p:nvPr/>
          </p:nvSpPr>
          <p:spPr>
            <a:xfrm>
              <a:off x="5666780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7E4CDB6-4CEB-8D4A-B4C3-C972296CD6C4}"/>
                </a:ext>
              </a:extLst>
            </p:cNvPr>
            <p:cNvSpPr/>
            <p:nvPr/>
          </p:nvSpPr>
          <p:spPr>
            <a:xfrm>
              <a:off x="6360601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514526C-96DA-2048-8EA0-DDAD7D56302E}"/>
                </a:ext>
              </a:extLst>
            </p:cNvPr>
            <p:cNvSpPr/>
            <p:nvPr/>
          </p:nvSpPr>
          <p:spPr>
            <a:xfrm>
              <a:off x="1503854" y="136525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247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5CB4AA-7F0A-8742-A23B-F5AC7CD8D5ED}"/>
              </a:ext>
            </a:extLst>
          </p:cNvPr>
          <p:cNvGrpSpPr/>
          <p:nvPr/>
        </p:nvGrpSpPr>
        <p:grpSpPr>
          <a:xfrm>
            <a:off x="908070" y="2045533"/>
            <a:ext cx="839972" cy="1357330"/>
            <a:chOff x="1071927" y="999737"/>
            <a:chExt cx="839972" cy="13573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353239C-C2B0-904F-A670-8210C90FD155}"/>
                </a:ext>
              </a:extLst>
            </p:cNvPr>
            <p:cNvSpPr/>
            <p:nvPr/>
          </p:nvSpPr>
          <p:spPr>
            <a:xfrm>
              <a:off x="1071927" y="1517095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674C56-AAB3-DF42-AE46-32345E7744D2}"/>
                </a:ext>
              </a:extLst>
            </p:cNvPr>
            <p:cNvCxnSpPr>
              <a:cxnSpLocks/>
            </p:cNvCxnSpPr>
            <p:nvPr/>
          </p:nvCxnSpPr>
          <p:spPr>
            <a:xfrm>
              <a:off x="1491913" y="999737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D875294-8279-5843-9920-327D71849AD0}"/>
              </a:ext>
            </a:extLst>
          </p:cNvPr>
          <p:cNvGrpSpPr/>
          <p:nvPr/>
        </p:nvGrpSpPr>
        <p:grpSpPr>
          <a:xfrm>
            <a:off x="2879117" y="2045533"/>
            <a:ext cx="1939212" cy="2438926"/>
            <a:chOff x="3205174" y="1152137"/>
            <a:chExt cx="1939212" cy="24389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05529BB-B9AD-F647-BE8E-ACC04C897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7439" y="2111673"/>
              <a:ext cx="1142919" cy="1075405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9083280-A3E6-5D49-9E49-4F22D26C84E8}"/>
                </a:ext>
              </a:extLst>
            </p:cNvPr>
            <p:cNvSpPr/>
            <p:nvPr/>
          </p:nvSpPr>
          <p:spPr>
            <a:xfrm>
              <a:off x="4304414" y="1669495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1015A1-A4D5-6E47-81EF-217C70A1AA4F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1152137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C7D13F-C398-E64D-AE01-F32113403CA3}"/>
                </a:ext>
              </a:extLst>
            </p:cNvPr>
            <p:cNvSpPr/>
            <p:nvPr/>
          </p:nvSpPr>
          <p:spPr>
            <a:xfrm>
              <a:off x="3205174" y="2751091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</p:grpSp>
      <p:sp>
        <p:nvSpPr>
          <p:cNvPr id="46" name="Right Arrow 45">
            <a:extLst>
              <a:ext uri="{FF2B5EF4-FFF2-40B4-BE49-F238E27FC236}">
                <a16:creationId xmlns:a16="http://schemas.microsoft.com/office/drawing/2014/main" id="{7B92468A-0E68-A048-BD7A-D334105B5D4C}"/>
              </a:ext>
            </a:extLst>
          </p:cNvPr>
          <p:cNvSpPr/>
          <p:nvPr/>
        </p:nvSpPr>
        <p:spPr>
          <a:xfrm>
            <a:off x="2389280" y="2719670"/>
            <a:ext cx="693821" cy="4199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FF369F-18FB-5942-9B37-F1F08F0284EC}"/>
              </a:ext>
            </a:extLst>
          </p:cNvPr>
          <p:cNvGrpSpPr/>
          <p:nvPr/>
        </p:nvGrpSpPr>
        <p:grpSpPr>
          <a:xfrm>
            <a:off x="1850765" y="136525"/>
            <a:ext cx="5442470" cy="585250"/>
            <a:chOff x="1503854" y="136525"/>
            <a:chExt cx="5442470" cy="58525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269B8C7-E8F9-DC44-8E04-A3B4E0F459BC}"/>
                </a:ext>
              </a:extLst>
            </p:cNvPr>
            <p:cNvSpPr/>
            <p:nvPr/>
          </p:nvSpPr>
          <p:spPr>
            <a:xfrm>
              <a:off x="2197675" y="136525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42812AF-E0AC-D245-AA3A-371BC0A64788}"/>
                </a:ext>
              </a:extLst>
            </p:cNvPr>
            <p:cNvSpPr/>
            <p:nvPr/>
          </p:nvSpPr>
          <p:spPr>
            <a:xfrm>
              <a:off x="2891496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9E2DDEA-3414-394B-9FE0-5354B075DF8E}"/>
                </a:ext>
              </a:extLst>
            </p:cNvPr>
            <p:cNvSpPr/>
            <p:nvPr/>
          </p:nvSpPr>
          <p:spPr>
            <a:xfrm>
              <a:off x="3585317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1CFB2E5-9215-514D-80E5-BC92C72CCEEF}"/>
                </a:ext>
              </a:extLst>
            </p:cNvPr>
            <p:cNvSpPr/>
            <p:nvPr/>
          </p:nvSpPr>
          <p:spPr>
            <a:xfrm>
              <a:off x="4279138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D2AB940-2D49-4848-B4DC-950F3DC5B087}"/>
                </a:ext>
              </a:extLst>
            </p:cNvPr>
            <p:cNvSpPr/>
            <p:nvPr/>
          </p:nvSpPr>
          <p:spPr>
            <a:xfrm>
              <a:off x="4972959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B3F9DAA-B127-7C45-8887-7040323618BB}"/>
                </a:ext>
              </a:extLst>
            </p:cNvPr>
            <p:cNvSpPr/>
            <p:nvPr/>
          </p:nvSpPr>
          <p:spPr>
            <a:xfrm>
              <a:off x="5666780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7E4CDB6-4CEB-8D4A-B4C3-C972296CD6C4}"/>
                </a:ext>
              </a:extLst>
            </p:cNvPr>
            <p:cNvSpPr/>
            <p:nvPr/>
          </p:nvSpPr>
          <p:spPr>
            <a:xfrm>
              <a:off x="6360601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514526C-96DA-2048-8EA0-DDAD7D56302E}"/>
                </a:ext>
              </a:extLst>
            </p:cNvPr>
            <p:cNvSpPr/>
            <p:nvPr/>
          </p:nvSpPr>
          <p:spPr>
            <a:xfrm>
              <a:off x="1503854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135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5CB4AA-7F0A-8742-A23B-F5AC7CD8D5ED}"/>
              </a:ext>
            </a:extLst>
          </p:cNvPr>
          <p:cNvGrpSpPr/>
          <p:nvPr/>
        </p:nvGrpSpPr>
        <p:grpSpPr>
          <a:xfrm>
            <a:off x="908070" y="2045533"/>
            <a:ext cx="839972" cy="1357330"/>
            <a:chOff x="1071927" y="999737"/>
            <a:chExt cx="839972" cy="13573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353239C-C2B0-904F-A670-8210C90FD155}"/>
                </a:ext>
              </a:extLst>
            </p:cNvPr>
            <p:cNvSpPr/>
            <p:nvPr/>
          </p:nvSpPr>
          <p:spPr>
            <a:xfrm>
              <a:off x="1071927" y="1517095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674C56-AAB3-DF42-AE46-32345E7744D2}"/>
                </a:ext>
              </a:extLst>
            </p:cNvPr>
            <p:cNvCxnSpPr>
              <a:cxnSpLocks/>
            </p:cNvCxnSpPr>
            <p:nvPr/>
          </p:nvCxnSpPr>
          <p:spPr>
            <a:xfrm>
              <a:off x="1491913" y="999737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D875294-8279-5843-9920-327D71849AD0}"/>
              </a:ext>
            </a:extLst>
          </p:cNvPr>
          <p:cNvGrpSpPr/>
          <p:nvPr/>
        </p:nvGrpSpPr>
        <p:grpSpPr>
          <a:xfrm>
            <a:off x="2879117" y="2045533"/>
            <a:ext cx="1939212" cy="2438926"/>
            <a:chOff x="3205174" y="1152137"/>
            <a:chExt cx="1939212" cy="24389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05529BB-B9AD-F647-BE8E-ACC04C897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7439" y="2111673"/>
              <a:ext cx="1142919" cy="1075405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9083280-A3E6-5D49-9E49-4F22D26C84E8}"/>
                </a:ext>
              </a:extLst>
            </p:cNvPr>
            <p:cNvSpPr/>
            <p:nvPr/>
          </p:nvSpPr>
          <p:spPr>
            <a:xfrm>
              <a:off x="4304414" y="1669495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1015A1-A4D5-6E47-81EF-217C70A1AA4F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1152137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C7D13F-C398-E64D-AE01-F32113403CA3}"/>
                </a:ext>
              </a:extLst>
            </p:cNvPr>
            <p:cNvSpPr/>
            <p:nvPr/>
          </p:nvSpPr>
          <p:spPr>
            <a:xfrm>
              <a:off x="3205174" y="2751091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D00B61-E07B-0D49-BD47-E38AEF7AD3A9}"/>
              </a:ext>
            </a:extLst>
          </p:cNvPr>
          <p:cNvGrpSpPr/>
          <p:nvPr/>
        </p:nvGrpSpPr>
        <p:grpSpPr>
          <a:xfrm>
            <a:off x="5129584" y="2045533"/>
            <a:ext cx="3142246" cy="3546825"/>
            <a:chOff x="5322092" y="1291942"/>
            <a:chExt cx="3142246" cy="354682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CA5205E-E4AC-6F4F-A4C2-F1A2C375C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8826" y="2301219"/>
              <a:ext cx="2105526" cy="1973439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CB687E6-5C92-5F41-BB11-57F043ACDC58}"/>
                </a:ext>
              </a:extLst>
            </p:cNvPr>
            <p:cNvSpPr/>
            <p:nvPr/>
          </p:nvSpPr>
          <p:spPr>
            <a:xfrm>
              <a:off x="7624366" y="1809300"/>
              <a:ext cx="839972" cy="83997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69F4CC8-20E8-AE42-8E4D-F8A09C99E404}"/>
                </a:ext>
              </a:extLst>
            </p:cNvPr>
            <p:cNvCxnSpPr>
              <a:cxnSpLocks/>
            </p:cNvCxnSpPr>
            <p:nvPr/>
          </p:nvCxnSpPr>
          <p:spPr>
            <a:xfrm>
              <a:off x="8044352" y="1291942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4EE9048-7824-9847-97EB-7937069CD4DD}"/>
                </a:ext>
              </a:extLst>
            </p:cNvPr>
            <p:cNvSpPr/>
            <p:nvPr/>
          </p:nvSpPr>
          <p:spPr>
            <a:xfrm>
              <a:off x="6525126" y="289089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456BA9A-A09F-FA40-A034-165975C45E9A}"/>
                </a:ext>
              </a:extLst>
            </p:cNvPr>
            <p:cNvSpPr/>
            <p:nvPr/>
          </p:nvSpPr>
          <p:spPr>
            <a:xfrm>
              <a:off x="5322092" y="3998795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</a:t>
              </a:r>
            </a:p>
          </p:txBody>
        </p:sp>
      </p:grpSp>
      <p:sp>
        <p:nvSpPr>
          <p:cNvPr id="45" name="Right Arrow 44">
            <a:extLst>
              <a:ext uri="{FF2B5EF4-FFF2-40B4-BE49-F238E27FC236}">
                <a16:creationId xmlns:a16="http://schemas.microsoft.com/office/drawing/2014/main" id="{15B02890-1B0F-1344-AEEE-724C7FA6C082}"/>
              </a:ext>
            </a:extLst>
          </p:cNvPr>
          <p:cNvSpPr/>
          <p:nvPr/>
        </p:nvSpPr>
        <p:spPr>
          <a:xfrm>
            <a:off x="5762013" y="2719670"/>
            <a:ext cx="693821" cy="4199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7B92468A-0E68-A048-BD7A-D334105B5D4C}"/>
              </a:ext>
            </a:extLst>
          </p:cNvPr>
          <p:cNvSpPr/>
          <p:nvPr/>
        </p:nvSpPr>
        <p:spPr>
          <a:xfrm>
            <a:off x="2389280" y="2719670"/>
            <a:ext cx="693821" cy="4199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FF369F-18FB-5942-9B37-F1F08F0284EC}"/>
              </a:ext>
            </a:extLst>
          </p:cNvPr>
          <p:cNvGrpSpPr/>
          <p:nvPr/>
        </p:nvGrpSpPr>
        <p:grpSpPr>
          <a:xfrm>
            <a:off x="1850765" y="136525"/>
            <a:ext cx="5442470" cy="585250"/>
            <a:chOff x="1503854" y="136525"/>
            <a:chExt cx="5442470" cy="58525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269B8C7-E8F9-DC44-8E04-A3B4E0F459BC}"/>
                </a:ext>
              </a:extLst>
            </p:cNvPr>
            <p:cNvSpPr/>
            <p:nvPr/>
          </p:nvSpPr>
          <p:spPr>
            <a:xfrm>
              <a:off x="2197675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42812AF-E0AC-D245-AA3A-371BC0A64788}"/>
                </a:ext>
              </a:extLst>
            </p:cNvPr>
            <p:cNvSpPr/>
            <p:nvPr/>
          </p:nvSpPr>
          <p:spPr>
            <a:xfrm>
              <a:off x="2891496" y="136525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9E2DDEA-3414-394B-9FE0-5354B075DF8E}"/>
                </a:ext>
              </a:extLst>
            </p:cNvPr>
            <p:cNvSpPr/>
            <p:nvPr/>
          </p:nvSpPr>
          <p:spPr>
            <a:xfrm>
              <a:off x="3585317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1CFB2E5-9215-514D-80E5-BC92C72CCEEF}"/>
                </a:ext>
              </a:extLst>
            </p:cNvPr>
            <p:cNvSpPr/>
            <p:nvPr/>
          </p:nvSpPr>
          <p:spPr>
            <a:xfrm>
              <a:off x="4279138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D2AB940-2D49-4848-B4DC-950F3DC5B087}"/>
                </a:ext>
              </a:extLst>
            </p:cNvPr>
            <p:cNvSpPr/>
            <p:nvPr/>
          </p:nvSpPr>
          <p:spPr>
            <a:xfrm>
              <a:off x="4972959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B3F9DAA-B127-7C45-8887-7040323618BB}"/>
                </a:ext>
              </a:extLst>
            </p:cNvPr>
            <p:cNvSpPr/>
            <p:nvPr/>
          </p:nvSpPr>
          <p:spPr>
            <a:xfrm>
              <a:off x="5666780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7E4CDB6-4CEB-8D4A-B4C3-C972296CD6C4}"/>
                </a:ext>
              </a:extLst>
            </p:cNvPr>
            <p:cNvSpPr/>
            <p:nvPr/>
          </p:nvSpPr>
          <p:spPr>
            <a:xfrm>
              <a:off x="6360601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514526C-96DA-2048-8EA0-DDAD7D56302E}"/>
                </a:ext>
              </a:extLst>
            </p:cNvPr>
            <p:cNvSpPr/>
            <p:nvPr/>
          </p:nvSpPr>
          <p:spPr>
            <a:xfrm>
              <a:off x="1503854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572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0F20A46-A059-AB4B-A13C-6F05F5F8BD48}"/>
              </a:ext>
            </a:extLst>
          </p:cNvPr>
          <p:cNvGrpSpPr/>
          <p:nvPr/>
        </p:nvGrpSpPr>
        <p:grpSpPr>
          <a:xfrm>
            <a:off x="5184195" y="1068621"/>
            <a:ext cx="3022287" cy="2438926"/>
            <a:chOff x="1055531" y="999737"/>
            <a:chExt cx="3022287" cy="24389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B8819E2-5DAF-6E41-8C29-822B52756514}"/>
                </a:ext>
              </a:extLst>
            </p:cNvPr>
            <p:cNvCxnSpPr>
              <a:cxnSpLocks/>
            </p:cNvCxnSpPr>
            <p:nvPr/>
          </p:nvCxnSpPr>
          <p:spPr>
            <a:xfrm>
              <a:off x="2624654" y="1953804"/>
              <a:ext cx="1033178" cy="1074282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05529BB-B9AD-F647-BE8E-ACC04C897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1682" y="2009014"/>
              <a:ext cx="1083075" cy="1025465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353239C-C2B0-904F-A670-8210C90FD155}"/>
                </a:ext>
              </a:extLst>
            </p:cNvPr>
            <p:cNvSpPr/>
            <p:nvPr/>
          </p:nvSpPr>
          <p:spPr>
            <a:xfrm>
              <a:off x="2154771" y="1517095"/>
              <a:ext cx="839972" cy="83997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674C56-AAB3-DF42-AE46-32345E7744D2}"/>
                </a:ext>
              </a:extLst>
            </p:cNvPr>
            <p:cNvCxnSpPr>
              <a:cxnSpLocks/>
            </p:cNvCxnSpPr>
            <p:nvPr/>
          </p:nvCxnSpPr>
          <p:spPr>
            <a:xfrm>
              <a:off x="2574757" y="999737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0B80DB1-FFE3-AB4F-A6A7-9E0369887AE0}"/>
                </a:ext>
              </a:extLst>
            </p:cNvPr>
            <p:cNvSpPr/>
            <p:nvPr/>
          </p:nvSpPr>
          <p:spPr>
            <a:xfrm>
              <a:off x="1055531" y="2598691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EE852F-5ECB-9244-AF2C-DD885DFE45D2}"/>
                </a:ext>
              </a:extLst>
            </p:cNvPr>
            <p:cNvSpPr/>
            <p:nvPr/>
          </p:nvSpPr>
          <p:spPr>
            <a:xfrm>
              <a:off x="3237846" y="2598691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00F9085-A826-0C4D-805C-0708BAE59147}"/>
              </a:ext>
            </a:extLst>
          </p:cNvPr>
          <p:cNvGrpSpPr/>
          <p:nvPr/>
        </p:nvGrpSpPr>
        <p:grpSpPr>
          <a:xfrm>
            <a:off x="5248526" y="3888690"/>
            <a:ext cx="3022287" cy="2438926"/>
            <a:chOff x="4528650" y="935565"/>
            <a:chExt cx="3022287" cy="243892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CDFF19E-DFA0-A14A-A7DF-34C42FAF7823}"/>
                </a:ext>
              </a:extLst>
            </p:cNvPr>
            <p:cNvCxnSpPr>
              <a:cxnSpLocks/>
            </p:cNvCxnSpPr>
            <p:nvPr/>
          </p:nvCxnSpPr>
          <p:spPr>
            <a:xfrm>
              <a:off x="6097773" y="1889632"/>
              <a:ext cx="1033178" cy="107428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90F050B-F1F3-7A45-A02E-4B1DA708E6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4801" y="1944842"/>
              <a:ext cx="1083075" cy="10254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B77F0A-1504-4842-8CA1-7CE02E29FA8F}"/>
                </a:ext>
              </a:extLst>
            </p:cNvPr>
            <p:cNvSpPr/>
            <p:nvPr/>
          </p:nvSpPr>
          <p:spPr>
            <a:xfrm>
              <a:off x="5627890" y="145292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151FEB0-4965-0344-884C-5138EB3BD9BC}"/>
                </a:ext>
              </a:extLst>
            </p:cNvPr>
            <p:cNvCxnSpPr>
              <a:cxnSpLocks/>
            </p:cNvCxnSpPr>
            <p:nvPr/>
          </p:nvCxnSpPr>
          <p:spPr>
            <a:xfrm>
              <a:off x="6047876" y="935565"/>
              <a:ext cx="0" cy="517358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74C3EE3-4467-0B4D-8C6E-B1295C6AE8B8}"/>
                </a:ext>
              </a:extLst>
            </p:cNvPr>
            <p:cNvSpPr/>
            <p:nvPr/>
          </p:nvSpPr>
          <p:spPr>
            <a:xfrm>
              <a:off x="4528650" y="2534519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5DBBD6B-7FA1-3444-8B79-16C0292B8DEA}"/>
                </a:ext>
              </a:extLst>
            </p:cNvPr>
            <p:cNvSpPr/>
            <p:nvPr/>
          </p:nvSpPr>
          <p:spPr>
            <a:xfrm>
              <a:off x="6710965" y="2534519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BD39DF6-E4F5-1A4A-A184-6D5889800A6C}"/>
              </a:ext>
            </a:extLst>
          </p:cNvPr>
          <p:cNvGrpSpPr/>
          <p:nvPr/>
        </p:nvGrpSpPr>
        <p:grpSpPr>
          <a:xfrm>
            <a:off x="782212" y="3888690"/>
            <a:ext cx="3022287" cy="2438926"/>
            <a:chOff x="409833" y="3590542"/>
            <a:chExt cx="3022287" cy="243892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B8D429-F9FB-2049-B30A-4918FC0B71F3}"/>
                </a:ext>
              </a:extLst>
            </p:cNvPr>
            <p:cNvCxnSpPr>
              <a:cxnSpLocks/>
            </p:cNvCxnSpPr>
            <p:nvPr/>
          </p:nvCxnSpPr>
          <p:spPr>
            <a:xfrm>
              <a:off x="1978956" y="4544609"/>
              <a:ext cx="1033178" cy="107428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E602F21-E67C-224F-9D16-4B2F65CAD8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984" y="4599819"/>
              <a:ext cx="1083075" cy="10254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257DBF8-DCBC-754D-9013-933556CD8A17}"/>
                </a:ext>
              </a:extLst>
            </p:cNvPr>
            <p:cNvSpPr/>
            <p:nvPr/>
          </p:nvSpPr>
          <p:spPr>
            <a:xfrm>
              <a:off x="1509073" y="4107900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786D7D-A672-2E49-8978-FC4A29FE5DCD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59" y="3590542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90111D0-7BE2-CE4C-92D3-677ADE09DFBC}"/>
                </a:ext>
              </a:extLst>
            </p:cNvPr>
            <p:cNvSpPr/>
            <p:nvPr/>
          </p:nvSpPr>
          <p:spPr>
            <a:xfrm>
              <a:off x="409833" y="518949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3264557-1BBA-8142-AA6E-26AD94BFDC6F}"/>
                </a:ext>
              </a:extLst>
            </p:cNvPr>
            <p:cNvSpPr/>
            <p:nvPr/>
          </p:nvSpPr>
          <p:spPr>
            <a:xfrm>
              <a:off x="2592148" y="518949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C1E903-7F51-B246-AB46-608FF2B455A1}"/>
              </a:ext>
            </a:extLst>
          </p:cNvPr>
          <p:cNvGrpSpPr/>
          <p:nvPr/>
        </p:nvGrpSpPr>
        <p:grpSpPr>
          <a:xfrm>
            <a:off x="1101272" y="1240280"/>
            <a:ext cx="2307934" cy="2345665"/>
            <a:chOff x="5322092" y="1291942"/>
            <a:chExt cx="3142246" cy="354682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6CA74EE-52D2-1249-A324-22C9EC506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8826" y="2301219"/>
              <a:ext cx="2105526" cy="1973439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E5A72EB-1F65-FE46-B22A-37E0B6DF02CF}"/>
                </a:ext>
              </a:extLst>
            </p:cNvPr>
            <p:cNvSpPr/>
            <p:nvPr/>
          </p:nvSpPr>
          <p:spPr>
            <a:xfrm>
              <a:off x="7624366" y="1809300"/>
              <a:ext cx="839972" cy="83997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E8BB920-A76C-CF40-B4DE-73EDAFA46777}"/>
                </a:ext>
              </a:extLst>
            </p:cNvPr>
            <p:cNvCxnSpPr>
              <a:cxnSpLocks/>
            </p:cNvCxnSpPr>
            <p:nvPr/>
          </p:nvCxnSpPr>
          <p:spPr>
            <a:xfrm>
              <a:off x="8044352" y="1291942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9CF5153-943B-2E4D-AB3D-8EF8A68972C4}"/>
                </a:ext>
              </a:extLst>
            </p:cNvPr>
            <p:cNvSpPr/>
            <p:nvPr/>
          </p:nvSpPr>
          <p:spPr>
            <a:xfrm>
              <a:off x="6525126" y="289089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CDC6EB2-B42B-9447-A1A8-872F2F1DD2DA}"/>
                </a:ext>
              </a:extLst>
            </p:cNvPr>
            <p:cNvSpPr/>
            <p:nvPr/>
          </p:nvSpPr>
          <p:spPr>
            <a:xfrm>
              <a:off x="5322092" y="3998795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F887D5E7-7AF1-6A40-82C7-99DA8149F987}"/>
              </a:ext>
            </a:extLst>
          </p:cNvPr>
          <p:cNvSpPr/>
          <p:nvPr/>
        </p:nvSpPr>
        <p:spPr>
          <a:xfrm>
            <a:off x="4171040" y="2222537"/>
            <a:ext cx="693821" cy="4199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00123956-F31C-AC4C-8209-BCA4F18B23E8}"/>
              </a:ext>
            </a:extLst>
          </p:cNvPr>
          <p:cNvSpPr/>
          <p:nvPr/>
        </p:nvSpPr>
        <p:spPr>
          <a:xfrm rot="5400000">
            <a:off x="6503814" y="3254629"/>
            <a:ext cx="517356" cy="4199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F9FCBF61-F270-C748-BFA7-F3E8227C8790}"/>
              </a:ext>
            </a:extLst>
          </p:cNvPr>
          <p:cNvSpPr/>
          <p:nvPr/>
        </p:nvSpPr>
        <p:spPr>
          <a:xfrm rot="10800000">
            <a:off x="4174170" y="4632764"/>
            <a:ext cx="693821" cy="4199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0C30205-BB2E-B143-9F36-E2C2B7B8379A}"/>
              </a:ext>
            </a:extLst>
          </p:cNvPr>
          <p:cNvGrpSpPr/>
          <p:nvPr/>
        </p:nvGrpSpPr>
        <p:grpSpPr>
          <a:xfrm>
            <a:off x="1850765" y="136525"/>
            <a:ext cx="5442470" cy="585250"/>
            <a:chOff x="1503854" y="136525"/>
            <a:chExt cx="5442470" cy="58525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938EE0F-A1D6-DD4D-98C9-A74366ED7BAA}"/>
                </a:ext>
              </a:extLst>
            </p:cNvPr>
            <p:cNvSpPr/>
            <p:nvPr/>
          </p:nvSpPr>
          <p:spPr>
            <a:xfrm>
              <a:off x="2197675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EB746E1-55C6-1442-8641-8AEDF438BC46}"/>
                </a:ext>
              </a:extLst>
            </p:cNvPr>
            <p:cNvSpPr/>
            <p:nvPr/>
          </p:nvSpPr>
          <p:spPr>
            <a:xfrm>
              <a:off x="2891496" y="136525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63BE080-101C-3243-AC0B-B8B7E9D757E1}"/>
                </a:ext>
              </a:extLst>
            </p:cNvPr>
            <p:cNvSpPr/>
            <p:nvPr/>
          </p:nvSpPr>
          <p:spPr>
            <a:xfrm>
              <a:off x="3585317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1D6D5E6-5E20-DA46-A1A0-FA4A5AFAE57A}"/>
                </a:ext>
              </a:extLst>
            </p:cNvPr>
            <p:cNvSpPr/>
            <p:nvPr/>
          </p:nvSpPr>
          <p:spPr>
            <a:xfrm>
              <a:off x="4279138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E0742BF-331B-1A45-957D-9BBAF0B37D24}"/>
                </a:ext>
              </a:extLst>
            </p:cNvPr>
            <p:cNvSpPr/>
            <p:nvPr/>
          </p:nvSpPr>
          <p:spPr>
            <a:xfrm>
              <a:off x="4972959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B04E4E2-C727-4A4E-8A2B-475054AABD13}"/>
                </a:ext>
              </a:extLst>
            </p:cNvPr>
            <p:cNvSpPr/>
            <p:nvPr/>
          </p:nvSpPr>
          <p:spPr>
            <a:xfrm>
              <a:off x="5666780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C45CE7C-36A7-FC47-871A-35410B184920}"/>
                </a:ext>
              </a:extLst>
            </p:cNvPr>
            <p:cNvSpPr/>
            <p:nvPr/>
          </p:nvSpPr>
          <p:spPr>
            <a:xfrm>
              <a:off x="6360601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073D7C0-741A-FF4E-A0D9-35674735935A}"/>
                </a:ext>
              </a:extLst>
            </p:cNvPr>
            <p:cNvSpPr/>
            <p:nvPr/>
          </p:nvSpPr>
          <p:spPr>
            <a:xfrm>
              <a:off x="1503854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545CA11-3740-F143-8D09-A901BED18B81}"/>
              </a:ext>
            </a:extLst>
          </p:cNvPr>
          <p:cNvSpPr txBox="1"/>
          <p:nvPr/>
        </p:nvSpPr>
        <p:spPr>
          <a:xfrm>
            <a:off x="4199021" y="198521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79DF8A-5A00-074B-95B6-C07BDC64EABE}"/>
              </a:ext>
            </a:extLst>
          </p:cNvPr>
          <p:cNvSpPr txBox="1"/>
          <p:nvPr/>
        </p:nvSpPr>
        <p:spPr>
          <a:xfrm>
            <a:off x="6887209" y="361012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68176A-808F-0944-AE15-CCB74240CCEA}"/>
              </a:ext>
            </a:extLst>
          </p:cNvPr>
          <p:cNvSpPr txBox="1"/>
          <p:nvPr/>
        </p:nvSpPr>
        <p:spPr>
          <a:xfrm>
            <a:off x="4190048" y="5000102"/>
            <a:ext cx="808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always black</a:t>
            </a:r>
          </a:p>
        </p:txBody>
      </p:sp>
    </p:spTree>
    <p:extLst>
      <p:ext uri="{BB962C8B-B14F-4D97-AF65-F5344CB8AC3E}">
        <p14:creationId xmlns:p14="http://schemas.microsoft.com/office/powerpoint/2010/main" val="1714796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55C760-F59B-4443-8FE4-464E589CA615}"/>
              </a:ext>
            </a:extLst>
          </p:cNvPr>
          <p:cNvGrpSpPr/>
          <p:nvPr/>
        </p:nvGrpSpPr>
        <p:grpSpPr>
          <a:xfrm>
            <a:off x="818908" y="2074566"/>
            <a:ext cx="2393524" cy="1968517"/>
            <a:chOff x="818907" y="1653458"/>
            <a:chExt cx="3022287" cy="243892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B8D429-F9FB-2049-B30A-4918FC0B71F3}"/>
                </a:ext>
              </a:extLst>
            </p:cNvPr>
            <p:cNvCxnSpPr>
              <a:cxnSpLocks/>
            </p:cNvCxnSpPr>
            <p:nvPr/>
          </p:nvCxnSpPr>
          <p:spPr>
            <a:xfrm>
              <a:off x="2388030" y="2607525"/>
              <a:ext cx="1033178" cy="107428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E602F21-E67C-224F-9D16-4B2F65CAD8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5058" y="2662735"/>
              <a:ext cx="1083075" cy="10254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257DBF8-DCBC-754D-9013-933556CD8A17}"/>
                </a:ext>
              </a:extLst>
            </p:cNvPr>
            <p:cNvSpPr/>
            <p:nvPr/>
          </p:nvSpPr>
          <p:spPr>
            <a:xfrm>
              <a:off x="1918147" y="217081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786D7D-A672-2E49-8978-FC4A29FE5DCD}"/>
                </a:ext>
              </a:extLst>
            </p:cNvPr>
            <p:cNvCxnSpPr>
              <a:cxnSpLocks/>
            </p:cNvCxnSpPr>
            <p:nvPr/>
          </p:nvCxnSpPr>
          <p:spPr>
            <a:xfrm>
              <a:off x="2338133" y="1653458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90111D0-7BE2-CE4C-92D3-677ADE09DFBC}"/>
                </a:ext>
              </a:extLst>
            </p:cNvPr>
            <p:cNvSpPr/>
            <p:nvPr/>
          </p:nvSpPr>
          <p:spPr>
            <a:xfrm>
              <a:off x="818907" y="3252412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3264557-1BBA-8142-AA6E-26AD94BFDC6F}"/>
                </a:ext>
              </a:extLst>
            </p:cNvPr>
            <p:cNvSpPr/>
            <p:nvPr/>
          </p:nvSpPr>
          <p:spPr>
            <a:xfrm>
              <a:off x="3001222" y="3252412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226026C-C8B1-D843-98B6-2D6F10690F99}"/>
              </a:ext>
            </a:extLst>
          </p:cNvPr>
          <p:cNvGrpSpPr/>
          <p:nvPr/>
        </p:nvGrpSpPr>
        <p:grpSpPr>
          <a:xfrm>
            <a:off x="1850765" y="136525"/>
            <a:ext cx="5442470" cy="585250"/>
            <a:chOff x="1503854" y="136525"/>
            <a:chExt cx="5442470" cy="58525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CE5F2D0-FDFE-2840-8076-538DFD3AAAE1}"/>
                </a:ext>
              </a:extLst>
            </p:cNvPr>
            <p:cNvSpPr/>
            <p:nvPr/>
          </p:nvSpPr>
          <p:spPr>
            <a:xfrm>
              <a:off x="2197675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096F3D5-F3B7-EB43-9CC1-32DD4C4A9E12}"/>
                </a:ext>
              </a:extLst>
            </p:cNvPr>
            <p:cNvSpPr/>
            <p:nvPr/>
          </p:nvSpPr>
          <p:spPr>
            <a:xfrm>
              <a:off x="2891496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88708F-004D-854C-91DC-C29077876B36}"/>
                </a:ext>
              </a:extLst>
            </p:cNvPr>
            <p:cNvSpPr/>
            <p:nvPr/>
          </p:nvSpPr>
          <p:spPr>
            <a:xfrm>
              <a:off x="3585317" y="136525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6D9D9E3-E9E1-C546-9F35-7A9AD52E27D5}"/>
                </a:ext>
              </a:extLst>
            </p:cNvPr>
            <p:cNvSpPr/>
            <p:nvPr/>
          </p:nvSpPr>
          <p:spPr>
            <a:xfrm>
              <a:off x="4279138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F3C4ADD-D47D-194B-97F7-B33F85FD5E73}"/>
                </a:ext>
              </a:extLst>
            </p:cNvPr>
            <p:cNvSpPr/>
            <p:nvPr/>
          </p:nvSpPr>
          <p:spPr>
            <a:xfrm>
              <a:off x="4972959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4276EDD-7617-7D43-9086-F9BDE518B3C9}"/>
                </a:ext>
              </a:extLst>
            </p:cNvPr>
            <p:cNvSpPr/>
            <p:nvPr/>
          </p:nvSpPr>
          <p:spPr>
            <a:xfrm>
              <a:off x="5666780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D7C02D0-D86B-DD4F-B8FD-023DD6E48E3C}"/>
                </a:ext>
              </a:extLst>
            </p:cNvPr>
            <p:cNvSpPr/>
            <p:nvPr/>
          </p:nvSpPr>
          <p:spPr>
            <a:xfrm>
              <a:off x="6360601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65D2139-9B6F-FE4A-832F-F137D40078CA}"/>
                </a:ext>
              </a:extLst>
            </p:cNvPr>
            <p:cNvSpPr/>
            <p:nvPr/>
          </p:nvSpPr>
          <p:spPr>
            <a:xfrm>
              <a:off x="1503854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9F2857F-EEFB-854E-94FE-BFDAAEA594D2}"/>
              </a:ext>
            </a:extLst>
          </p:cNvPr>
          <p:cNvSpPr txBox="1"/>
          <p:nvPr/>
        </p:nvSpPr>
        <p:spPr>
          <a:xfrm>
            <a:off x="4275512" y="1536174"/>
            <a:ext cx="44635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Finish the sequence of insertions showing all tree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363116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98635-7D40-4C47-882C-09A8CE276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705" y="758641"/>
            <a:ext cx="5847348" cy="534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87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55C760-F59B-4443-8FE4-464E589CA615}"/>
              </a:ext>
            </a:extLst>
          </p:cNvPr>
          <p:cNvGrpSpPr/>
          <p:nvPr/>
        </p:nvGrpSpPr>
        <p:grpSpPr>
          <a:xfrm>
            <a:off x="818908" y="2074566"/>
            <a:ext cx="2393524" cy="1968517"/>
            <a:chOff x="818907" y="1653458"/>
            <a:chExt cx="3022287" cy="243892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B8D429-F9FB-2049-B30A-4918FC0B71F3}"/>
                </a:ext>
              </a:extLst>
            </p:cNvPr>
            <p:cNvCxnSpPr>
              <a:cxnSpLocks/>
            </p:cNvCxnSpPr>
            <p:nvPr/>
          </p:nvCxnSpPr>
          <p:spPr>
            <a:xfrm>
              <a:off x="2388030" y="2607525"/>
              <a:ext cx="1033178" cy="107428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E602F21-E67C-224F-9D16-4B2F65CAD8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5058" y="2662735"/>
              <a:ext cx="1083075" cy="10254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257DBF8-DCBC-754D-9013-933556CD8A17}"/>
                </a:ext>
              </a:extLst>
            </p:cNvPr>
            <p:cNvSpPr/>
            <p:nvPr/>
          </p:nvSpPr>
          <p:spPr>
            <a:xfrm>
              <a:off x="1918147" y="217081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786D7D-A672-2E49-8978-FC4A29FE5DCD}"/>
                </a:ext>
              </a:extLst>
            </p:cNvPr>
            <p:cNvCxnSpPr>
              <a:cxnSpLocks/>
            </p:cNvCxnSpPr>
            <p:nvPr/>
          </p:nvCxnSpPr>
          <p:spPr>
            <a:xfrm>
              <a:off x="2338133" y="1653458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90111D0-7BE2-CE4C-92D3-677ADE09DFBC}"/>
                </a:ext>
              </a:extLst>
            </p:cNvPr>
            <p:cNvSpPr/>
            <p:nvPr/>
          </p:nvSpPr>
          <p:spPr>
            <a:xfrm>
              <a:off x="818907" y="3252412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3264557-1BBA-8142-AA6E-26AD94BFDC6F}"/>
                </a:ext>
              </a:extLst>
            </p:cNvPr>
            <p:cNvSpPr/>
            <p:nvPr/>
          </p:nvSpPr>
          <p:spPr>
            <a:xfrm>
              <a:off x="3001222" y="3252412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975DF4B-3CC0-4848-8F02-543C4D0A8B83}"/>
              </a:ext>
            </a:extLst>
          </p:cNvPr>
          <p:cNvGrpSpPr/>
          <p:nvPr/>
        </p:nvGrpSpPr>
        <p:grpSpPr>
          <a:xfrm>
            <a:off x="3963099" y="2008341"/>
            <a:ext cx="4151019" cy="3519798"/>
            <a:chOff x="3963099" y="1587233"/>
            <a:chExt cx="4151019" cy="351979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546CAAD-808E-0D4E-8194-31E937B42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0896" y="3600782"/>
              <a:ext cx="1083075" cy="102546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CFC169-A07A-7247-9FA1-D459FB00320C}"/>
                </a:ext>
              </a:extLst>
            </p:cNvPr>
            <p:cNvSpPr/>
            <p:nvPr/>
          </p:nvSpPr>
          <p:spPr>
            <a:xfrm>
              <a:off x="3963099" y="4267059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F11CDA-683C-9241-AFF3-7256705E7AD5}"/>
                </a:ext>
              </a:extLst>
            </p:cNvPr>
            <p:cNvCxnSpPr>
              <a:cxnSpLocks/>
            </p:cNvCxnSpPr>
            <p:nvPr/>
          </p:nvCxnSpPr>
          <p:spPr>
            <a:xfrm>
              <a:off x="6660954" y="2541300"/>
              <a:ext cx="1033178" cy="107428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6E6017F-41EA-E04D-ACA6-70F4A67AF6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7982" y="2596510"/>
              <a:ext cx="1083075" cy="10254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6FDF7D0-038A-3649-8444-12EBFC9EF84D}"/>
                </a:ext>
              </a:extLst>
            </p:cNvPr>
            <p:cNvSpPr/>
            <p:nvPr/>
          </p:nvSpPr>
          <p:spPr>
            <a:xfrm>
              <a:off x="6191071" y="2104591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9C2BCBF-07A4-514D-AF78-0366EA94EE27}"/>
                </a:ext>
              </a:extLst>
            </p:cNvPr>
            <p:cNvCxnSpPr>
              <a:cxnSpLocks/>
            </p:cNvCxnSpPr>
            <p:nvPr/>
          </p:nvCxnSpPr>
          <p:spPr>
            <a:xfrm>
              <a:off x="6611057" y="1587233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F8FD23A-8059-7C4E-AED7-6F94C7CB1F3B}"/>
                </a:ext>
              </a:extLst>
            </p:cNvPr>
            <p:cNvSpPr/>
            <p:nvPr/>
          </p:nvSpPr>
          <p:spPr>
            <a:xfrm>
              <a:off x="5091831" y="31861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4F0E3E4-F563-334E-9940-B3BE1A80EAA1}"/>
                </a:ext>
              </a:extLst>
            </p:cNvPr>
            <p:cNvSpPr/>
            <p:nvPr/>
          </p:nvSpPr>
          <p:spPr>
            <a:xfrm>
              <a:off x="7274146" y="31861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</p:grpSp>
      <p:sp>
        <p:nvSpPr>
          <p:cNvPr id="48" name="Right Arrow 47">
            <a:extLst>
              <a:ext uri="{FF2B5EF4-FFF2-40B4-BE49-F238E27FC236}">
                <a16:creationId xmlns:a16="http://schemas.microsoft.com/office/drawing/2014/main" id="{94A2EC58-9487-844E-8C4A-710D5C4514B5}"/>
              </a:ext>
            </a:extLst>
          </p:cNvPr>
          <p:cNvSpPr/>
          <p:nvPr/>
        </p:nvSpPr>
        <p:spPr>
          <a:xfrm>
            <a:off x="4171040" y="2643645"/>
            <a:ext cx="693821" cy="4199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226026C-C8B1-D843-98B6-2D6F10690F99}"/>
              </a:ext>
            </a:extLst>
          </p:cNvPr>
          <p:cNvGrpSpPr/>
          <p:nvPr/>
        </p:nvGrpSpPr>
        <p:grpSpPr>
          <a:xfrm>
            <a:off x="1850765" y="136525"/>
            <a:ext cx="5442470" cy="585250"/>
            <a:chOff x="1503854" y="136525"/>
            <a:chExt cx="5442470" cy="58525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CE5F2D0-FDFE-2840-8076-538DFD3AAAE1}"/>
                </a:ext>
              </a:extLst>
            </p:cNvPr>
            <p:cNvSpPr/>
            <p:nvPr/>
          </p:nvSpPr>
          <p:spPr>
            <a:xfrm>
              <a:off x="2197675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096F3D5-F3B7-EB43-9CC1-32DD4C4A9E12}"/>
                </a:ext>
              </a:extLst>
            </p:cNvPr>
            <p:cNvSpPr/>
            <p:nvPr/>
          </p:nvSpPr>
          <p:spPr>
            <a:xfrm>
              <a:off x="2891496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88708F-004D-854C-91DC-C29077876B36}"/>
                </a:ext>
              </a:extLst>
            </p:cNvPr>
            <p:cNvSpPr/>
            <p:nvPr/>
          </p:nvSpPr>
          <p:spPr>
            <a:xfrm>
              <a:off x="3585317" y="136525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6D9D9E3-E9E1-C546-9F35-7A9AD52E27D5}"/>
                </a:ext>
              </a:extLst>
            </p:cNvPr>
            <p:cNvSpPr/>
            <p:nvPr/>
          </p:nvSpPr>
          <p:spPr>
            <a:xfrm>
              <a:off x="4279138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F3C4ADD-D47D-194B-97F7-B33F85FD5E73}"/>
                </a:ext>
              </a:extLst>
            </p:cNvPr>
            <p:cNvSpPr/>
            <p:nvPr/>
          </p:nvSpPr>
          <p:spPr>
            <a:xfrm>
              <a:off x="4972959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4276EDD-7617-7D43-9086-F9BDE518B3C9}"/>
                </a:ext>
              </a:extLst>
            </p:cNvPr>
            <p:cNvSpPr/>
            <p:nvPr/>
          </p:nvSpPr>
          <p:spPr>
            <a:xfrm>
              <a:off x="5666780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D7C02D0-D86B-DD4F-B8FD-023DD6E48E3C}"/>
                </a:ext>
              </a:extLst>
            </p:cNvPr>
            <p:cNvSpPr/>
            <p:nvPr/>
          </p:nvSpPr>
          <p:spPr>
            <a:xfrm>
              <a:off x="6360601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65D2139-9B6F-FE4A-832F-F137D40078CA}"/>
                </a:ext>
              </a:extLst>
            </p:cNvPr>
            <p:cNvSpPr/>
            <p:nvPr/>
          </p:nvSpPr>
          <p:spPr>
            <a:xfrm>
              <a:off x="1503854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103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D2B82-183B-0E4B-AD6E-21980129CD68}"/>
              </a:ext>
            </a:extLst>
          </p:cNvPr>
          <p:cNvGrpSpPr/>
          <p:nvPr/>
        </p:nvGrpSpPr>
        <p:grpSpPr>
          <a:xfrm>
            <a:off x="420982" y="1984276"/>
            <a:ext cx="3133760" cy="2635850"/>
            <a:chOff x="420981" y="1984276"/>
            <a:chExt cx="4151019" cy="351979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546CAAD-808E-0D4E-8194-31E937B42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778" y="3997825"/>
              <a:ext cx="1083075" cy="102546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CFC169-A07A-7247-9FA1-D459FB00320C}"/>
                </a:ext>
              </a:extLst>
            </p:cNvPr>
            <p:cNvSpPr/>
            <p:nvPr/>
          </p:nvSpPr>
          <p:spPr>
            <a:xfrm>
              <a:off x="420981" y="4664102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F11CDA-683C-9241-AFF3-7256705E7AD5}"/>
                </a:ext>
              </a:extLst>
            </p:cNvPr>
            <p:cNvCxnSpPr>
              <a:cxnSpLocks/>
            </p:cNvCxnSpPr>
            <p:nvPr/>
          </p:nvCxnSpPr>
          <p:spPr>
            <a:xfrm>
              <a:off x="3118836" y="2938343"/>
              <a:ext cx="1033178" cy="107428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6E6017F-41EA-E04D-ACA6-70F4A67AF6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5864" y="2993553"/>
              <a:ext cx="1083075" cy="10254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6FDF7D0-038A-3649-8444-12EBFC9EF84D}"/>
                </a:ext>
              </a:extLst>
            </p:cNvPr>
            <p:cNvSpPr/>
            <p:nvPr/>
          </p:nvSpPr>
          <p:spPr>
            <a:xfrm>
              <a:off x="2648953" y="2501634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9C2BCBF-07A4-514D-AF78-0366EA94EE27}"/>
                </a:ext>
              </a:extLst>
            </p:cNvPr>
            <p:cNvCxnSpPr>
              <a:cxnSpLocks/>
            </p:cNvCxnSpPr>
            <p:nvPr/>
          </p:nvCxnSpPr>
          <p:spPr>
            <a:xfrm>
              <a:off x="3068939" y="1984276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F8FD23A-8059-7C4E-AED7-6F94C7CB1F3B}"/>
                </a:ext>
              </a:extLst>
            </p:cNvPr>
            <p:cNvSpPr/>
            <p:nvPr/>
          </p:nvSpPr>
          <p:spPr>
            <a:xfrm>
              <a:off x="1549713" y="3583230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4F0E3E4-F563-334E-9940-B3BE1A80EAA1}"/>
                </a:ext>
              </a:extLst>
            </p:cNvPr>
            <p:cNvSpPr/>
            <p:nvPr/>
          </p:nvSpPr>
          <p:spPr>
            <a:xfrm>
              <a:off x="3732028" y="3583230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B4BBD22-FE96-AE46-90B1-E37B3D87AE04}"/>
              </a:ext>
            </a:extLst>
          </p:cNvPr>
          <p:cNvGrpSpPr/>
          <p:nvPr/>
        </p:nvGrpSpPr>
        <p:grpSpPr>
          <a:xfrm>
            <a:off x="4055333" y="1749923"/>
            <a:ext cx="4151019" cy="3758303"/>
            <a:chOff x="4460528" y="2050712"/>
            <a:chExt cx="4151019" cy="3758303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E401D04-121D-1341-86E5-F3615BF1AA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1575" y="4084911"/>
              <a:ext cx="356535" cy="113679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8F685EB-E4FD-9847-A3B0-146246EC01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8325" y="4064261"/>
              <a:ext cx="1083075" cy="102546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76796-96DF-2744-B574-AF489DFA2895}"/>
                </a:ext>
              </a:extLst>
            </p:cNvPr>
            <p:cNvSpPr/>
            <p:nvPr/>
          </p:nvSpPr>
          <p:spPr>
            <a:xfrm>
              <a:off x="4460528" y="473053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3D682F8-4836-D646-B24D-023FC6647296}"/>
                </a:ext>
              </a:extLst>
            </p:cNvPr>
            <p:cNvCxnSpPr>
              <a:cxnSpLocks/>
            </p:cNvCxnSpPr>
            <p:nvPr/>
          </p:nvCxnSpPr>
          <p:spPr>
            <a:xfrm>
              <a:off x="7158383" y="3004779"/>
              <a:ext cx="1033178" cy="107428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E8C202-618C-814E-89A0-5EBD07B747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5411" y="3059989"/>
              <a:ext cx="1083075" cy="10254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9AB69A-541B-E342-8BB1-D5CDEFE4E6A0}"/>
                </a:ext>
              </a:extLst>
            </p:cNvPr>
            <p:cNvSpPr/>
            <p:nvPr/>
          </p:nvSpPr>
          <p:spPr>
            <a:xfrm>
              <a:off x="6688500" y="2568070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3A5170-C940-C341-B2E7-7B16A3F763B4}"/>
                </a:ext>
              </a:extLst>
            </p:cNvPr>
            <p:cNvCxnSpPr>
              <a:cxnSpLocks/>
            </p:cNvCxnSpPr>
            <p:nvPr/>
          </p:nvCxnSpPr>
          <p:spPr>
            <a:xfrm>
              <a:off x="7108486" y="2050712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A9AC7AF-8FB1-324C-87D0-9453DB9DCD2B}"/>
                </a:ext>
              </a:extLst>
            </p:cNvPr>
            <p:cNvSpPr/>
            <p:nvPr/>
          </p:nvSpPr>
          <p:spPr>
            <a:xfrm>
              <a:off x="5589260" y="364966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1AA3B8-521F-AA48-B903-3D90B46196FB}"/>
                </a:ext>
              </a:extLst>
            </p:cNvPr>
            <p:cNvSpPr/>
            <p:nvPr/>
          </p:nvSpPr>
          <p:spPr>
            <a:xfrm>
              <a:off x="7771575" y="364966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F011224-5E6A-184A-A4BB-189F8F192875}"/>
                </a:ext>
              </a:extLst>
            </p:cNvPr>
            <p:cNvSpPr/>
            <p:nvPr/>
          </p:nvSpPr>
          <p:spPr>
            <a:xfrm>
              <a:off x="7288138" y="496904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L</a:t>
              </a:r>
            </a:p>
          </p:txBody>
        </p:sp>
      </p:grpSp>
      <p:sp>
        <p:nvSpPr>
          <p:cNvPr id="52" name="Right Arrow 51">
            <a:extLst>
              <a:ext uri="{FF2B5EF4-FFF2-40B4-BE49-F238E27FC236}">
                <a16:creationId xmlns:a16="http://schemas.microsoft.com/office/drawing/2014/main" id="{1A6D0245-FBB6-7F49-9C85-20542636958C}"/>
              </a:ext>
            </a:extLst>
          </p:cNvPr>
          <p:cNvSpPr/>
          <p:nvPr/>
        </p:nvSpPr>
        <p:spPr>
          <a:xfrm>
            <a:off x="4171040" y="2415041"/>
            <a:ext cx="693821" cy="4199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F8EC42E-1B92-D146-8493-1FC95C860699}"/>
              </a:ext>
            </a:extLst>
          </p:cNvPr>
          <p:cNvGrpSpPr/>
          <p:nvPr/>
        </p:nvGrpSpPr>
        <p:grpSpPr>
          <a:xfrm>
            <a:off x="1850765" y="136525"/>
            <a:ext cx="5442470" cy="585250"/>
            <a:chOff x="1503854" y="136525"/>
            <a:chExt cx="5442470" cy="58525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DC45576-1321-3747-8807-6CCA1BD0D1B4}"/>
                </a:ext>
              </a:extLst>
            </p:cNvPr>
            <p:cNvSpPr/>
            <p:nvPr/>
          </p:nvSpPr>
          <p:spPr>
            <a:xfrm>
              <a:off x="2197675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2C81546-500F-5D49-9A14-9A890422A014}"/>
                </a:ext>
              </a:extLst>
            </p:cNvPr>
            <p:cNvSpPr/>
            <p:nvPr/>
          </p:nvSpPr>
          <p:spPr>
            <a:xfrm>
              <a:off x="2891496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10A795-9809-7142-AF3C-F9417EBED20E}"/>
                </a:ext>
              </a:extLst>
            </p:cNvPr>
            <p:cNvSpPr/>
            <p:nvPr/>
          </p:nvSpPr>
          <p:spPr>
            <a:xfrm>
              <a:off x="3585317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D908848-B464-A54C-BD40-06BDD2812841}"/>
                </a:ext>
              </a:extLst>
            </p:cNvPr>
            <p:cNvSpPr/>
            <p:nvPr/>
          </p:nvSpPr>
          <p:spPr>
            <a:xfrm>
              <a:off x="4279138" y="136525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E68BD95-8B26-8C4D-928F-7FC9B6695CD1}"/>
                </a:ext>
              </a:extLst>
            </p:cNvPr>
            <p:cNvSpPr/>
            <p:nvPr/>
          </p:nvSpPr>
          <p:spPr>
            <a:xfrm>
              <a:off x="4972959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1255D4D-A984-0B47-B224-4A626F7AB6DA}"/>
                </a:ext>
              </a:extLst>
            </p:cNvPr>
            <p:cNvSpPr/>
            <p:nvPr/>
          </p:nvSpPr>
          <p:spPr>
            <a:xfrm>
              <a:off x="5666780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ED80D55-AB40-3742-8616-E4411C301E5A}"/>
                </a:ext>
              </a:extLst>
            </p:cNvPr>
            <p:cNvSpPr/>
            <p:nvPr/>
          </p:nvSpPr>
          <p:spPr>
            <a:xfrm>
              <a:off x="6360601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4B53539-543B-B544-886C-F621586BDEDC}"/>
                </a:ext>
              </a:extLst>
            </p:cNvPr>
            <p:cNvSpPr/>
            <p:nvPr/>
          </p:nvSpPr>
          <p:spPr>
            <a:xfrm>
              <a:off x="1503854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7755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ACAE35-85A5-CA4D-A063-780CD290522F}"/>
              </a:ext>
            </a:extLst>
          </p:cNvPr>
          <p:cNvGrpSpPr/>
          <p:nvPr/>
        </p:nvGrpSpPr>
        <p:grpSpPr>
          <a:xfrm>
            <a:off x="569468" y="1751464"/>
            <a:ext cx="3143431" cy="2836980"/>
            <a:chOff x="93064" y="101594"/>
            <a:chExt cx="4151019" cy="3758303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E401D04-121D-1341-86E5-F3615BF1AA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4111" y="2135793"/>
              <a:ext cx="356535" cy="113679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8F685EB-E4FD-9847-A3B0-146246EC01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861" y="2115143"/>
              <a:ext cx="1083075" cy="102546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76796-96DF-2744-B574-AF489DFA2895}"/>
                </a:ext>
              </a:extLst>
            </p:cNvPr>
            <p:cNvSpPr/>
            <p:nvPr/>
          </p:nvSpPr>
          <p:spPr>
            <a:xfrm>
              <a:off x="93064" y="2781420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3D682F8-4836-D646-B24D-023FC6647296}"/>
                </a:ext>
              </a:extLst>
            </p:cNvPr>
            <p:cNvCxnSpPr>
              <a:cxnSpLocks/>
            </p:cNvCxnSpPr>
            <p:nvPr/>
          </p:nvCxnSpPr>
          <p:spPr>
            <a:xfrm>
              <a:off x="2790919" y="1055661"/>
              <a:ext cx="1033178" cy="107428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E8C202-618C-814E-89A0-5EBD07B747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7947" y="1110871"/>
              <a:ext cx="1083075" cy="10254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9AB69A-541B-E342-8BB1-D5CDEFE4E6A0}"/>
                </a:ext>
              </a:extLst>
            </p:cNvPr>
            <p:cNvSpPr/>
            <p:nvPr/>
          </p:nvSpPr>
          <p:spPr>
            <a:xfrm>
              <a:off x="2321036" y="618952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3A5170-C940-C341-B2E7-7B16A3F763B4}"/>
                </a:ext>
              </a:extLst>
            </p:cNvPr>
            <p:cNvCxnSpPr>
              <a:cxnSpLocks/>
            </p:cNvCxnSpPr>
            <p:nvPr/>
          </p:nvCxnSpPr>
          <p:spPr>
            <a:xfrm>
              <a:off x="2741022" y="101594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A9AC7AF-8FB1-324C-87D0-9453DB9DCD2B}"/>
                </a:ext>
              </a:extLst>
            </p:cNvPr>
            <p:cNvSpPr/>
            <p:nvPr/>
          </p:nvSpPr>
          <p:spPr>
            <a:xfrm>
              <a:off x="1221796" y="170054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1AA3B8-521F-AA48-B903-3D90B46196FB}"/>
                </a:ext>
              </a:extLst>
            </p:cNvPr>
            <p:cNvSpPr/>
            <p:nvPr/>
          </p:nvSpPr>
          <p:spPr>
            <a:xfrm>
              <a:off x="3404111" y="170054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F011224-5E6A-184A-A4BB-189F8F192875}"/>
                </a:ext>
              </a:extLst>
            </p:cNvPr>
            <p:cNvSpPr/>
            <p:nvPr/>
          </p:nvSpPr>
          <p:spPr>
            <a:xfrm>
              <a:off x="2920674" y="3019925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9672566-FDDB-F94F-BF86-FC3FBDFD89FE}"/>
              </a:ext>
            </a:extLst>
          </p:cNvPr>
          <p:cNvGrpSpPr/>
          <p:nvPr/>
        </p:nvGrpSpPr>
        <p:grpSpPr>
          <a:xfrm>
            <a:off x="3409329" y="1678746"/>
            <a:ext cx="5336509" cy="4621473"/>
            <a:chOff x="3409329" y="499648"/>
            <a:chExt cx="5336509" cy="4621473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6AAE81C-880B-894C-BCDA-D3B5D3BD1F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7126" y="3614872"/>
              <a:ext cx="1083075" cy="102546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6F3979-EEC2-414B-A962-5F6F2C26D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5866" y="2533847"/>
              <a:ext cx="356535" cy="113679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C3D1FC7-4E0A-AF46-9BAB-861B94957C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2616" y="2513197"/>
              <a:ext cx="1083075" cy="102546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84D6F79-40FC-D144-AB68-CB8796F66E3F}"/>
                </a:ext>
              </a:extLst>
            </p:cNvPr>
            <p:cNvSpPr/>
            <p:nvPr/>
          </p:nvSpPr>
          <p:spPr>
            <a:xfrm>
              <a:off x="4594819" y="3179474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BD9ECF-E78A-DA48-A955-99429B57DC3F}"/>
                </a:ext>
              </a:extLst>
            </p:cNvPr>
            <p:cNvCxnSpPr>
              <a:cxnSpLocks/>
            </p:cNvCxnSpPr>
            <p:nvPr/>
          </p:nvCxnSpPr>
          <p:spPr>
            <a:xfrm>
              <a:off x="7292674" y="1453715"/>
              <a:ext cx="1033178" cy="107428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4930FC5-4F9C-764C-A505-8848E97EBC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9702" y="1508925"/>
              <a:ext cx="1083075" cy="10254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A841AD-F3F3-074B-9CAD-7F90DCDD03BE}"/>
                </a:ext>
              </a:extLst>
            </p:cNvPr>
            <p:cNvSpPr/>
            <p:nvPr/>
          </p:nvSpPr>
          <p:spPr>
            <a:xfrm>
              <a:off x="6822791" y="101700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28E46BA-CD99-754B-9A15-AC153DFFB9C5}"/>
                </a:ext>
              </a:extLst>
            </p:cNvPr>
            <p:cNvCxnSpPr>
              <a:cxnSpLocks/>
            </p:cNvCxnSpPr>
            <p:nvPr/>
          </p:nvCxnSpPr>
          <p:spPr>
            <a:xfrm>
              <a:off x="7242777" y="499648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A5F7875-8BC3-8B4D-BD9E-08AB5F462A09}"/>
                </a:ext>
              </a:extLst>
            </p:cNvPr>
            <p:cNvSpPr/>
            <p:nvPr/>
          </p:nvSpPr>
          <p:spPr>
            <a:xfrm>
              <a:off x="5723551" y="2098602"/>
              <a:ext cx="839972" cy="83997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50232C1-F4D3-8146-BC8B-9D69F6F3835B}"/>
                </a:ext>
              </a:extLst>
            </p:cNvPr>
            <p:cNvSpPr/>
            <p:nvPr/>
          </p:nvSpPr>
          <p:spPr>
            <a:xfrm>
              <a:off x="7905866" y="2098602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22F5E3A-8037-534F-AA3D-195281B2A55B}"/>
                </a:ext>
              </a:extLst>
            </p:cNvPr>
            <p:cNvSpPr/>
            <p:nvPr/>
          </p:nvSpPr>
          <p:spPr>
            <a:xfrm>
              <a:off x="7422429" y="3417979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L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C9552EF-7A58-1246-9633-ADB3D7A4810A}"/>
                </a:ext>
              </a:extLst>
            </p:cNvPr>
            <p:cNvSpPr/>
            <p:nvPr/>
          </p:nvSpPr>
          <p:spPr>
            <a:xfrm>
              <a:off x="3409329" y="4281149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B77C280-D054-2D46-BD2A-1CC70B2E9638}"/>
              </a:ext>
            </a:extLst>
          </p:cNvPr>
          <p:cNvGrpSpPr/>
          <p:nvPr/>
        </p:nvGrpSpPr>
        <p:grpSpPr>
          <a:xfrm>
            <a:off x="1850765" y="136525"/>
            <a:ext cx="5442470" cy="585250"/>
            <a:chOff x="1503854" y="136525"/>
            <a:chExt cx="5442470" cy="58525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212F90-E258-B449-B816-8D03048F6039}"/>
                </a:ext>
              </a:extLst>
            </p:cNvPr>
            <p:cNvSpPr/>
            <p:nvPr/>
          </p:nvSpPr>
          <p:spPr>
            <a:xfrm>
              <a:off x="2197675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A640DAE-17A9-7548-8314-E5806A2A2D4F}"/>
                </a:ext>
              </a:extLst>
            </p:cNvPr>
            <p:cNvSpPr/>
            <p:nvPr/>
          </p:nvSpPr>
          <p:spPr>
            <a:xfrm>
              <a:off x="2891496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A226614-B409-254B-94EA-EDFC33774F9C}"/>
                </a:ext>
              </a:extLst>
            </p:cNvPr>
            <p:cNvSpPr/>
            <p:nvPr/>
          </p:nvSpPr>
          <p:spPr>
            <a:xfrm>
              <a:off x="3585317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26B518-78E2-0D4C-9D90-21FAA74771E9}"/>
                </a:ext>
              </a:extLst>
            </p:cNvPr>
            <p:cNvSpPr/>
            <p:nvPr/>
          </p:nvSpPr>
          <p:spPr>
            <a:xfrm>
              <a:off x="4279138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364D270-122D-D443-B4DA-30DF7DF04492}"/>
                </a:ext>
              </a:extLst>
            </p:cNvPr>
            <p:cNvSpPr/>
            <p:nvPr/>
          </p:nvSpPr>
          <p:spPr>
            <a:xfrm>
              <a:off x="4972959" y="136525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F1FCFB9-9F0D-8B49-ACA4-97AEE5EE5997}"/>
                </a:ext>
              </a:extLst>
            </p:cNvPr>
            <p:cNvSpPr/>
            <p:nvPr/>
          </p:nvSpPr>
          <p:spPr>
            <a:xfrm>
              <a:off x="5666780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9C097E4-2846-EC46-A416-814FE7CA6B70}"/>
                </a:ext>
              </a:extLst>
            </p:cNvPr>
            <p:cNvSpPr/>
            <p:nvPr/>
          </p:nvSpPr>
          <p:spPr>
            <a:xfrm>
              <a:off x="6360601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2864D7D-7282-E14C-93B0-B7092626DC97}"/>
                </a:ext>
              </a:extLst>
            </p:cNvPr>
            <p:cNvSpPr/>
            <p:nvPr/>
          </p:nvSpPr>
          <p:spPr>
            <a:xfrm>
              <a:off x="1503854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</p:grpSp>
      <p:sp>
        <p:nvSpPr>
          <p:cNvPr id="59" name="Right Arrow 58">
            <a:extLst>
              <a:ext uri="{FF2B5EF4-FFF2-40B4-BE49-F238E27FC236}">
                <a16:creationId xmlns:a16="http://schemas.microsoft.com/office/drawing/2014/main" id="{2BD4CAF6-4324-DA49-B9B7-2B1F79AE1253}"/>
              </a:ext>
            </a:extLst>
          </p:cNvPr>
          <p:cNvSpPr/>
          <p:nvPr/>
        </p:nvSpPr>
        <p:spPr>
          <a:xfrm>
            <a:off x="4423706" y="2415041"/>
            <a:ext cx="693821" cy="4199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6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90BB39-8DE5-7742-9F89-72D710471C57}"/>
              </a:ext>
            </a:extLst>
          </p:cNvPr>
          <p:cNvGrpSpPr/>
          <p:nvPr/>
        </p:nvGrpSpPr>
        <p:grpSpPr>
          <a:xfrm>
            <a:off x="323517" y="2128361"/>
            <a:ext cx="3508821" cy="3206077"/>
            <a:chOff x="136740" y="126669"/>
            <a:chExt cx="5336509" cy="4621473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6AAE81C-880B-894C-BCDA-D3B5D3BD1F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537" y="3241893"/>
              <a:ext cx="1083075" cy="102546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6F3979-EEC2-414B-A962-5F6F2C26D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3277" y="2160868"/>
              <a:ext cx="356535" cy="113679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C3D1FC7-4E0A-AF46-9BAB-861B94957C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0027" y="2140218"/>
              <a:ext cx="1083075" cy="102546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84D6F79-40FC-D144-AB68-CB8796F66E3F}"/>
                </a:ext>
              </a:extLst>
            </p:cNvPr>
            <p:cNvSpPr/>
            <p:nvPr/>
          </p:nvSpPr>
          <p:spPr>
            <a:xfrm>
              <a:off x="1322230" y="2806495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BD9ECF-E78A-DA48-A955-99429B57DC3F}"/>
                </a:ext>
              </a:extLst>
            </p:cNvPr>
            <p:cNvCxnSpPr>
              <a:cxnSpLocks/>
            </p:cNvCxnSpPr>
            <p:nvPr/>
          </p:nvCxnSpPr>
          <p:spPr>
            <a:xfrm>
              <a:off x="4020085" y="1080736"/>
              <a:ext cx="1033178" cy="107428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4930FC5-4F9C-764C-A505-8848E97EBC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7113" y="1135946"/>
              <a:ext cx="1083075" cy="10254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A841AD-F3F3-074B-9CAD-7F90DCDD03BE}"/>
                </a:ext>
              </a:extLst>
            </p:cNvPr>
            <p:cNvSpPr/>
            <p:nvPr/>
          </p:nvSpPr>
          <p:spPr>
            <a:xfrm>
              <a:off x="3550202" y="64402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28E46BA-CD99-754B-9A15-AC153DFFB9C5}"/>
                </a:ext>
              </a:extLst>
            </p:cNvPr>
            <p:cNvCxnSpPr>
              <a:cxnSpLocks/>
            </p:cNvCxnSpPr>
            <p:nvPr/>
          </p:nvCxnSpPr>
          <p:spPr>
            <a:xfrm>
              <a:off x="3970188" y="126669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A5F7875-8BC3-8B4D-BD9E-08AB5F462A09}"/>
                </a:ext>
              </a:extLst>
            </p:cNvPr>
            <p:cNvSpPr/>
            <p:nvPr/>
          </p:nvSpPr>
          <p:spPr>
            <a:xfrm>
              <a:off x="2450962" y="1725623"/>
              <a:ext cx="839972" cy="83997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50232C1-F4D3-8146-BC8B-9D69F6F3835B}"/>
                </a:ext>
              </a:extLst>
            </p:cNvPr>
            <p:cNvSpPr/>
            <p:nvPr/>
          </p:nvSpPr>
          <p:spPr>
            <a:xfrm>
              <a:off x="4633277" y="172562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22F5E3A-8037-534F-AA3D-195281B2A55B}"/>
                </a:ext>
              </a:extLst>
            </p:cNvPr>
            <p:cNvSpPr/>
            <p:nvPr/>
          </p:nvSpPr>
          <p:spPr>
            <a:xfrm>
              <a:off x="4149840" y="3045000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C9552EF-7A58-1246-9633-ADB3D7A4810A}"/>
                </a:ext>
              </a:extLst>
            </p:cNvPr>
            <p:cNvSpPr/>
            <p:nvPr/>
          </p:nvSpPr>
          <p:spPr>
            <a:xfrm>
              <a:off x="136740" y="3908170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388FACB-7D95-3141-8513-3AF0652B3E7B}"/>
              </a:ext>
            </a:extLst>
          </p:cNvPr>
          <p:cNvGrpSpPr/>
          <p:nvPr/>
        </p:nvGrpSpPr>
        <p:grpSpPr>
          <a:xfrm>
            <a:off x="4572000" y="1869682"/>
            <a:ext cx="4151019" cy="3758303"/>
            <a:chOff x="4191400" y="1360702"/>
            <a:chExt cx="4151019" cy="3758303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CBFB28E-2F63-A64E-86C4-E296F2EE0DEF}"/>
                </a:ext>
              </a:extLst>
            </p:cNvPr>
            <p:cNvCxnSpPr>
              <a:cxnSpLocks/>
            </p:cNvCxnSpPr>
            <p:nvPr/>
          </p:nvCxnSpPr>
          <p:spPr>
            <a:xfrm>
              <a:off x="5774722" y="3374251"/>
              <a:ext cx="356535" cy="113679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7044AC4-3996-8A44-B0AF-615DBF596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2447" y="3394901"/>
              <a:ext cx="356535" cy="113679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047EEC9-408A-8F46-B0B1-4B66E1EFB1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9197" y="3374251"/>
              <a:ext cx="1083075" cy="102546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EFDB5E-3A36-AE47-890D-FF069DE5D8C7}"/>
                </a:ext>
              </a:extLst>
            </p:cNvPr>
            <p:cNvSpPr/>
            <p:nvPr/>
          </p:nvSpPr>
          <p:spPr>
            <a:xfrm>
              <a:off x="4191400" y="404052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992410E-C67F-ED4E-A0ED-66B1FF0AADE0}"/>
                </a:ext>
              </a:extLst>
            </p:cNvPr>
            <p:cNvCxnSpPr>
              <a:cxnSpLocks/>
            </p:cNvCxnSpPr>
            <p:nvPr/>
          </p:nvCxnSpPr>
          <p:spPr>
            <a:xfrm>
              <a:off x="6889255" y="2314769"/>
              <a:ext cx="1033178" cy="107428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54383B-53F3-FF49-8475-B653185C2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6283" y="2369979"/>
              <a:ext cx="1083075" cy="10254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4703914-68EC-6C49-9EAF-694B9DF6127A}"/>
                </a:ext>
              </a:extLst>
            </p:cNvPr>
            <p:cNvSpPr/>
            <p:nvPr/>
          </p:nvSpPr>
          <p:spPr>
            <a:xfrm>
              <a:off x="6419372" y="1878060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9D70FAC-167E-2545-9F92-646955833DAE}"/>
                </a:ext>
              </a:extLst>
            </p:cNvPr>
            <p:cNvCxnSpPr>
              <a:cxnSpLocks/>
            </p:cNvCxnSpPr>
            <p:nvPr/>
          </p:nvCxnSpPr>
          <p:spPr>
            <a:xfrm>
              <a:off x="6839358" y="1360702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6C952BF-3F02-224B-A21E-432D060B148B}"/>
                </a:ext>
              </a:extLst>
            </p:cNvPr>
            <p:cNvSpPr/>
            <p:nvPr/>
          </p:nvSpPr>
          <p:spPr>
            <a:xfrm>
              <a:off x="5320132" y="2959656"/>
              <a:ext cx="839972" cy="83997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B4680C2-17B0-7E40-B67A-B00F921778C7}"/>
                </a:ext>
              </a:extLst>
            </p:cNvPr>
            <p:cNvSpPr/>
            <p:nvPr/>
          </p:nvSpPr>
          <p:spPr>
            <a:xfrm>
              <a:off x="7502447" y="295965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DB60780-DEE7-6B4C-BFFD-A1C1FA76C66F}"/>
                </a:ext>
              </a:extLst>
            </p:cNvPr>
            <p:cNvSpPr/>
            <p:nvPr/>
          </p:nvSpPr>
          <p:spPr>
            <a:xfrm>
              <a:off x="7019010" y="427903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L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0F2E461-591D-2A4A-8BA6-29A3B064DE5B}"/>
                </a:ext>
              </a:extLst>
            </p:cNvPr>
            <p:cNvSpPr/>
            <p:nvPr/>
          </p:nvSpPr>
          <p:spPr>
            <a:xfrm>
              <a:off x="5735162" y="427903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E9E6721-0124-B34E-8486-188252E153EC}"/>
              </a:ext>
            </a:extLst>
          </p:cNvPr>
          <p:cNvGrpSpPr/>
          <p:nvPr/>
        </p:nvGrpSpPr>
        <p:grpSpPr>
          <a:xfrm>
            <a:off x="1850765" y="136525"/>
            <a:ext cx="5442470" cy="585250"/>
            <a:chOff x="1503854" y="136525"/>
            <a:chExt cx="5442470" cy="58525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4CF3901-7B67-D94A-A4DE-340DCBE96C86}"/>
                </a:ext>
              </a:extLst>
            </p:cNvPr>
            <p:cNvSpPr/>
            <p:nvPr/>
          </p:nvSpPr>
          <p:spPr>
            <a:xfrm>
              <a:off x="2197675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0E3BE6F-9C44-D34B-9A7B-C8276A788A7D}"/>
                </a:ext>
              </a:extLst>
            </p:cNvPr>
            <p:cNvSpPr/>
            <p:nvPr/>
          </p:nvSpPr>
          <p:spPr>
            <a:xfrm>
              <a:off x="2891496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35F4B50-EB25-CE48-87C1-86CA581CA653}"/>
                </a:ext>
              </a:extLst>
            </p:cNvPr>
            <p:cNvSpPr/>
            <p:nvPr/>
          </p:nvSpPr>
          <p:spPr>
            <a:xfrm>
              <a:off x="3585317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1F6699B-67F9-4C4B-9AD9-6A258CEDB042}"/>
                </a:ext>
              </a:extLst>
            </p:cNvPr>
            <p:cNvSpPr/>
            <p:nvPr/>
          </p:nvSpPr>
          <p:spPr>
            <a:xfrm>
              <a:off x="4279138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F6CB3D3-B4FC-854C-B703-3D5F61997868}"/>
                </a:ext>
              </a:extLst>
            </p:cNvPr>
            <p:cNvSpPr/>
            <p:nvPr/>
          </p:nvSpPr>
          <p:spPr>
            <a:xfrm>
              <a:off x="4972959" y="136525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4969754-317E-4848-A8BF-3ECC51864EC3}"/>
                </a:ext>
              </a:extLst>
            </p:cNvPr>
            <p:cNvSpPr/>
            <p:nvPr/>
          </p:nvSpPr>
          <p:spPr>
            <a:xfrm>
              <a:off x="5666780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8E9DB78-5D2D-7E4F-A7B0-640060DD3641}"/>
                </a:ext>
              </a:extLst>
            </p:cNvPr>
            <p:cNvSpPr/>
            <p:nvPr/>
          </p:nvSpPr>
          <p:spPr>
            <a:xfrm>
              <a:off x="6360601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CE7AD4C-59FE-7C45-8D4D-04D42F4B037C}"/>
                </a:ext>
              </a:extLst>
            </p:cNvPr>
            <p:cNvSpPr/>
            <p:nvPr/>
          </p:nvSpPr>
          <p:spPr>
            <a:xfrm>
              <a:off x="1503854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</p:grpSp>
      <p:sp>
        <p:nvSpPr>
          <p:cNvPr id="65" name="Right Arrow 64">
            <a:extLst>
              <a:ext uri="{FF2B5EF4-FFF2-40B4-BE49-F238E27FC236}">
                <a16:creationId xmlns:a16="http://schemas.microsoft.com/office/drawing/2014/main" id="{26DBDC37-CC1C-014A-BB55-5A0AA2C8EEA0}"/>
              </a:ext>
            </a:extLst>
          </p:cNvPr>
          <p:cNvSpPr/>
          <p:nvPr/>
        </p:nvSpPr>
        <p:spPr>
          <a:xfrm>
            <a:off x="4423706" y="2415041"/>
            <a:ext cx="693821" cy="4199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68439-7E18-024E-91D5-31930F0F7BD5}"/>
              </a:ext>
            </a:extLst>
          </p:cNvPr>
          <p:cNvSpPr txBox="1"/>
          <p:nvPr/>
        </p:nvSpPr>
        <p:spPr>
          <a:xfrm>
            <a:off x="4475745" y="220177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RR</a:t>
            </a:r>
          </a:p>
        </p:txBody>
      </p:sp>
    </p:spTree>
    <p:extLst>
      <p:ext uri="{BB962C8B-B14F-4D97-AF65-F5344CB8AC3E}">
        <p14:creationId xmlns:p14="http://schemas.microsoft.com/office/powerpoint/2010/main" val="2162587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28EBC2-6F82-2C4B-839A-9D3218A5F2F9}"/>
              </a:ext>
            </a:extLst>
          </p:cNvPr>
          <p:cNvGrpSpPr/>
          <p:nvPr/>
        </p:nvGrpSpPr>
        <p:grpSpPr>
          <a:xfrm>
            <a:off x="541417" y="1925050"/>
            <a:ext cx="3192903" cy="2893163"/>
            <a:chOff x="100663" y="1432892"/>
            <a:chExt cx="4151019" cy="3758303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CBFB28E-2F63-A64E-86C4-E296F2EE0DEF}"/>
                </a:ext>
              </a:extLst>
            </p:cNvPr>
            <p:cNvCxnSpPr>
              <a:cxnSpLocks/>
            </p:cNvCxnSpPr>
            <p:nvPr/>
          </p:nvCxnSpPr>
          <p:spPr>
            <a:xfrm>
              <a:off x="1683985" y="3446441"/>
              <a:ext cx="356535" cy="113679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7044AC4-3996-8A44-B0AF-615DBF596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1710" y="3467091"/>
              <a:ext cx="356535" cy="113679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047EEC9-408A-8F46-B0B1-4B66E1EFB1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460" y="3446441"/>
              <a:ext cx="1083075" cy="102546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EFDB5E-3A36-AE47-890D-FF069DE5D8C7}"/>
                </a:ext>
              </a:extLst>
            </p:cNvPr>
            <p:cNvSpPr/>
            <p:nvPr/>
          </p:nvSpPr>
          <p:spPr>
            <a:xfrm>
              <a:off x="100663" y="411271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992410E-C67F-ED4E-A0ED-66B1FF0AADE0}"/>
                </a:ext>
              </a:extLst>
            </p:cNvPr>
            <p:cNvCxnSpPr>
              <a:cxnSpLocks/>
            </p:cNvCxnSpPr>
            <p:nvPr/>
          </p:nvCxnSpPr>
          <p:spPr>
            <a:xfrm>
              <a:off x="2798518" y="2386959"/>
              <a:ext cx="1033178" cy="107428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54383B-53F3-FF49-8475-B653185C2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5546" y="2442169"/>
              <a:ext cx="1083075" cy="10254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4703914-68EC-6C49-9EAF-694B9DF6127A}"/>
                </a:ext>
              </a:extLst>
            </p:cNvPr>
            <p:cNvSpPr/>
            <p:nvPr/>
          </p:nvSpPr>
          <p:spPr>
            <a:xfrm>
              <a:off x="2328635" y="1950250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9D70FAC-167E-2545-9F92-646955833DAE}"/>
                </a:ext>
              </a:extLst>
            </p:cNvPr>
            <p:cNvCxnSpPr>
              <a:cxnSpLocks/>
            </p:cNvCxnSpPr>
            <p:nvPr/>
          </p:nvCxnSpPr>
          <p:spPr>
            <a:xfrm>
              <a:off x="2748621" y="1432892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6C952BF-3F02-224B-A21E-432D060B148B}"/>
                </a:ext>
              </a:extLst>
            </p:cNvPr>
            <p:cNvSpPr/>
            <p:nvPr/>
          </p:nvSpPr>
          <p:spPr>
            <a:xfrm>
              <a:off x="1229395" y="3031846"/>
              <a:ext cx="839972" cy="83997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B4680C2-17B0-7E40-B67A-B00F921778C7}"/>
                </a:ext>
              </a:extLst>
            </p:cNvPr>
            <p:cNvSpPr/>
            <p:nvPr/>
          </p:nvSpPr>
          <p:spPr>
            <a:xfrm>
              <a:off x="3411710" y="303184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DB60780-DEE7-6B4C-BFFD-A1C1FA76C66F}"/>
                </a:ext>
              </a:extLst>
            </p:cNvPr>
            <p:cNvSpPr/>
            <p:nvPr/>
          </p:nvSpPr>
          <p:spPr>
            <a:xfrm>
              <a:off x="2928273" y="435122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0F2E461-591D-2A4A-8BA6-29A3B064DE5B}"/>
                </a:ext>
              </a:extLst>
            </p:cNvPr>
            <p:cNvSpPr/>
            <p:nvPr/>
          </p:nvSpPr>
          <p:spPr>
            <a:xfrm>
              <a:off x="1644425" y="435122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472E5D4-36BD-0544-8BCE-C6F82A0B30F5}"/>
              </a:ext>
            </a:extLst>
          </p:cNvPr>
          <p:cNvGrpSpPr/>
          <p:nvPr/>
        </p:nvGrpSpPr>
        <p:grpSpPr>
          <a:xfrm>
            <a:off x="4511605" y="1733684"/>
            <a:ext cx="4151019" cy="3758303"/>
            <a:chOff x="4812399" y="1432892"/>
            <a:chExt cx="4151019" cy="3758303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2F8C4BE-88E8-3E4A-9A0F-55C9876BF303}"/>
                </a:ext>
              </a:extLst>
            </p:cNvPr>
            <p:cNvCxnSpPr>
              <a:cxnSpLocks/>
            </p:cNvCxnSpPr>
            <p:nvPr/>
          </p:nvCxnSpPr>
          <p:spPr>
            <a:xfrm>
              <a:off x="6395721" y="3446441"/>
              <a:ext cx="356535" cy="113679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F469B7-712D-FC44-A09F-BF0A7DD88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3446" y="3467091"/>
              <a:ext cx="356535" cy="113679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F6DCF7-CE35-F54E-8A3D-7020CC63FF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0196" y="3446441"/>
              <a:ext cx="1083075" cy="10254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ACBB5E5-99EF-2E4E-B524-B23E77267C93}"/>
                </a:ext>
              </a:extLst>
            </p:cNvPr>
            <p:cNvSpPr/>
            <p:nvPr/>
          </p:nvSpPr>
          <p:spPr>
            <a:xfrm>
              <a:off x="4812399" y="411271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3BBA7E-6F58-CA40-9D49-DA3C681E10E8}"/>
                </a:ext>
              </a:extLst>
            </p:cNvPr>
            <p:cNvCxnSpPr>
              <a:cxnSpLocks/>
            </p:cNvCxnSpPr>
            <p:nvPr/>
          </p:nvCxnSpPr>
          <p:spPr>
            <a:xfrm>
              <a:off x="7510254" y="2386959"/>
              <a:ext cx="1033178" cy="107428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63F984-FDAA-0B4B-BB7B-C80CDAE26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7282" y="2442169"/>
              <a:ext cx="1083075" cy="102546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D33020C-C7A4-3249-B909-83F623B12D1D}"/>
                </a:ext>
              </a:extLst>
            </p:cNvPr>
            <p:cNvSpPr/>
            <p:nvPr/>
          </p:nvSpPr>
          <p:spPr>
            <a:xfrm>
              <a:off x="7040371" y="1950250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2B08D99-81F4-344F-89F5-B860F1DBD7DB}"/>
                </a:ext>
              </a:extLst>
            </p:cNvPr>
            <p:cNvCxnSpPr>
              <a:cxnSpLocks/>
            </p:cNvCxnSpPr>
            <p:nvPr/>
          </p:nvCxnSpPr>
          <p:spPr>
            <a:xfrm>
              <a:off x="7460357" y="1432892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7199101-072A-8D4A-A555-50500FC5269C}"/>
                </a:ext>
              </a:extLst>
            </p:cNvPr>
            <p:cNvSpPr/>
            <p:nvPr/>
          </p:nvSpPr>
          <p:spPr>
            <a:xfrm>
              <a:off x="5941131" y="303184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04D6B44-0C2F-C943-80F5-396423BBDBA1}"/>
                </a:ext>
              </a:extLst>
            </p:cNvPr>
            <p:cNvSpPr/>
            <p:nvPr/>
          </p:nvSpPr>
          <p:spPr>
            <a:xfrm>
              <a:off x="8123446" y="303184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79483BA-FCDE-7E4C-90EF-57395AA19065}"/>
                </a:ext>
              </a:extLst>
            </p:cNvPr>
            <p:cNvSpPr/>
            <p:nvPr/>
          </p:nvSpPr>
          <p:spPr>
            <a:xfrm>
              <a:off x="7640009" y="435122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L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18A20FA-AE25-3645-9637-A5993E1CC439}"/>
                </a:ext>
              </a:extLst>
            </p:cNvPr>
            <p:cNvSpPr/>
            <p:nvPr/>
          </p:nvSpPr>
          <p:spPr>
            <a:xfrm>
              <a:off x="6356161" y="435122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2927F7-6C27-2146-A6C3-F9005A8C4A17}"/>
              </a:ext>
            </a:extLst>
          </p:cNvPr>
          <p:cNvGrpSpPr/>
          <p:nvPr/>
        </p:nvGrpSpPr>
        <p:grpSpPr>
          <a:xfrm>
            <a:off x="1850765" y="136525"/>
            <a:ext cx="5442470" cy="585250"/>
            <a:chOff x="1503854" y="136525"/>
            <a:chExt cx="5442470" cy="58525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1525A72-41C1-4843-9379-78A20AF7BC5A}"/>
                </a:ext>
              </a:extLst>
            </p:cNvPr>
            <p:cNvSpPr/>
            <p:nvPr/>
          </p:nvSpPr>
          <p:spPr>
            <a:xfrm>
              <a:off x="2197675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0DBD649-24EC-D449-A4D6-DF51A5C025C7}"/>
                </a:ext>
              </a:extLst>
            </p:cNvPr>
            <p:cNvSpPr/>
            <p:nvPr/>
          </p:nvSpPr>
          <p:spPr>
            <a:xfrm>
              <a:off x="2891496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A471C94-06D8-A34C-B4F6-BFBB328888A6}"/>
                </a:ext>
              </a:extLst>
            </p:cNvPr>
            <p:cNvSpPr/>
            <p:nvPr/>
          </p:nvSpPr>
          <p:spPr>
            <a:xfrm>
              <a:off x="3585317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BA4D763-0F10-0840-B1A7-6FD1DF5CE6B0}"/>
                </a:ext>
              </a:extLst>
            </p:cNvPr>
            <p:cNvSpPr/>
            <p:nvPr/>
          </p:nvSpPr>
          <p:spPr>
            <a:xfrm>
              <a:off x="4279138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A75154B-D4F8-DE44-B128-45864FB30172}"/>
                </a:ext>
              </a:extLst>
            </p:cNvPr>
            <p:cNvSpPr/>
            <p:nvPr/>
          </p:nvSpPr>
          <p:spPr>
            <a:xfrm>
              <a:off x="4972959" y="136525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DA64D42-C3D2-0340-8A81-157D1D310B18}"/>
                </a:ext>
              </a:extLst>
            </p:cNvPr>
            <p:cNvSpPr/>
            <p:nvPr/>
          </p:nvSpPr>
          <p:spPr>
            <a:xfrm>
              <a:off x="5666780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B561064-CEBE-424E-8700-20DAC5BCF6D3}"/>
                </a:ext>
              </a:extLst>
            </p:cNvPr>
            <p:cNvSpPr/>
            <p:nvPr/>
          </p:nvSpPr>
          <p:spPr>
            <a:xfrm>
              <a:off x="6360601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A6DAA92-2F4D-2C46-A7F7-A368041CAB9D}"/>
                </a:ext>
              </a:extLst>
            </p:cNvPr>
            <p:cNvSpPr/>
            <p:nvPr/>
          </p:nvSpPr>
          <p:spPr>
            <a:xfrm>
              <a:off x="1503854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00A0A739-DA5A-A64A-BEB0-1D11E8073D0D}"/>
              </a:ext>
            </a:extLst>
          </p:cNvPr>
          <p:cNvSpPr/>
          <p:nvPr/>
        </p:nvSpPr>
        <p:spPr>
          <a:xfrm>
            <a:off x="4423706" y="2415041"/>
            <a:ext cx="693821" cy="4199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4382E-616C-534E-BFDB-93A03F3F0D28}"/>
              </a:ext>
            </a:extLst>
          </p:cNvPr>
          <p:cNvSpPr txBox="1"/>
          <p:nvPr/>
        </p:nvSpPr>
        <p:spPr>
          <a:xfrm>
            <a:off x="4415589" y="220177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</a:t>
            </a:r>
          </a:p>
        </p:txBody>
      </p:sp>
    </p:spTree>
    <p:extLst>
      <p:ext uri="{BB962C8B-B14F-4D97-AF65-F5344CB8AC3E}">
        <p14:creationId xmlns:p14="http://schemas.microsoft.com/office/powerpoint/2010/main" val="931426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555F50-83A5-CD43-BF0F-0329435CCE6E}"/>
              </a:ext>
            </a:extLst>
          </p:cNvPr>
          <p:cNvGrpSpPr/>
          <p:nvPr/>
        </p:nvGrpSpPr>
        <p:grpSpPr>
          <a:xfrm>
            <a:off x="457506" y="1491802"/>
            <a:ext cx="3108018" cy="2731154"/>
            <a:chOff x="156178" y="530523"/>
            <a:chExt cx="4151019" cy="3758303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2F8C4BE-88E8-3E4A-9A0F-55C9876BF303}"/>
                </a:ext>
              </a:extLst>
            </p:cNvPr>
            <p:cNvCxnSpPr>
              <a:cxnSpLocks/>
            </p:cNvCxnSpPr>
            <p:nvPr/>
          </p:nvCxnSpPr>
          <p:spPr>
            <a:xfrm>
              <a:off x="1739500" y="2544072"/>
              <a:ext cx="356535" cy="113679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F469B7-712D-FC44-A09F-BF0A7DD88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7225" y="2564722"/>
              <a:ext cx="356535" cy="113679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F6DCF7-CE35-F54E-8A3D-7020CC63FF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975" y="2544072"/>
              <a:ext cx="1083075" cy="10254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ACBB5E5-99EF-2E4E-B524-B23E77267C93}"/>
                </a:ext>
              </a:extLst>
            </p:cNvPr>
            <p:cNvSpPr/>
            <p:nvPr/>
          </p:nvSpPr>
          <p:spPr>
            <a:xfrm>
              <a:off x="156178" y="3210349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3BBA7E-6F58-CA40-9D49-DA3C681E10E8}"/>
                </a:ext>
              </a:extLst>
            </p:cNvPr>
            <p:cNvCxnSpPr>
              <a:cxnSpLocks/>
            </p:cNvCxnSpPr>
            <p:nvPr/>
          </p:nvCxnSpPr>
          <p:spPr>
            <a:xfrm>
              <a:off x="2854033" y="1484590"/>
              <a:ext cx="1033178" cy="107428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63F984-FDAA-0B4B-BB7B-C80CDAE26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1061" y="1539800"/>
              <a:ext cx="1083075" cy="102546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D33020C-C7A4-3249-B909-83F623B12D1D}"/>
                </a:ext>
              </a:extLst>
            </p:cNvPr>
            <p:cNvSpPr/>
            <p:nvPr/>
          </p:nvSpPr>
          <p:spPr>
            <a:xfrm>
              <a:off x="2384150" y="1047881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2B08D99-81F4-344F-89F5-B860F1DBD7DB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36" y="530523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7199101-072A-8D4A-A555-50500FC5269C}"/>
                </a:ext>
              </a:extLst>
            </p:cNvPr>
            <p:cNvSpPr/>
            <p:nvPr/>
          </p:nvSpPr>
          <p:spPr>
            <a:xfrm>
              <a:off x="1284910" y="212947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04D6B44-0C2F-C943-80F5-396423BBDBA1}"/>
                </a:ext>
              </a:extLst>
            </p:cNvPr>
            <p:cNvSpPr/>
            <p:nvPr/>
          </p:nvSpPr>
          <p:spPr>
            <a:xfrm>
              <a:off x="3467225" y="212947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79483BA-FCDE-7E4C-90EF-57395AA19065}"/>
                </a:ext>
              </a:extLst>
            </p:cNvPr>
            <p:cNvSpPr/>
            <p:nvPr/>
          </p:nvSpPr>
          <p:spPr>
            <a:xfrm>
              <a:off x="2983788" y="3448854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18A20FA-AE25-3645-9637-A5993E1CC439}"/>
                </a:ext>
              </a:extLst>
            </p:cNvPr>
            <p:cNvSpPr/>
            <p:nvPr/>
          </p:nvSpPr>
          <p:spPr>
            <a:xfrm>
              <a:off x="1699940" y="3448854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19CB4BA-5FE0-B845-8E3C-1636E1412575}"/>
              </a:ext>
            </a:extLst>
          </p:cNvPr>
          <p:cNvGrpSpPr/>
          <p:nvPr/>
        </p:nvGrpSpPr>
        <p:grpSpPr>
          <a:xfrm>
            <a:off x="4416054" y="1233123"/>
            <a:ext cx="4151019" cy="5026047"/>
            <a:chOff x="3949255" y="860704"/>
            <a:chExt cx="4151019" cy="5026047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7005EAD-2D7E-2749-9B62-716F40E517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104" y="4099612"/>
              <a:ext cx="905900" cy="140298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FFAF843-6A35-D04F-B36E-BD377CC279C3}"/>
                </a:ext>
              </a:extLst>
            </p:cNvPr>
            <p:cNvSpPr/>
            <p:nvPr/>
          </p:nvSpPr>
          <p:spPr>
            <a:xfrm>
              <a:off x="4587118" y="5046779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C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D9488DF-F239-0446-B7C9-6AD325D16FC4}"/>
                </a:ext>
              </a:extLst>
            </p:cNvPr>
            <p:cNvCxnSpPr>
              <a:cxnSpLocks/>
            </p:cNvCxnSpPr>
            <p:nvPr/>
          </p:nvCxnSpPr>
          <p:spPr>
            <a:xfrm>
              <a:off x="5532577" y="2874253"/>
              <a:ext cx="356535" cy="113679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DAB163-D115-1C4D-A066-9D3983A19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0302" y="2894903"/>
              <a:ext cx="356535" cy="113679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BBCB273-D8DD-1A44-8BD0-DDBC5E95CF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7052" y="2874253"/>
              <a:ext cx="1083075" cy="10254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D70954-5580-F84F-913E-C9B3B9552732}"/>
                </a:ext>
              </a:extLst>
            </p:cNvPr>
            <p:cNvSpPr/>
            <p:nvPr/>
          </p:nvSpPr>
          <p:spPr>
            <a:xfrm>
              <a:off x="3949255" y="3540530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F1FE73-D09D-3747-A551-B023EBB6FE2C}"/>
                </a:ext>
              </a:extLst>
            </p:cNvPr>
            <p:cNvCxnSpPr>
              <a:cxnSpLocks/>
            </p:cNvCxnSpPr>
            <p:nvPr/>
          </p:nvCxnSpPr>
          <p:spPr>
            <a:xfrm>
              <a:off x="6647110" y="1814771"/>
              <a:ext cx="1033178" cy="107428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9469429-F2A4-4147-BC61-C4D02FD59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138" y="1869981"/>
              <a:ext cx="1083075" cy="102546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A4F82B6-DA36-BD45-9020-F0C20F2A58FD}"/>
                </a:ext>
              </a:extLst>
            </p:cNvPr>
            <p:cNvSpPr/>
            <p:nvPr/>
          </p:nvSpPr>
          <p:spPr>
            <a:xfrm>
              <a:off x="6177227" y="1378062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0423ED5-780A-6E4D-B0D7-05C72BA24D7A}"/>
                </a:ext>
              </a:extLst>
            </p:cNvPr>
            <p:cNvCxnSpPr>
              <a:cxnSpLocks/>
            </p:cNvCxnSpPr>
            <p:nvPr/>
          </p:nvCxnSpPr>
          <p:spPr>
            <a:xfrm>
              <a:off x="6597213" y="860704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FE9042-6217-4C4D-852B-0DA6B0FBE067}"/>
                </a:ext>
              </a:extLst>
            </p:cNvPr>
            <p:cNvSpPr/>
            <p:nvPr/>
          </p:nvSpPr>
          <p:spPr>
            <a:xfrm>
              <a:off x="5077987" y="245965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2814E8F-4B1F-F84A-BD61-3B4785876FBE}"/>
                </a:ext>
              </a:extLst>
            </p:cNvPr>
            <p:cNvSpPr/>
            <p:nvPr/>
          </p:nvSpPr>
          <p:spPr>
            <a:xfrm>
              <a:off x="7260302" y="245965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22CD147-42AC-534E-AAF5-BA1E9889258A}"/>
                </a:ext>
              </a:extLst>
            </p:cNvPr>
            <p:cNvSpPr/>
            <p:nvPr/>
          </p:nvSpPr>
          <p:spPr>
            <a:xfrm>
              <a:off x="6776865" y="3779035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L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961FCE4-82FB-5542-9C67-B14F7F8433D5}"/>
                </a:ext>
              </a:extLst>
            </p:cNvPr>
            <p:cNvSpPr/>
            <p:nvPr/>
          </p:nvSpPr>
          <p:spPr>
            <a:xfrm>
              <a:off x="5493017" y="3779035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42F0C23-04CE-F049-A713-C5223CF696E8}"/>
              </a:ext>
            </a:extLst>
          </p:cNvPr>
          <p:cNvGrpSpPr/>
          <p:nvPr/>
        </p:nvGrpSpPr>
        <p:grpSpPr>
          <a:xfrm>
            <a:off x="1850765" y="136525"/>
            <a:ext cx="5442470" cy="585250"/>
            <a:chOff x="1503854" y="136525"/>
            <a:chExt cx="5442470" cy="58525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CD864BD-BFE3-E246-93D4-C34227B3001D}"/>
                </a:ext>
              </a:extLst>
            </p:cNvPr>
            <p:cNvSpPr/>
            <p:nvPr/>
          </p:nvSpPr>
          <p:spPr>
            <a:xfrm>
              <a:off x="2197675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65B67FF-3EAB-494B-9275-51E9FE29BDD5}"/>
                </a:ext>
              </a:extLst>
            </p:cNvPr>
            <p:cNvSpPr/>
            <p:nvPr/>
          </p:nvSpPr>
          <p:spPr>
            <a:xfrm>
              <a:off x="2891496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340E277-A6C6-9843-B6A8-94C48FA56119}"/>
                </a:ext>
              </a:extLst>
            </p:cNvPr>
            <p:cNvSpPr/>
            <p:nvPr/>
          </p:nvSpPr>
          <p:spPr>
            <a:xfrm>
              <a:off x="3585317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B369012-ED05-004E-B637-4693FA422D3F}"/>
                </a:ext>
              </a:extLst>
            </p:cNvPr>
            <p:cNvSpPr/>
            <p:nvPr/>
          </p:nvSpPr>
          <p:spPr>
            <a:xfrm>
              <a:off x="4279138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DAD8FB-C4E9-BA45-A8D1-1AD5C83542B6}"/>
                </a:ext>
              </a:extLst>
            </p:cNvPr>
            <p:cNvSpPr/>
            <p:nvPr/>
          </p:nvSpPr>
          <p:spPr>
            <a:xfrm>
              <a:off x="4972959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3DAF48A-9C20-2642-927A-D1392F4DD8DB}"/>
                </a:ext>
              </a:extLst>
            </p:cNvPr>
            <p:cNvSpPr/>
            <p:nvPr/>
          </p:nvSpPr>
          <p:spPr>
            <a:xfrm>
              <a:off x="5666780" y="136525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CB29C7C-A7E2-3943-8BCB-92B963B24759}"/>
                </a:ext>
              </a:extLst>
            </p:cNvPr>
            <p:cNvSpPr/>
            <p:nvPr/>
          </p:nvSpPr>
          <p:spPr>
            <a:xfrm>
              <a:off x="6360601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42CC69D-7D35-A14C-9578-D8B3CFD3B42A}"/>
                </a:ext>
              </a:extLst>
            </p:cNvPr>
            <p:cNvSpPr/>
            <p:nvPr/>
          </p:nvSpPr>
          <p:spPr>
            <a:xfrm>
              <a:off x="1503854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</p:grpSp>
      <p:sp>
        <p:nvSpPr>
          <p:cNvPr id="75" name="Right Arrow 74">
            <a:extLst>
              <a:ext uri="{FF2B5EF4-FFF2-40B4-BE49-F238E27FC236}">
                <a16:creationId xmlns:a16="http://schemas.microsoft.com/office/drawing/2014/main" id="{B24DE8EC-6DD2-9340-B29A-39798A4E76BB}"/>
              </a:ext>
            </a:extLst>
          </p:cNvPr>
          <p:cNvSpPr/>
          <p:nvPr/>
        </p:nvSpPr>
        <p:spPr>
          <a:xfrm>
            <a:off x="4423706" y="2415041"/>
            <a:ext cx="693821" cy="4199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99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F79020-F982-BF45-B396-429B3B158681}"/>
              </a:ext>
            </a:extLst>
          </p:cNvPr>
          <p:cNvGrpSpPr/>
          <p:nvPr/>
        </p:nvGrpSpPr>
        <p:grpSpPr>
          <a:xfrm>
            <a:off x="4565591" y="1161491"/>
            <a:ext cx="4151019" cy="5031038"/>
            <a:chOff x="3419863" y="680228"/>
            <a:chExt cx="4151019" cy="503103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DAB163-D115-1C4D-A066-9D3983A19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9800" y="2714427"/>
              <a:ext cx="1067646" cy="261408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7005EAD-2D7E-2749-9B62-716F40E517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7712" y="3919136"/>
              <a:ext cx="905900" cy="140298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FFAF843-6A35-D04F-B36E-BD377CC279C3}"/>
                </a:ext>
              </a:extLst>
            </p:cNvPr>
            <p:cNvSpPr/>
            <p:nvPr/>
          </p:nvSpPr>
          <p:spPr>
            <a:xfrm>
              <a:off x="4057726" y="486630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C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CA08869-04AC-984E-8BEE-E122276DD6C6}"/>
                </a:ext>
              </a:extLst>
            </p:cNvPr>
            <p:cNvSpPr/>
            <p:nvPr/>
          </p:nvSpPr>
          <p:spPr>
            <a:xfrm>
              <a:off x="5647835" y="4871294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K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D9488DF-F239-0446-B7C9-6AD325D16FC4}"/>
                </a:ext>
              </a:extLst>
            </p:cNvPr>
            <p:cNvCxnSpPr>
              <a:cxnSpLocks/>
            </p:cNvCxnSpPr>
            <p:nvPr/>
          </p:nvCxnSpPr>
          <p:spPr>
            <a:xfrm>
              <a:off x="5003185" y="2693777"/>
              <a:ext cx="356535" cy="113679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BBCB273-D8DD-1A44-8BD0-DDBC5E95CF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7660" y="2693777"/>
              <a:ext cx="1083075" cy="10254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D70954-5580-F84F-913E-C9B3B9552732}"/>
                </a:ext>
              </a:extLst>
            </p:cNvPr>
            <p:cNvSpPr/>
            <p:nvPr/>
          </p:nvSpPr>
          <p:spPr>
            <a:xfrm>
              <a:off x="3419863" y="3360054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F1FE73-D09D-3747-A551-B023EBB6FE2C}"/>
                </a:ext>
              </a:extLst>
            </p:cNvPr>
            <p:cNvCxnSpPr>
              <a:cxnSpLocks/>
            </p:cNvCxnSpPr>
            <p:nvPr/>
          </p:nvCxnSpPr>
          <p:spPr>
            <a:xfrm>
              <a:off x="6117718" y="1634295"/>
              <a:ext cx="1033178" cy="107428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9469429-F2A4-4147-BC61-C4D02FD59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4746" y="1689505"/>
              <a:ext cx="1083075" cy="102546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A4F82B6-DA36-BD45-9020-F0C20F2A58FD}"/>
                </a:ext>
              </a:extLst>
            </p:cNvPr>
            <p:cNvSpPr/>
            <p:nvPr/>
          </p:nvSpPr>
          <p:spPr>
            <a:xfrm>
              <a:off x="5647835" y="119758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0423ED5-780A-6E4D-B0D7-05C72BA24D7A}"/>
                </a:ext>
              </a:extLst>
            </p:cNvPr>
            <p:cNvCxnSpPr>
              <a:cxnSpLocks/>
            </p:cNvCxnSpPr>
            <p:nvPr/>
          </p:nvCxnSpPr>
          <p:spPr>
            <a:xfrm>
              <a:off x="6067821" y="680228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FE9042-6217-4C4D-852B-0DA6B0FBE067}"/>
                </a:ext>
              </a:extLst>
            </p:cNvPr>
            <p:cNvSpPr/>
            <p:nvPr/>
          </p:nvSpPr>
          <p:spPr>
            <a:xfrm>
              <a:off x="4548595" y="2279182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2814E8F-4B1F-F84A-BD61-3B4785876FBE}"/>
                </a:ext>
              </a:extLst>
            </p:cNvPr>
            <p:cNvSpPr/>
            <p:nvPr/>
          </p:nvSpPr>
          <p:spPr>
            <a:xfrm>
              <a:off x="6730910" y="2279182"/>
              <a:ext cx="839972" cy="83997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22CD147-42AC-534E-AAF5-BA1E9889258A}"/>
                </a:ext>
              </a:extLst>
            </p:cNvPr>
            <p:cNvSpPr/>
            <p:nvPr/>
          </p:nvSpPr>
          <p:spPr>
            <a:xfrm>
              <a:off x="6187313" y="3538399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L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961FCE4-82FB-5542-9C67-B14F7F8433D5}"/>
                </a:ext>
              </a:extLst>
            </p:cNvPr>
            <p:cNvSpPr/>
            <p:nvPr/>
          </p:nvSpPr>
          <p:spPr>
            <a:xfrm>
              <a:off x="4963625" y="3598559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BE888D-45D8-034D-8B36-8BB3F1158F4F}"/>
              </a:ext>
            </a:extLst>
          </p:cNvPr>
          <p:cNvGrpSpPr/>
          <p:nvPr/>
        </p:nvGrpSpPr>
        <p:grpSpPr>
          <a:xfrm>
            <a:off x="727286" y="1593990"/>
            <a:ext cx="2668418" cy="3191700"/>
            <a:chOff x="26655" y="20732"/>
            <a:chExt cx="4151019" cy="502604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631CBA6-E88D-8F4C-A7E2-E3E03E125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504" y="3259640"/>
              <a:ext cx="905900" cy="140298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F8D72BB-306A-3945-A212-17F447D9F632}"/>
                </a:ext>
              </a:extLst>
            </p:cNvPr>
            <p:cNvSpPr/>
            <p:nvPr/>
          </p:nvSpPr>
          <p:spPr>
            <a:xfrm>
              <a:off x="664518" y="420680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FC5318F-8B5D-B24F-AC4D-3EB548BC0E52}"/>
                </a:ext>
              </a:extLst>
            </p:cNvPr>
            <p:cNvCxnSpPr>
              <a:cxnSpLocks/>
            </p:cNvCxnSpPr>
            <p:nvPr/>
          </p:nvCxnSpPr>
          <p:spPr>
            <a:xfrm>
              <a:off x="1609977" y="2034281"/>
              <a:ext cx="356535" cy="113679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F26EA-A131-A74A-B0C0-991F169DB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7702" y="2054931"/>
              <a:ext cx="356535" cy="113679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5F05233-80C9-C04F-951B-A06ED7240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452" y="2034281"/>
              <a:ext cx="1083075" cy="10254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371B141-D8DE-E24A-BCAE-07044A2D7622}"/>
                </a:ext>
              </a:extLst>
            </p:cNvPr>
            <p:cNvSpPr/>
            <p:nvPr/>
          </p:nvSpPr>
          <p:spPr>
            <a:xfrm>
              <a:off x="26655" y="270055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83738F-3BFB-CE41-B3D8-59ED69876C68}"/>
                </a:ext>
              </a:extLst>
            </p:cNvPr>
            <p:cNvCxnSpPr>
              <a:cxnSpLocks/>
            </p:cNvCxnSpPr>
            <p:nvPr/>
          </p:nvCxnSpPr>
          <p:spPr>
            <a:xfrm>
              <a:off x="2724510" y="974799"/>
              <a:ext cx="1033178" cy="107428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09535D4-7CAE-7B48-B401-2E47FAC19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1538" y="1030009"/>
              <a:ext cx="1083075" cy="102546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6DB0EF9-BD97-F841-963E-3BF33D3121FD}"/>
                </a:ext>
              </a:extLst>
            </p:cNvPr>
            <p:cNvSpPr/>
            <p:nvPr/>
          </p:nvSpPr>
          <p:spPr>
            <a:xfrm>
              <a:off x="2254627" y="538090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88B0531-A013-9B46-BE89-8BC2E2C4C920}"/>
                </a:ext>
              </a:extLst>
            </p:cNvPr>
            <p:cNvCxnSpPr>
              <a:cxnSpLocks/>
            </p:cNvCxnSpPr>
            <p:nvPr/>
          </p:nvCxnSpPr>
          <p:spPr>
            <a:xfrm>
              <a:off x="2674613" y="20732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DCD3A33-E91B-984D-927D-A4FFB5B22406}"/>
                </a:ext>
              </a:extLst>
            </p:cNvPr>
            <p:cNvSpPr/>
            <p:nvPr/>
          </p:nvSpPr>
          <p:spPr>
            <a:xfrm>
              <a:off x="1155387" y="161968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7234ACB-A27A-0541-AB2D-3361555F7E08}"/>
                </a:ext>
              </a:extLst>
            </p:cNvPr>
            <p:cNvSpPr/>
            <p:nvPr/>
          </p:nvSpPr>
          <p:spPr>
            <a:xfrm>
              <a:off x="3337702" y="161968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C3D5E72-77B8-654D-81E8-923EF49CBA88}"/>
                </a:ext>
              </a:extLst>
            </p:cNvPr>
            <p:cNvSpPr/>
            <p:nvPr/>
          </p:nvSpPr>
          <p:spPr>
            <a:xfrm>
              <a:off x="2854265" y="293906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EA95A36-E3DC-7749-AFCC-C5321B125F88}"/>
                </a:ext>
              </a:extLst>
            </p:cNvPr>
            <p:cNvSpPr/>
            <p:nvPr/>
          </p:nvSpPr>
          <p:spPr>
            <a:xfrm>
              <a:off x="1570417" y="293906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370E347-A708-5E40-81F4-AFC9FBCC4828}"/>
              </a:ext>
            </a:extLst>
          </p:cNvPr>
          <p:cNvGrpSpPr/>
          <p:nvPr/>
        </p:nvGrpSpPr>
        <p:grpSpPr>
          <a:xfrm>
            <a:off x="1850765" y="136525"/>
            <a:ext cx="5442470" cy="585250"/>
            <a:chOff x="1503854" y="136525"/>
            <a:chExt cx="5442470" cy="58525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5BD7554-A557-3848-B7CE-E82479019F84}"/>
                </a:ext>
              </a:extLst>
            </p:cNvPr>
            <p:cNvSpPr/>
            <p:nvPr/>
          </p:nvSpPr>
          <p:spPr>
            <a:xfrm>
              <a:off x="2197675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6DDDBE9-D899-C64F-9CAA-1BBD02965903}"/>
                </a:ext>
              </a:extLst>
            </p:cNvPr>
            <p:cNvSpPr/>
            <p:nvPr/>
          </p:nvSpPr>
          <p:spPr>
            <a:xfrm>
              <a:off x="2891496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05649E7-D89E-984B-ABF2-718B8B64ED57}"/>
                </a:ext>
              </a:extLst>
            </p:cNvPr>
            <p:cNvSpPr/>
            <p:nvPr/>
          </p:nvSpPr>
          <p:spPr>
            <a:xfrm>
              <a:off x="3585317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816E0FF-15B8-3445-A307-D270FFE6DB8A}"/>
                </a:ext>
              </a:extLst>
            </p:cNvPr>
            <p:cNvSpPr/>
            <p:nvPr/>
          </p:nvSpPr>
          <p:spPr>
            <a:xfrm>
              <a:off x="4279138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373A918-F8B7-EA4C-81D0-3C3423B931F6}"/>
                </a:ext>
              </a:extLst>
            </p:cNvPr>
            <p:cNvSpPr/>
            <p:nvPr/>
          </p:nvSpPr>
          <p:spPr>
            <a:xfrm>
              <a:off x="4972959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2FF38F2-9AF8-1A46-931E-7C164ED4207A}"/>
                </a:ext>
              </a:extLst>
            </p:cNvPr>
            <p:cNvSpPr/>
            <p:nvPr/>
          </p:nvSpPr>
          <p:spPr>
            <a:xfrm>
              <a:off x="5666780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D92B952-571A-1540-808C-0C4351AEDB85}"/>
                </a:ext>
              </a:extLst>
            </p:cNvPr>
            <p:cNvSpPr/>
            <p:nvPr/>
          </p:nvSpPr>
          <p:spPr>
            <a:xfrm>
              <a:off x="6360601" y="136525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1530C7E-520A-7540-B36A-3D917ACD0CC1}"/>
                </a:ext>
              </a:extLst>
            </p:cNvPr>
            <p:cNvSpPr/>
            <p:nvPr/>
          </p:nvSpPr>
          <p:spPr>
            <a:xfrm>
              <a:off x="1503854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</p:grpSp>
      <p:sp>
        <p:nvSpPr>
          <p:cNvPr id="77" name="Right Arrow 76">
            <a:extLst>
              <a:ext uri="{FF2B5EF4-FFF2-40B4-BE49-F238E27FC236}">
                <a16:creationId xmlns:a16="http://schemas.microsoft.com/office/drawing/2014/main" id="{38716381-1664-DF40-A473-7BC0524C0D2D}"/>
              </a:ext>
            </a:extLst>
          </p:cNvPr>
          <p:cNvSpPr/>
          <p:nvPr/>
        </p:nvSpPr>
        <p:spPr>
          <a:xfrm>
            <a:off x="4279325" y="2186437"/>
            <a:ext cx="693821" cy="4199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24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F15961-65A9-554F-B6B4-2504693FC241}"/>
              </a:ext>
            </a:extLst>
          </p:cNvPr>
          <p:cNvGrpSpPr/>
          <p:nvPr/>
        </p:nvGrpSpPr>
        <p:grpSpPr>
          <a:xfrm>
            <a:off x="3792845" y="1281813"/>
            <a:ext cx="4990991" cy="5026047"/>
            <a:chOff x="3419863" y="680228"/>
            <a:chExt cx="4990991" cy="502604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4743A4C-6120-884F-816E-4C9334186C5B}"/>
                </a:ext>
              </a:extLst>
            </p:cNvPr>
            <p:cNvCxnSpPr>
              <a:cxnSpLocks/>
            </p:cNvCxnSpPr>
            <p:nvPr/>
          </p:nvCxnSpPr>
          <p:spPr>
            <a:xfrm>
              <a:off x="7150896" y="2748203"/>
              <a:ext cx="839972" cy="121018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DAB163-D115-1C4D-A066-9D3983A19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6640" y="2714427"/>
              <a:ext cx="500806" cy="125671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7005EAD-2D7E-2749-9B62-716F40E517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7712" y="3919136"/>
              <a:ext cx="905900" cy="140298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FFAF843-6A35-D04F-B36E-BD377CC279C3}"/>
                </a:ext>
              </a:extLst>
            </p:cNvPr>
            <p:cNvSpPr/>
            <p:nvPr/>
          </p:nvSpPr>
          <p:spPr>
            <a:xfrm>
              <a:off x="4057726" y="486630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C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CA08869-04AC-984E-8BEE-E122276DD6C6}"/>
                </a:ext>
              </a:extLst>
            </p:cNvPr>
            <p:cNvSpPr/>
            <p:nvPr/>
          </p:nvSpPr>
          <p:spPr>
            <a:xfrm>
              <a:off x="7570882" y="3538399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D9488DF-F239-0446-B7C9-6AD325D16FC4}"/>
                </a:ext>
              </a:extLst>
            </p:cNvPr>
            <p:cNvCxnSpPr>
              <a:cxnSpLocks/>
            </p:cNvCxnSpPr>
            <p:nvPr/>
          </p:nvCxnSpPr>
          <p:spPr>
            <a:xfrm>
              <a:off x="5003185" y="2693777"/>
              <a:ext cx="356535" cy="113679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BBCB273-D8DD-1A44-8BD0-DDBC5E95CF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7660" y="2693777"/>
              <a:ext cx="1083075" cy="10254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D70954-5580-F84F-913E-C9B3B9552732}"/>
                </a:ext>
              </a:extLst>
            </p:cNvPr>
            <p:cNvSpPr/>
            <p:nvPr/>
          </p:nvSpPr>
          <p:spPr>
            <a:xfrm>
              <a:off x="3419863" y="3360054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F1FE73-D09D-3747-A551-B023EBB6FE2C}"/>
                </a:ext>
              </a:extLst>
            </p:cNvPr>
            <p:cNvCxnSpPr>
              <a:cxnSpLocks/>
            </p:cNvCxnSpPr>
            <p:nvPr/>
          </p:nvCxnSpPr>
          <p:spPr>
            <a:xfrm>
              <a:off x="6117718" y="1634295"/>
              <a:ext cx="1033178" cy="107428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9469429-F2A4-4147-BC61-C4D02FD59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4746" y="1689505"/>
              <a:ext cx="1083075" cy="102546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A4F82B6-DA36-BD45-9020-F0C20F2A58FD}"/>
                </a:ext>
              </a:extLst>
            </p:cNvPr>
            <p:cNvSpPr/>
            <p:nvPr/>
          </p:nvSpPr>
          <p:spPr>
            <a:xfrm>
              <a:off x="5647835" y="119758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0423ED5-780A-6E4D-B0D7-05C72BA24D7A}"/>
                </a:ext>
              </a:extLst>
            </p:cNvPr>
            <p:cNvCxnSpPr>
              <a:cxnSpLocks/>
            </p:cNvCxnSpPr>
            <p:nvPr/>
          </p:nvCxnSpPr>
          <p:spPr>
            <a:xfrm>
              <a:off x="6067821" y="680228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FE9042-6217-4C4D-852B-0DA6B0FBE067}"/>
                </a:ext>
              </a:extLst>
            </p:cNvPr>
            <p:cNvSpPr/>
            <p:nvPr/>
          </p:nvSpPr>
          <p:spPr>
            <a:xfrm>
              <a:off x="4548595" y="2279182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2814E8F-4B1F-F84A-BD61-3B4785876FBE}"/>
                </a:ext>
              </a:extLst>
            </p:cNvPr>
            <p:cNvSpPr/>
            <p:nvPr/>
          </p:nvSpPr>
          <p:spPr>
            <a:xfrm>
              <a:off x="6730910" y="2279182"/>
              <a:ext cx="839972" cy="83997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L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22CD147-42AC-534E-AAF5-BA1E9889258A}"/>
                </a:ext>
              </a:extLst>
            </p:cNvPr>
            <p:cNvSpPr/>
            <p:nvPr/>
          </p:nvSpPr>
          <p:spPr>
            <a:xfrm>
              <a:off x="6187313" y="3538399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K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961FCE4-82FB-5542-9C67-B14F7F8433D5}"/>
                </a:ext>
              </a:extLst>
            </p:cNvPr>
            <p:cNvSpPr/>
            <p:nvPr/>
          </p:nvSpPr>
          <p:spPr>
            <a:xfrm>
              <a:off x="4963625" y="3598559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AF71CC-F860-4B47-996B-1D1425409A26}"/>
              </a:ext>
            </a:extLst>
          </p:cNvPr>
          <p:cNvGrpSpPr/>
          <p:nvPr/>
        </p:nvGrpSpPr>
        <p:grpSpPr>
          <a:xfrm>
            <a:off x="283577" y="1540492"/>
            <a:ext cx="3043408" cy="3351094"/>
            <a:chOff x="-327335" y="8960"/>
            <a:chExt cx="4151019" cy="503103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1259E93-B042-064B-8325-E20DD1E74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2602" y="2043159"/>
              <a:ext cx="1067646" cy="261408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62A8ABD-2430-D448-BEBB-2F3A3CB389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514" y="3247868"/>
              <a:ext cx="905900" cy="140298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CC24D3A-48E5-E14F-A3B8-02D51918FC8B}"/>
                </a:ext>
              </a:extLst>
            </p:cNvPr>
            <p:cNvSpPr/>
            <p:nvPr/>
          </p:nvSpPr>
          <p:spPr>
            <a:xfrm>
              <a:off x="310528" y="4195035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AC8309-EE3F-0B4B-BE53-7123736563D8}"/>
                </a:ext>
              </a:extLst>
            </p:cNvPr>
            <p:cNvSpPr/>
            <p:nvPr/>
          </p:nvSpPr>
          <p:spPr>
            <a:xfrm>
              <a:off x="1900637" y="420002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K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92E5482-508D-9446-940C-1F664735B84D}"/>
                </a:ext>
              </a:extLst>
            </p:cNvPr>
            <p:cNvCxnSpPr>
              <a:cxnSpLocks/>
            </p:cNvCxnSpPr>
            <p:nvPr/>
          </p:nvCxnSpPr>
          <p:spPr>
            <a:xfrm>
              <a:off x="1255987" y="2022509"/>
              <a:ext cx="356535" cy="113679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49B67E4-E0EF-324D-AAB5-F80442EF17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462" y="2022509"/>
              <a:ext cx="1083075" cy="10254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6508D4C-9009-C147-B69C-00B46A8AC737}"/>
                </a:ext>
              </a:extLst>
            </p:cNvPr>
            <p:cNvSpPr/>
            <p:nvPr/>
          </p:nvSpPr>
          <p:spPr>
            <a:xfrm>
              <a:off x="-327335" y="268878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1E57F6-25A1-5C43-AB84-4A3900747C2C}"/>
                </a:ext>
              </a:extLst>
            </p:cNvPr>
            <p:cNvCxnSpPr>
              <a:cxnSpLocks/>
            </p:cNvCxnSpPr>
            <p:nvPr/>
          </p:nvCxnSpPr>
          <p:spPr>
            <a:xfrm>
              <a:off x="2370520" y="963027"/>
              <a:ext cx="1033178" cy="107428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EE908A9-186D-9142-9001-1048F04AF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7548" y="1018237"/>
              <a:ext cx="1083075" cy="102546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AECF35F-AC54-2E47-B71E-17B4B5F2C80C}"/>
                </a:ext>
              </a:extLst>
            </p:cNvPr>
            <p:cNvSpPr/>
            <p:nvPr/>
          </p:nvSpPr>
          <p:spPr>
            <a:xfrm>
              <a:off x="1900637" y="52631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361D14B-5DAA-C041-A46B-1687DA86E668}"/>
                </a:ext>
              </a:extLst>
            </p:cNvPr>
            <p:cNvCxnSpPr>
              <a:cxnSpLocks/>
            </p:cNvCxnSpPr>
            <p:nvPr/>
          </p:nvCxnSpPr>
          <p:spPr>
            <a:xfrm>
              <a:off x="2320623" y="8960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6A2E0ED-851A-464A-A4C3-FED6B0601CDE}"/>
                </a:ext>
              </a:extLst>
            </p:cNvPr>
            <p:cNvSpPr/>
            <p:nvPr/>
          </p:nvSpPr>
          <p:spPr>
            <a:xfrm>
              <a:off x="801397" y="1607914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57CA47-1958-1249-8887-BF613284859A}"/>
                </a:ext>
              </a:extLst>
            </p:cNvPr>
            <p:cNvSpPr/>
            <p:nvPr/>
          </p:nvSpPr>
          <p:spPr>
            <a:xfrm>
              <a:off x="2983712" y="1607914"/>
              <a:ext cx="839972" cy="83997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8CA454E-ED82-704C-A1D4-B8C60D3FF732}"/>
                </a:ext>
              </a:extLst>
            </p:cNvPr>
            <p:cNvSpPr/>
            <p:nvPr/>
          </p:nvSpPr>
          <p:spPr>
            <a:xfrm>
              <a:off x="2440115" y="2867131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A72679-37FA-3948-84CE-46BC234F9042}"/>
                </a:ext>
              </a:extLst>
            </p:cNvPr>
            <p:cNvSpPr/>
            <p:nvPr/>
          </p:nvSpPr>
          <p:spPr>
            <a:xfrm>
              <a:off x="1216427" y="2927291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C573898-DDC8-D847-8884-EAF3BCF86B6D}"/>
              </a:ext>
            </a:extLst>
          </p:cNvPr>
          <p:cNvGrpSpPr/>
          <p:nvPr/>
        </p:nvGrpSpPr>
        <p:grpSpPr>
          <a:xfrm>
            <a:off x="1850765" y="136525"/>
            <a:ext cx="5442470" cy="585250"/>
            <a:chOff x="1503854" y="136525"/>
            <a:chExt cx="5442470" cy="58525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C8C568B-BC06-9A4B-A217-089DA84A9C88}"/>
                </a:ext>
              </a:extLst>
            </p:cNvPr>
            <p:cNvSpPr/>
            <p:nvPr/>
          </p:nvSpPr>
          <p:spPr>
            <a:xfrm>
              <a:off x="2197675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C20C415-6F61-994F-84C0-C01FE4E55A9A}"/>
                </a:ext>
              </a:extLst>
            </p:cNvPr>
            <p:cNvSpPr/>
            <p:nvPr/>
          </p:nvSpPr>
          <p:spPr>
            <a:xfrm>
              <a:off x="2891496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4902362-7C44-DD46-A099-32D0D0D94A2C}"/>
                </a:ext>
              </a:extLst>
            </p:cNvPr>
            <p:cNvSpPr/>
            <p:nvPr/>
          </p:nvSpPr>
          <p:spPr>
            <a:xfrm>
              <a:off x="3585317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F97D87-275E-3843-9EC0-CB8FDD2DB098}"/>
                </a:ext>
              </a:extLst>
            </p:cNvPr>
            <p:cNvSpPr/>
            <p:nvPr/>
          </p:nvSpPr>
          <p:spPr>
            <a:xfrm>
              <a:off x="4279138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6450664-2A86-914A-A1FE-6E6F5AF4E0F9}"/>
                </a:ext>
              </a:extLst>
            </p:cNvPr>
            <p:cNvSpPr/>
            <p:nvPr/>
          </p:nvSpPr>
          <p:spPr>
            <a:xfrm>
              <a:off x="4972959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BB789F3-96E5-4043-B09F-37899B694FD2}"/>
                </a:ext>
              </a:extLst>
            </p:cNvPr>
            <p:cNvSpPr/>
            <p:nvPr/>
          </p:nvSpPr>
          <p:spPr>
            <a:xfrm>
              <a:off x="5666780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4766D6F-552D-DC4C-8E8C-DBA882125E15}"/>
                </a:ext>
              </a:extLst>
            </p:cNvPr>
            <p:cNvSpPr/>
            <p:nvPr/>
          </p:nvSpPr>
          <p:spPr>
            <a:xfrm>
              <a:off x="6360601" y="136525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89C1719-BB52-3442-86EC-D35B8600F68D}"/>
                </a:ext>
              </a:extLst>
            </p:cNvPr>
            <p:cNvSpPr/>
            <p:nvPr/>
          </p:nvSpPr>
          <p:spPr>
            <a:xfrm>
              <a:off x="1503854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</p:grpSp>
      <p:sp>
        <p:nvSpPr>
          <p:cNvPr id="81" name="Right Arrow 80">
            <a:extLst>
              <a:ext uri="{FF2B5EF4-FFF2-40B4-BE49-F238E27FC236}">
                <a16:creationId xmlns:a16="http://schemas.microsoft.com/office/drawing/2014/main" id="{2C04FD31-83C4-3B4F-96C1-3F9534C81E57}"/>
              </a:ext>
            </a:extLst>
          </p:cNvPr>
          <p:cNvSpPr/>
          <p:nvPr/>
        </p:nvSpPr>
        <p:spPr>
          <a:xfrm>
            <a:off x="4082055" y="1945989"/>
            <a:ext cx="693821" cy="4199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FABE3-E92C-6044-8138-A7FEF541AB53}"/>
              </a:ext>
            </a:extLst>
          </p:cNvPr>
          <p:cNvSpPr txBox="1"/>
          <p:nvPr/>
        </p:nvSpPr>
        <p:spPr>
          <a:xfrm>
            <a:off x="4162924" y="172051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RR</a:t>
            </a:r>
          </a:p>
        </p:txBody>
      </p:sp>
    </p:spTree>
    <p:extLst>
      <p:ext uri="{BB962C8B-B14F-4D97-AF65-F5344CB8AC3E}">
        <p14:creationId xmlns:p14="http://schemas.microsoft.com/office/powerpoint/2010/main" val="96431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A21801-67E1-774D-AFC4-ADD004989869}"/>
              </a:ext>
            </a:extLst>
          </p:cNvPr>
          <p:cNvGrpSpPr/>
          <p:nvPr/>
        </p:nvGrpSpPr>
        <p:grpSpPr>
          <a:xfrm>
            <a:off x="3782349" y="1173523"/>
            <a:ext cx="4990991" cy="5026047"/>
            <a:chOff x="3419863" y="680228"/>
            <a:chExt cx="4990991" cy="502604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4743A4C-6120-884F-816E-4C9334186C5B}"/>
                </a:ext>
              </a:extLst>
            </p:cNvPr>
            <p:cNvCxnSpPr>
              <a:cxnSpLocks/>
            </p:cNvCxnSpPr>
            <p:nvPr/>
          </p:nvCxnSpPr>
          <p:spPr>
            <a:xfrm>
              <a:off x="7150896" y="2748203"/>
              <a:ext cx="839972" cy="121018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DAB163-D115-1C4D-A066-9D3983A19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6640" y="2714427"/>
              <a:ext cx="500806" cy="125671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7005EAD-2D7E-2749-9B62-716F40E517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7712" y="3919136"/>
              <a:ext cx="905900" cy="140298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FFAF843-6A35-D04F-B36E-BD377CC279C3}"/>
                </a:ext>
              </a:extLst>
            </p:cNvPr>
            <p:cNvSpPr/>
            <p:nvPr/>
          </p:nvSpPr>
          <p:spPr>
            <a:xfrm>
              <a:off x="4057726" y="486630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C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CA08869-04AC-984E-8BEE-E122276DD6C6}"/>
                </a:ext>
              </a:extLst>
            </p:cNvPr>
            <p:cNvSpPr/>
            <p:nvPr/>
          </p:nvSpPr>
          <p:spPr>
            <a:xfrm>
              <a:off x="7570882" y="3538399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D9488DF-F239-0446-B7C9-6AD325D16FC4}"/>
                </a:ext>
              </a:extLst>
            </p:cNvPr>
            <p:cNvCxnSpPr>
              <a:cxnSpLocks/>
            </p:cNvCxnSpPr>
            <p:nvPr/>
          </p:nvCxnSpPr>
          <p:spPr>
            <a:xfrm>
              <a:off x="5003185" y="2693777"/>
              <a:ext cx="356535" cy="113679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BBCB273-D8DD-1A44-8BD0-DDBC5E95CF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7660" y="2693777"/>
              <a:ext cx="1083075" cy="10254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D70954-5580-F84F-913E-C9B3B9552732}"/>
                </a:ext>
              </a:extLst>
            </p:cNvPr>
            <p:cNvSpPr/>
            <p:nvPr/>
          </p:nvSpPr>
          <p:spPr>
            <a:xfrm>
              <a:off x="3419863" y="3360054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F1FE73-D09D-3747-A551-B023EBB6FE2C}"/>
                </a:ext>
              </a:extLst>
            </p:cNvPr>
            <p:cNvCxnSpPr>
              <a:cxnSpLocks/>
            </p:cNvCxnSpPr>
            <p:nvPr/>
          </p:nvCxnSpPr>
          <p:spPr>
            <a:xfrm>
              <a:off x="6117718" y="1634295"/>
              <a:ext cx="1033178" cy="107428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9469429-F2A4-4147-BC61-C4D02FD59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4746" y="1689505"/>
              <a:ext cx="1083075" cy="102546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A4F82B6-DA36-BD45-9020-F0C20F2A58FD}"/>
                </a:ext>
              </a:extLst>
            </p:cNvPr>
            <p:cNvSpPr/>
            <p:nvPr/>
          </p:nvSpPr>
          <p:spPr>
            <a:xfrm>
              <a:off x="5647835" y="1197586"/>
              <a:ext cx="839972" cy="83997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0423ED5-780A-6E4D-B0D7-05C72BA24D7A}"/>
                </a:ext>
              </a:extLst>
            </p:cNvPr>
            <p:cNvCxnSpPr>
              <a:cxnSpLocks/>
            </p:cNvCxnSpPr>
            <p:nvPr/>
          </p:nvCxnSpPr>
          <p:spPr>
            <a:xfrm>
              <a:off x="6067821" y="680228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FE9042-6217-4C4D-852B-0DA6B0FBE067}"/>
                </a:ext>
              </a:extLst>
            </p:cNvPr>
            <p:cNvSpPr/>
            <p:nvPr/>
          </p:nvSpPr>
          <p:spPr>
            <a:xfrm>
              <a:off x="4548595" y="2279182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2814E8F-4B1F-F84A-BD61-3B4785876FBE}"/>
                </a:ext>
              </a:extLst>
            </p:cNvPr>
            <p:cNvSpPr/>
            <p:nvPr/>
          </p:nvSpPr>
          <p:spPr>
            <a:xfrm>
              <a:off x="6730910" y="2279182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L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22CD147-42AC-534E-AAF5-BA1E9889258A}"/>
                </a:ext>
              </a:extLst>
            </p:cNvPr>
            <p:cNvSpPr/>
            <p:nvPr/>
          </p:nvSpPr>
          <p:spPr>
            <a:xfrm>
              <a:off x="6187313" y="3538399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K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961FCE4-82FB-5542-9C67-B14F7F8433D5}"/>
                </a:ext>
              </a:extLst>
            </p:cNvPr>
            <p:cNvSpPr/>
            <p:nvPr/>
          </p:nvSpPr>
          <p:spPr>
            <a:xfrm>
              <a:off x="4963625" y="3598559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B1C66A-4AE6-9B4E-87B4-D50503DD9627}"/>
              </a:ext>
            </a:extLst>
          </p:cNvPr>
          <p:cNvGrpSpPr/>
          <p:nvPr/>
        </p:nvGrpSpPr>
        <p:grpSpPr>
          <a:xfrm>
            <a:off x="226449" y="1432202"/>
            <a:ext cx="3101938" cy="3241235"/>
            <a:chOff x="-310612" y="-962053"/>
            <a:chExt cx="4990991" cy="502604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A34D3F8-4583-894D-8EEA-F0A3DDACCACD}"/>
                </a:ext>
              </a:extLst>
            </p:cNvPr>
            <p:cNvCxnSpPr>
              <a:cxnSpLocks/>
            </p:cNvCxnSpPr>
            <p:nvPr/>
          </p:nvCxnSpPr>
          <p:spPr>
            <a:xfrm>
              <a:off x="3420421" y="1105922"/>
              <a:ext cx="839972" cy="121018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9E8099-498B-D340-8482-1A0D0ED50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165" y="1072146"/>
              <a:ext cx="500806" cy="125671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2606601-1D14-9D45-B616-56D0EA792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237" y="2276855"/>
              <a:ext cx="905900" cy="140298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6BEBA15-3780-4246-9CDB-BA5185C40A16}"/>
                </a:ext>
              </a:extLst>
            </p:cNvPr>
            <p:cNvSpPr/>
            <p:nvPr/>
          </p:nvSpPr>
          <p:spPr>
            <a:xfrm>
              <a:off x="327251" y="3224022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6E82605-58F3-6E42-AAC6-9547624A9A9E}"/>
                </a:ext>
              </a:extLst>
            </p:cNvPr>
            <p:cNvSpPr/>
            <p:nvPr/>
          </p:nvSpPr>
          <p:spPr>
            <a:xfrm>
              <a:off x="3840407" y="189611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1ACF9C-69DB-5843-9715-FEC3E0C64948}"/>
                </a:ext>
              </a:extLst>
            </p:cNvPr>
            <p:cNvCxnSpPr>
              <a:cxnSpLocks/>
            </p:cNvCxnSpPr>
            <p:nvPr/>
          </p:nvCxnSpPr>
          <p:spPr>
            <a:xfrm>
              <a:off x="1272710" y="1051496"/>
              <a:ext cx="356535" cy="113679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116E45-9CB9-3A44-9DBC-D280193EAC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185" y="1051496"/>
              <a:ext cx="1083075" cy="10254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FD9CF98-B3A1-7C4B-8FE0-B2C6F1D74F6C}"/>
                </a:ext>
              </a:extLst>
            </p:cNvPr>
            <p:cNvSpPr/>
            <p:nvPr/>
          </p:nvSpPr>
          <p:spPr>
            <a:xfrm>
              <a:off x="-310612" y="171777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7667AA-EBC6-CF4A-B7F2-1FD5EBA3F2CE}"/>
                </a:ext>
              </a:extLst>
            </p:cNvPr>
            <p:cNvCxnSpPr>
              <a:cxnSpLocks/>
            </p:cNvCxnSpPr>
            <p:nvPr/>
          </p:nvCxnSpPr>
          <p:spPr>
            <a:xfrm>
              <a:off x="2387243" y="-7986"/>
              <a:ext cx="1033178" cy="107428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0F45C49-5F13-CD4F-8C65-AFE6431AF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4271" y="47224"/>
              <a:ext cx="1083075" cy="102546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7AE3F0D-5217-3949-91CC-09B00E63ECBC}"/>
                </a:ext>
              </a:extLst>
            </p:cNvPr>
            <p:cNvSpPr/>
            <p:nvPr/>
          </p:nvSpPr>
          <p:spPr>
            <a:xfrm>
              <a:off x="1917360" y="-444695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595AFB5-5180-8245-ADFA-D33A70D28315}"/>
                </a:ext>
              </a:extLst>
            </p:cNvPr>
            <p:cNvCxnSpPr>
              <a:cxnSpLocks/>
            </p:cNvCxnSpPr>
            <p:nvPr/>
          </p:nvCxnSpPr>
          <p:spPr>
            <a:xfrm>
              <a:off x="2337346" y="-962053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F74E260-3EDC-114B-A5C1-4B32463B6D6C}"/>
                </a:ext>
              </a:extLst>
            </p:cNvPr>
            <p:cNvSpPr/>
            <p:nvPr/>
          </p:nvSpPr>
          <p:spPr>
            <a:xfrm>
              <a:off x="818120" y="636901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A61C259-6E1B-C140-A29A-F507DE083605}"/>
                </a:ext>
              </a:extLst>
            </p:cNvPr>
            <p:cNvSpPr/>
            <p:nvPr/>
          </p:nvSpPr>
          <p:spPr>
            <a:xfrm>
              <a:off x="3000435" y="636901"/>
              <a:ext cx="839972" cy="83997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2271014-FCD5-134F-93CC-FE955FB6B0F0}"/>
                </a:ext>
              </a:extLst>
            </p:cNvPr>
            <p:cNvSpPr/>
            <p:nvPr/>
          </p:nvSpPr>
          <p:spPr>
            <a:xfrm>
              <a:off x="2456838" y="189611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FD4A5DC-EF07-2747-A955-B99DDCB95715}"/>
                </a:ext>
              </a:extLst>
            </p:cNvPr>
            <p:cNvSpPr/>
            <p:nvPr/>
          </p:nvSpPr>
          <p:spPr>
            <a:xfrm>
              <a:off x="1233150" y="195627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FBE99B9-25A6-8248-A4B2-8D0C06492C6E}"/>
              </a:ext>
            </a:extLst>
          </p:cNvPr>
          <p:cNvGrpSpPr/>
          <p:nvPr/>
        </p:nvGrpSpPr>
        <p:grpSpPr>
          <a:xfrm>
            <a:off x="1850765" y="136525"/>
            <a:ext cx="5442470" cy="585250"/>
            <a:chOff x="1503854" y="136525"/>
            <a:chExt cx="5442470" cy="58525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A4358-444F-CC40-82A6-FF6D5F7C3BDF}"/>
                </a:ext>
              </a:extLst>
            </p:cNvPr>
            <p:cNvSpPr/>
            <p:nvPr/>
          </p:nvSpPr>
          <p:spPr>
            <a:xfrm>
              <a:off x="2197675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FEF84A6-BDA5-9F41-8B26-4A06E07FC7CC}"/>
                </a:ext>
              </a:extLst>
            </p:cNvPr>
            <p:cNvSpPr/>
            <p:nvPr/>
          </p:nvSpPr>
          <p:spPr>
            <a:xfrm>
              <a:off x="2891496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2504BEB-495A-3142-96AF-AF9E748CB70C}"/>
                </a:ext>
              </a:extLst>
            </p:cNvPr>
            <p:cNvSpPr/>
            <p:nvPr/>
          </p:nvSpPr>
          <p:spPr>
            <a:xfrm>
              <a:off x="3585317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06F57CA-3CFB-C64D-8BC5-873889F4AC91}"/>
                </a:ext>
              </a:extLst>
            </p:cNvPr>
            <p:cNvSpPr/>
            <p:nvPr/>
          </p:nvSpPr>
          <p:spPr>
            <a:xfrm>
              <a:off x="4279138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8E6FEB8-F806-A44A-8D80-F7B2C847414A}"/>
                </a:ext>
              </a:extLst>
            </p:cNvPr>
            <p:cNvSpPr/>
            <p:nvPr/>
          </p:nvSpPr>
          <p:spPr>
            <a:xfrm>
              <a:off x="4972959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E3F3BDA-25EC-1B44-9A4E-05A5B5F0B2D3}"/>
                </a:ext>
              </a:extLst>
            </p:cNvPr>
            <p:cNvSpPr/>
            <p:nvPr/>
          </p:nvSpPr>
          <p:spPr>
            <a:xfrm>
              <a:off x="5666780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465D200-3ED5-7F4E-94F1-E74266D1453F}"/>
                </a:ext>
              </a:extLst>
            </p:cNvPr>
            <p:cNvSpPr/>
            <p:nvPr/>
          </p:nvSpPr>
          <p:spPr>
            <a:xfrm>
              <a:off x="6360601" y="136525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3992610-27BA-5A43-87AE-C92E9BF8D5F2}"/>
                </a:ext>
              </a:extLst>
            </p:cNvPr>
            <p:cNvSpPr/>
            <p:nvPr/>
          </p:nvSpPr>
          <p:spPr>
            <a:xfrm>
              <a:off x="1503854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</p:grpSp>
      <p:sp>
        <p:nvSpPr>
          <p:cNvPr id="84" name="Right Arrow 83">
            <a:extLst>
              <a:ext uri="{FF2B5EF4-FFF2-40B4-BE49-F238E27FC236}">
                <a16:creationId xmlns:a16="http://schemas.microsoft.com/office/drawing/2014/main" id="{A1A788E8-634C-9A44-9F62-E182CC4023C2}"/>
              </a:ext>
            </a:extLst>
          </p:cNvPr>
          <p:cNvSpPr/>
          <p:nvPr/>
        </p:nvSpPr>
        <p:spPr>
          <a:xfrm>
            <a:off x="3930907" y="1731090"/>
            <a:ext cx="693821" cy="4199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4255F-C07E-2A45-A972-89BDF328800E}"/>
              </a:ext>
            </a:extLst>
          </p:cNvPr>
          <p:cNvSpPr txBox="1"/>
          <p:nvPr/>
        </p:nvSpPr>
        <p:spPr>
          <a:xfrm>
            <a:off x="3910262" y="151597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</a:t>
            </a:r>
          </a:p>
        </p:txBody>
      </p:sp>
    </p:spTree>
    <p:extLst>
      <p:ext uri="{BB962C8B-B14F-4D97-AF65-F5344CB8AC3E}">
        <p14:creationId xmlns:p14="http://schemas.microsoft.com/office/powerpoint/2010/main" val="599580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4743A4C-6120-884F-816E-4C9334186C5B}"/>
              </a:ext>
            </a:extLst>
          </p:cNvPr>
          <p:cNvCxnSpPr>
            <a:cxnSpLocks/>
          </p:cNvCxnSpPr>
          <p:nvPr/>
        </p:nvCxnSpPr>
        <p:spPr>
          <a:xfrm>
            <a:off x="5767266" y="3169302"/>
            <a:ext cx="839972" cy="121018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DAB163-D115-1C4D-A066-9D3983A194A0}"/>
              </a:ext>
            </a:extLst>
          </p:cNvPr>
          <p:cNvCxnSpPr>
            <a:cxnSpLocks/>
          </p:cNvCxnSpPr>
          <p:nvPr/>
        </p:nvCxnSpPr>
        <p:spPr>
          <a:xfrm flipH="1">
            <a:off x="5203010" y="3135526"/>
            <a:ext cx="500806" cy="12567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7005EAD-2D7E-2749-9B62-716F40E517F4}"/>
              </a:ext>
            </a:extLst>
          </p:cNvPr>
          <p:cNvCxnSpPr>
            <a:cxnSpLocks/>
          </p:cNvCxnSpPr>
          <p:nvPr/>
        </p:nvCxnSpPr>
        <p:spPr>
          <a:xfrm flipH="1">
            <a:off x="3094082" y="4340235"/>
            <a:ext cx="905900" cy="140298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FAF843-6A35-D04F-B36E-BD377CC279C3}"/>
              </a:ext>
            </a:extLst>
          </p:cNvPr>
          <p:cNvSpPr/>
          <p:nvPr/>
        </p:nvSpPr>
        <p:spPr>
          <a:xfrm>
            <a:off x="2674096" y="5287402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A08869-04AC-984E-8BEE-E122276DD6C6}"/>
              </a:ext>
            </a:extLst>
          </p:cNvPr>
          <p:cNvSpPr/>
          <p:nvPr/>
        </p:nvSpPr>
        <p:spPr>
          <a:xfrm>
            <a:off x="6187252" y="395949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9488DF-F239-0446-B7C9-6AD325D16FC4}"/>
              </a:ext>
            </a:extLst>
          </p:cNvPr>
          <p:cNvCxnSpPr>
            <a:cxnSpLocks/>
          </p:cNvCxnSpPr>
          <p:nvPr/>
        </p:nvCxnSpPr>
        <p:spPr>
          <a:xfrm>
            <a:off x="3619555" y="3114876"/>
            <a:ext cx="356535" cy="113679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BCB273-D8DD-1A44-8BD0-DDBC5E95CF25}"/>
              </a:ext>
            </a:extLst>
          </p:cNvPr>
          <p:cNvCxnSpPr>
            <a:cxnSpLocks/>
          </p:cNvCxnSpPr>
          <p:nvPr/>
        </p:nvCxnSpPr>
        <p:spPr>
          <a:xfrm flipH="1">
            <a:off x="2514030" y="3114876"/>
            <a:ext cx="1083075" cy="102546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2D70954-5580-F84F-913E-C9B3B9552732}"/>
              </a:ext>
            </a:extLst>
          </p:cNvPr>
          <p:cNvSpPr/>
          <p:nvPr/>
        </p:nvSpPr>
        <p:spPr>
          <a:xfrm>
            <a:off x="2036233" y="3781153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F1FE73-D09D-3747-A551-B023EBB6FE2C}"/>
              </a:ext>
            </a:extLst>
          </p:cNvPr>
          <p:cNvCxnSpPr>
            <a:cxnSpLocks/>
          </p:cNvCxnSpPr>
          <p:nvPr/>
        </p:nvCxnSpPr>
        <p:spPr>
          <a:xfrm>
            <a:off x="4734088" y="2055394"/>
            <a:ext cx="1033178" cy="107428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469429-F2A4-4147-BC61-C4D02FD59441}"/>
              </a:ext>
            </a:extLst>
          </p:cNvPr>
          <p:cNvCxnSpPr>
            <a:cxnSpLocks/>
          </p:cNvCxnSpPr>
          <p:nvPr/>
        </p:nvCxnSpPr>
        <p:spPr>
          <a:xfrm flipH="1">
            <a:off x="3601116" y="2110604"/>
            <a:ext cx="1083075" cy="102546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A4F82B6-DA36-BD45-9020-F0C20F2A58FD}"/>
              </a:ext>
            </a:extLst>
          </p:cNvPr>
          <p:cNvSpPr/>
          <p:nvPr/>
        </p:nvSpPr>
        <p:spPr>
          <a:xfrm>
            <a:off x="4264205" y="1618685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423ED5-780A-6E4D-B0D7-05C72BA24D7A}"/>
              </a:ext>
            </a:extLst>
          </p:cNvPr>
          <p:cNvCxnSpPr>
            <a:cxnSpLocks/>
          </p:cNvCxnSpPr>
          <p:nvPr/>
        </p:nvCxnSpPr>
        <p:spPr>
          <a:xfrm>
            <a:off x="4684191" y="1101327"/>
            <a:ext cx="0" cy="5173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0FE9042-6217-4C4D-852B-0DA6B0FBE067}"/>
              </a:ext>
            </a:extLst>
          </p:cNvPr>
          <p:cNvSpPr/>
          <p:nvPr/>
        </p:nvSpPr>
        <p:spPr>
          <a:xfrm>
            <a:off x="3164965" y="2700281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2814E8F-4B1F-F84A-BD61-3B4785876FBE}"/>
              </a:ext>
            </a:extLst>
          </p:cNvPr>
          <p:cNvSpPr/>
          <p:nvPr/>
        </p:nvSpPr>
        <p:spPr>
          <a:xfrm>
            <a:off x="5347280" y="2700281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22CD147-42AC-534E-AAF5-BA1E9889258A}"/>
              </a:ext>
            </a:extLst>
          </p:cNvPr>
          <p:cNvSpPr/>
          <p:nvPr/>
        </p:nvSpPr>
        <p:spPr>
          <a:xfrm>
            <a:off x="4803683" y="395949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K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961FCE4-82FB-5542-9C67-B14F7F8433D5}"/>
              </a:ext>
            </a:extLst>
          </p:cNvPr>
          <p:cNvSpPr/>
          <p:nvPr/>
        </p:nvSpPr>
        <p:spPr>
          <a:xfrm>
            <a:off x="3579995" y="401965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559F1-60DC-4947-BBBD-C7ACDA94D295}"/>
              </a:ext>
            </a:extLst>
          </p:cNvPr>
          <p:cNvGrpSpPr/>
          <p:nvPr/>
        </p:nvGrpSpPr>
        <p:grpSpPr>
          <a:xfrm>
            <a:off x="1850765" y="136525"/>
            <a:ext cx="5442470" cy="585250"/>
            <a:chOff x="1503854" y="136525"/>
            <a:chExt cx="5442470" cy="58525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9592A1B-3FA7-0249-B0CF-F99D24AEB08E}"/>
                </a:ext>
              </a:extLst>
            </p:cNvPr>
            <p:cNvSpPr/>
            <p:nvPr/>
          </p:nvSpPr>
          <p:spPr>
            <a:xfrm>
              <a:off x="2197675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73BCF2-232C-8345-B66E-7013B27A00A0}"/>
                </a:ext>
              </a:extLst>
            </p:cNvPr>
            <p:cNvSpPr/>
            <p:nvPr/>
          </p:nvSpPr>
          <p:spPr>
            <a:xfrm>
              <a:off x="2891496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AFEBCAC-701E-5840-8FE3-F3DB60F95E79}"/>
                </a:ext>
              </a:extLst>
            </p:cNvPr>
            <p:cNvSpPr/>
            <p:nvPr/>
          </p:nvSpPr>
          <p:spPr>
            <a:xfrm>
              <a:off x="3585317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A31CB6A-B0C4-DA4F-8EF0-2DE0F4FD2352}"/>
                </a:ext>
              </a:extLst>
            </p:cNvPr>
            <p:cNvSpPr/>
            <p:nvPr/>
          </p:nvSpPr>
          <p:spPr>
            <a:xfrm>
              <a:off x="4279138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94E2D52-92BE-1F44-ADA2-3A9668B23A9A}"/>
                </a:ext>
              </a:extLst>
            </p:cNvPr>
            <p:cNvSpPr/>
            <p:nvPr/>
          </p:nvSpPr>
          <p:spPr>
            <a:xfrm>
              <a:off x="4972959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B0E842-1201-D245-9ABA-26FB67D5B4D2}"/>
                </a:ext>
              </a:extLst>
            </p:cNvPr>
            <p:cNvSpPr/>
            <p:nvPr/>
          </p:nvSpPr>
          <p:spPr>
            <a:xfrm>
              <a:off x="5666780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2A4706C-4AB5-9A44-BD1D-570F7A410FCE}"/>
                </a:ext>
              </a:extLst>
            </p:cNvPr>
            <p:cNvSpPr/>
            <p:nvPr/>
          </p:nvSpPr>
          <p:spPr>
            <a:xfrm>
              <a:off x="6360601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E9317A5-D1A6-F846-9763-775B582F54FD}"/>
                </a:ext>
              </a:extLst>
            </p:cNvPr>
            <p:cNvSpPr/>
            <p:nvPr/>
          </p:nvSpPr>
          <p:spPr>
            <a:xfrm>
              <a:off x="1503854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</p:grpSp>
      <p:sp>
        <p:nvSpPr>
          <p:cNvPr id="61" name="Right Arrow 60">
            <a:extLst>
              <a:ext uri="{FF2B5EF4-FFF2-40B4-BE49-F238E27FC236}">
                <a16:creationId xmlns:a16="http://schemas.microsoft.com/office/drawing/2014/main" id="{1FBC288E-1F78-3347-B64B-B4A31E074636}"/>
              </a:ext>
            </a:extLst>
          </p:cNvPr>
          <p:cNvSpPr/>
          <p:nvPr/>
        </p:nvSpPr>
        <p:spPr>
          <a:xfrm>
            <a:off x="2463056" y="1743116"/>
            <a:ext cx="693821" cy="4199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608A61-06B3-FE49-A31E-948818C78FAA}"/>
              </a:ext>
            </a:extLst>
          </p:cNvPr>
          <p:cNvSpPr txBox="1"/>
          <p:nvPr/>
        </p:nvSpPr>
        <p:spPr>
          <a:xfrm>
            <a:off x="2442411" y="152800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</a:t>
            </a:r>
          </a:p>
        </p:txBody>
      </p:sp>
    </p:spTree>
    <p:extLst>
      <p:ext uri="{BB962C8B-B14F-4D97-AF65-F5344CB8AC3E}">
        <p14:creationId xmlns:p14="http://schemas.microsoft.com/office/powerpoint/2010/main" val="381158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2108-B4C3-C947-8072-7DB8F496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Show all of the 2-3 trees resulting from inserting the keys ABCDEFG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79CC3-1CF9-1C4A-92CB-0FD100AA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2392647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9CB4BA-5FE0-B845-8E3C-1636E1412575}"/>
              </a:ext>
            </a:extLst>
          </p:cNvPr>
          <p:cNvGrpSpPr/>
          <p:nvPr/>
        </p:nvGrpSpPr>
        <p:grpSpPr>
          <a:xfrm>
            <a:off x="301252" y="1330303"/>
            <a:ext cx="4151019" cy="5026047"/>
            <a:chOff x="3949255" y="860704"/>
            <a:chExt cx="4151019" cy="5026047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7005EAD-2D7E-2749-9B62-716F40E517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104" y="4099612"/>
              <a:ext cx="905900" cy="140298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FFAF843-6A35-D04F-B36E-BD377CC279C3}"/>
                </a:ext>
              </a:extLst>
            </p:cNvPr>
            <p:cNvSpPr/>
            <p:nvPr/>
          </p:nvSpPr>
          <p:spPr>
            <a:xfrm>
              <a:off x="4587118" y="5046779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C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D9488DF-F239-0446-B7C9-6AD325D16FC4}"/>
                </a:ext>
              </a:extLst>
            </p:cNvPr>
            <p:cNvCxnSpPr>
              <a:cxnSpLocks/>
            </p:cNvCxnSpPr>
            <p:nvPr/>
          </p:nvCxnSpPr>
          <p:spPr>
            <a:xfrm>
              <a:off x="5532577" y="2874253"/>
              <a:ext cx="356535" cy="113679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DAB163-D115-1C4D-A066-9D3983A19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0302" y="2894903"/>
              <a:ext cx="356535" cy="113679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BBCB273-D8DD-1A44-8BD0-DDBC5E95CF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7052" y="2874253"/>
              <a:ext cx="1083075" cy="10254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D70954-5580-F84F-913E-C9B3B9552732}"/>
                </a:ext>
              </a:extLst>
            </p:cNvPr>
            <p:cNvSpPr/>
            <p:nvPr/>
          </p:nvSpPr>
          <p:spPr>
            <a:xfrm>
              <a:off x="3949255" y="3540530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F1FE73-D09D-3747-A551-B023EBB6FE2C}"/>
                </a:ext>
              </a:extLst>
            </p:cNvPr>
            <p:cNvCxnSpPr>
              <a:cxnSpLocks/>
            </p:cNvCxnSpPr>
            <p:nvPr/>
          </p:nvCxnSpPr>
          <p:spPr>
            <a:xfrm>
              <a:off x="6647110" y="1814771"/>
              <a:ext cx="1033178" cy="107428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9469429-F2A4-4147-BC61-C4D02FD59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138" y="1869981"/>
              <a:ext cx="1083075" cy="102546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A4F82B6-DA36-BD45-9020-F0C20F2A58FD}"/>
                </a:ext>
              </a:extLst>
            </p:cNvPr>
            <p:cNvSpPr/>
            <p:nvPr/>
          </p:nvSpPr>
          <p:spPr>
            <a:xfrm>
              <a:off x="6177227" y="1378062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0423ED5-780A-6E4D-B0D7-05C72BA24D7A}"/>
                </a:ext>
              </a:extLst>
            </p:cNvPr>
            <p:cNvCxnSpPr>
              <a:cxnSpLocks/>
            </p:cNvCxnSpPr>
            <p:nvPr/>
          </p:nvCxnSpPr>
          <p:spPr>
            <a:xfrm>
              <a:off x="6597213" y="860704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FE9042-6217-4C4D-852B-0DA6B0FBE067}"/>
                </a:ext>
              </a:extLst>
            </p:cNvPr>
            <p:cNvSpPr/>
            <p:nvPr/>
          </p:nvSpPr>
          <p:spPr>
            <a:xfrm>
              <a:off x="5077987" y="245965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2814E8F-4B1F-F84A-BD61-3B4785876FBE}"/>
                </a:ext>
              </a:extLst>
            </p:cNvPr>
            <p:cNvSpPr/>
            <p:nvPr/>
          </p:nvSpPr>
          <p:spPr>
            <a:xfrm>
              <a:off x="7260302" y="245965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22CD147-42AC-534E-AAF5-BA1E9889258A}"/>
                </a:ext>
              </a:extLst>
            </p:cNvPr>
            <p:cNvSpPr/>
            <p:nvPr/>
          </p:nvSpPr>
          <p:spPr>
            <a:xfrm>
              <a:off x="6776865" y="3779035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L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961FCE4-82FB-5542-9C67-B14F7F8433D5}"/>
                </a:ext>
              </a:extLst>
            </p:cNvPr>
            <p:cNvSpPr/>
            <p:nvPr/>
          </p:nvSpPr>
          <p:spPr>
            <a:xfrm>
              <a:off x="5493017" y="3779035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42F0C23-04CE-F049-A713-C5223CF696E8}"/>
              </a:ext>
            </a:extLst>
          </p:cNvPr>
          <p:cNvGrpSpPr/>
          <p:nvPr/>
        </p:nvGrpSpPr>
        <p:grpSpPr>
          <a:xfrm>
            <a:off x="1850765" y="136525"/>
            <a:ext cx="5442470" cy="585250"/>
            <a:chOff x="1503854" y="136525"/>
            <a:chExt cx="5442470" cy="58525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CD864BD-BFE3-E246-93D4-C34227B3001D}"/>
                </a:ext>
              </a:extLst>
            </p:cNvPr>
            <p:cNvSpPr/>
            <p:nvPr/>
          </p:nvSpPr>
          <p:spPr>
            <a:xfrm>
              <a:off x="2197675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65B67FF-3EAB-494B-9275-51E9FE29BDD5}"/>
                </a:ext>
              </a:extLst>
            </p:cNvPr>
            <p:cNvSpPr/>
            <p:nvPr/>
          </p:nvSpPr>
          <p:spPr>
            <a:xfrm>
              <a:off x="2891496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340E277-A6C6-9843-B6A8-94C48FA56119}"/>
                </a:ext>
              </a:extLst>
            </p:cNvPr>
            <p:cNvSpPr/>
            <p:nvPr/>
          </p:nvSpPr>
          <p:spPr>
            <a:xfrm>
              <a:off x="3585317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B369012-ED05-004E-B637-4693FA422D3F}"/>
                </a:ext>
              </a:extLst>
            </p:cNvPr>
            <p:cNvSpPr/>
            <p:nvPr/>
          </p:nvSpPr>
          <p:spPr>
            <a:xfrm>
              <a:off x="4279138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DAD8FB-C4E9-BA45-A8D1-1AD5C83542B6}"/>
                </a:ext>
              </a:extLst>
            </p:cNvPr>
            <p:cNvSpPr/>
            <p:nvPr/>
          </p:nvSpPr>
          <p:spPr>
            <a:xfrm>
              <a:off x="4972959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3DAF48A-9C20-2642-927A-D1392F4DD8DB}"/>
                </a:ext>
              </a:extLst>
            </p:cNvPr>
            <p:cNvSpPr/>
            <p:nvPr/>
          </p:nvSpPr>
          <p:spPr>
            <a:xfrm>
              <a:off x="5666780" y="136525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CB29C7C-A7E2-3943-8BCB-92B963B24759}"/>
                </a:ext>
              </a:extLst>
            </p:cNvPr>
            <p:cNvSpPr/>
            <p:nvPr/>
          </p:nvSpPr>
          <p:spPr>
            <a:xfrm>
              <a:off x="6360601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42CC69D-7D35-A14C-9578-D8B3CFD3B42A}"/>
                </a:ext>
              </a:extLst>
            </p:cNvPr>
            <p:cNvSpPr/>
            <p:nvPr/>
          </p:nvSpPr>
          <p:spPr>
            <a:xfrm>
              <a:off x="1503854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B736C3A-2476-C24B-BA80-6643C2E053E8}"/>
              </a:ext>
            </a:extLst>
          </p:cNvPr>
          <p:cNvSpPr txBox="1"/>
          <p:nvPr/>
        </p:nvSpPr>
        <p:spPr>
          <a:xfrm>
            <a:off x="5366523" y="2121791"/>
            <a:ext cx="2996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Draw this RB tree as a 2-3 tree.</a:t>
            </a:r>
          </a:p>
        </p:txBody>
      </p:sp>
    </p:spTree>
    <p:extLst>
      <p:ext uri="{BB962C8B-B14F-4D97-AF65-F5344CB8AC3E}">
        <p14:creationId xmlns:p14="http://schemas.microsoft.com/office/powerpoint/2010/main" val="3064281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9CB4BA-5FE0-B845-8E3C-1636E1412575}"/>
              </a:ext>
            </a:extLst>
          </p:cNvPr>
          <p:cNvGrpSpPr/>
          <p:nvPr/>
        </p:nvGrpSpPr>
        <p:grpSpPr>
          <a:xfrm>
            <a:off x="301253" y="1330304"/>
            <a:ext cx="3435258" cy="3903434"/>
            <a:chOff x="3949255" y="860704"/>
            <a:chExt cx="4151019" cy="5026047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7005EAD-2D7E-2749-9B62-716F40E517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104" y="4099612"/>
              <a:ext cx="905900" cy="140298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FFAF843-6A35-D04F-B36E-BD377CC279C3}"/>
                </a:ext>
              </a:extLst>
            </p:cNvPr>
            <p:cNvSpPr/>
            <p:nvPr/>
          </p:nvSpPr>
          <p:spPr>
            <a:xfrm>
              <a:off x="4587118" y="5046779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C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D9488DF-F239-0446-B7C9-6AD325D16FC4}"/>
                </a:ext>
              </a:extLst>
            </p:cNvPr>
            <p:cNvCxnSpPr>
              <a:cxnSpLocks/>
            </p:cNvCxnSpPr>
            <p:nvPr/>
          </p:nvCxnSpPr>
          <p:spPr>
            <a:xfrm>
              <a:off x="5532577" y="2874253"/>
              <a:ext cx="356535" cy="113679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DAB163-D115-1C4D-A066-9D3983A19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0302" y="2894903"/>
              <a:ext cx="356535" cy="113679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BBCB273-D8DD-1A44-8BD0-DDBC5E95CF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7052" y="2874253"/>
              <a:ext cx="1083075" cy="102546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D70954-5580-F84F-913E-C9B3B9552732}"/>
                </a:ext>
              </a:extLst>
            </p:cNvPr>
            <p:cNvSpPr/>
            <p:nvPr/>
          </p:nvSpPr>
          <p:spPr>
            <a:xfrm>
              <a:off x="3949255" y="3540530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F1FE73-D09D-3747-A551-B023EBB6FE2C}"/>
                </a:ext>
              </a:extLst>
            </p:cNvPr>
            <p:cNvCxnSpPr>
              <a:cxnSpLocks/>
            </p:cNvCxnSpPr>
            <p:nvPr/>
          </p:nvCxnSpPr>
          <p:spPr>
            <a:xfrm>
              <a:off x="6647110" y="1814771"/>
              <a:ext cx="1033178" cy="107428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9469429-F2A4-4147-BC61-C4D02FD59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138" y="1869981"/>
              <a:ext cx="1083075" cy="102546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A4F82B6-DA36-BD45-9020-F0C20F2A58FD}"/>
                </a:ext>
              </a:extLst>
            </p:cNvPr>
            <p:cNvSpPr/>
            <p:nvPr/>
          </p:nvSpPr>
          <p:spPr>
            <a:xfrm>
              <a:off x="6177227" y="1378062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0423ED5-780A-6E4D-B0D7-05C72BA24D7A}"/>
                </a:ext>
              </a:extLst>
            </p:cNvPr>
            <p:cNvCxnSpPr>
              <a:cxnSpLocks/>
            </p:cNvCxnSpPr>
            <p:nvPr/>
          </p:nvCxnSpPr>
          <p:spPr>
            <a:xfrm>
              <a:off x="6597213" y="860704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FE9042-6217-4C4D-852B-0DA6B0FBE067}"/>
                </a:ext>
              </a:extLst>
            </p:cNvPr>
            <p:cNvSpPr/>
            <p:nvPr/>
          </p:nvSpPr>
          <p:spPr>
            <a:xfrm>
              <a:off x="5077987" y="245965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2814E8F-4B1F-F84A-BD61-3B4785876FBE}"/>
                </a:ext>
              </a:extLst>
            </p:cNvPr>
            <p:cNvSpPr/>
            <p:nvPr/>
          </p:nvSpPr>
          <p:spPr>
            <a:xfrm>
              <a:off x="7260302" y="245965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22CD147-42AC-534E-AAF5-BA1E9889258A}"/>
                </a:ext>
              </a:extLst>
            </p:cNvPr>
            <p:cNvSpPr/>
            <p:nvPr/>
          </p:nvSpPr>
          <p:spPr>
            <a:xfrm>
              <a:off x="6776865" y="3779035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L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961FCE4-82FB-5542-9C67-B14F7F8433D5}"/>
                </a:ext>
              </a:extLst>
            </p:cNvPr>
            <p:cNvSpPr/>
            <p:nvPr/>
          </p:nvSpPr>
          <p:spPr>
            <a:xfrm>
              <a:off x="5493017" y="3779035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42F0C23-04CE-F049-A713-C5223CF696E8}"/>
              </a:ext>
            </a:extLst>
          </p:cNvPr>
          <p:cNvGrpSpPr/>
          <p:nvPr/>
        </p:nvGrpSpPr>
        <p:grpSpPr>
          <a:xfrm>
            <a:off x="1850765" y="136525"/>
            <a:ext cx="5442470" cy="585250"/>
            <a:chOff x="1503854" y="136525"/>
            <a:chExt cx="5442470" cy="58525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CD864BD-BFE3-E246-93D4-C34227B3001D}"/>
                </a:ext>
              </a:extLst>
            </p:cNvPr>
            <p:cNvSpPr/>
            <p:nvPr/>
          </p:nvSpPr>
          <p:spPr>
            <a:xfrm>
              <a:off x="2197675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65B67FF-3EAB-494B-9275-51E9FE29BDD5}"/>
                </a:ext>
              </a:extLst>
            </p:cNvPr>
            <p:cNvSpPr/>
            <p:nvPr/>
          </p:nvSpPr>
          <p:spPr>
            <a:xfrm>
              <a:off x="2891496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340E277-A6C6-9843-B6A8-94C48FA56119}"/>
                </a:ext>
              </a:extLst>
            </p:cNvPr>
            <p:cNvSpPr/>
            <p:nvPr/>
          </p:nvSpPr>
          <p:spPr>
            <a:xfrm>
              <a:off x="3585317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B369012-ED05-004E-B637-4693FA422D3F}"/>
                </a:ext>
              </a:extLst>
            </p:cNvPr>
            <p:cNvSpPr/>
            <p:nvPr/>
          </p:nvSpPr>
          <p:spPr>
            <a:xfrm>
              <a:off x="4279138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DAD8FB-C4E9-BA45-A8D1-1AD5C83542B6}"/>
                </a:ext>
              </a:extLst>
            </p:cNvPr>
            <p:cNvSpPr/>
            <p:nvPr/>
          </p:nvSpPr>
          <p:spPr>
            <a:xfrm>
              <a:off x="4972959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3DAF48A-9C20-2642-927A-D1392F4DD8DB}"/>
                </a:ext>
              </a:extLst>
            </p:cNvPr>
            <p:cNvSpPr/>
            <p:nvPr/>
          </p:nvSpPr>
          <p:spPr>
            <a:xfrm>
              <a:off x="5666780" y="136525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CB29C7C-A7E2-3943-8BCB-92B963B24759}"/>
                </a:ext>
              </a:extLst>
            </p:cNvPr>
            <p:cNvSpPr/>
            <p:nvPr/>
          </p:nvSpPr>
          <p:spPr>
            <a:xfrm>
              <a:off x="6360601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42CC69D-7D35-A14C-9578-D8B3CFD3B42A}"/>
                </a:ext>
              </a:extLst>
            </p:cNvPr>
            <p:cNvSpPr/>
            <p:nvPr/>
          </p:nvSpPr>
          <p:spPr>
            <a:xfrm>
              <a:off x="1503854" y="136525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284D23-4BB2-7F4D-8AB7-30130E5B4ACE}"/>
              </a:ext>
            </a:extLst>
          </p:cNvPr>
          <p:cNvCxnSpPr>
            <a:cxnSpLocks/>
          </p:cNvCxnSpPr>
          <p:nvPr/>
        </p:nvCxnSpPr>
        <p:spPr>
          <a:xfrm flipH="1">
            <a:off x="4537136" y="2929676"/>
            <a:ext cx="992086" cy="154607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3BF49FF-2756-6B4D-9230-375EB647FE37}"/>
              </a:ext>
            </a:extLst>
          </p:cNvPr>
          <p:cNvSpPr/>
          <p:nvPr/>
        </p:nvSpPr>
        <p:spPr>
          <a:xfrm>
            <a:off x="4002908" y="4174129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B5DC3C-9DFB-264B-94CF-AEF00A62819D}"/>
              </a:ext>
            </a:extLst>
          </p:cNvPr>
          <p:cNvCxnSpPr>
            <a:cxnSpLocks/>
          </p:cNvCxnSpPr>
          <p:nvPr/>
        </p:nvCxnSpPr>
        <p:spPr>
          <a:xfrm>
            <a:off x="6597878" y="2922443"/>
            <a:ext cx="1162490" cy="155330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7F44DD-829D-6C4A-8E44-BEC3AC0CAE15}"/>
              </a:ext>
            </a:extLst>
          </p:cNvPr>
          <p:cNvCxnSpPr>
            <a:cxnSpLocks/>
          </p:cNvCxnSpPr>
          <p:nvPr/>
        </p:nvCxnSpPr>
        <p:spPr>
          <a:xfrm>
            <a:off x="6032567" y="2071272"/>
            <a:ext cx="0" cy="5173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18E59DB-ACEE-394C-9CDE-0288D53EF5D9}"/>
              </a:ext>
            </a:extLst>
          </p:cNvPr>
          <p:cNvGrpSpPr/>
          <p:nvPr/>
        </p:nvGrpSpPr>
        <p:grpSpPr>
          <a:xfrm>
            <a:off x="5113920" y="2489197"/>
            <a:ext cx="1923029" cy="2527662"/>
            <a:chOff x="5472666" y="1580242"/>
            <a:chExt cx="1923029" cy="252766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7082750-1811-5242-9576-BCC6BCC386D2}"/>
                </a:ext>
              </a:extLst>
            </p:cNvPr>
            <p:cNvCxnSpPr>
              <a:cxnSpLocks/>
            </p:cNvCxnSpPr>
            <p:nvPr/>
          </p:nvCxnSpPr>
          <p:spPr>
            <a:xfrm>
              <a:off x="6402329" y="1995626"/>
              <a:ext cx="32970" cy="13104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6ACAD05-B738-814F-A342-16730952C7D4}"/>
                </a:ext>
              </a:extLst>
            </p:cNvPr>
            <p:cNvSpPr/>
            <p:nvPr/>
          </p:nvSpPr>
          <p:spPr>
            <a:xfrm>
              <a:off x="5472666" y="1580242"/>
              <a:ext cx="1923029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  E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39281AA-DBD1-0945-9F71-176FD5DF972E}"/>
                </a:ext>
              </a:extLst>
            </p:cNvPr>
            <p:cNvSpPr/>
            <p:nvPr/>
          </p:nvSpPr>
          <p:spPr>
            <a:xfrm>
              <a:off x="5472666" y="3267932"/>
              <a:ext cx="1923029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C  D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94D775C3-717D-DF47-9D6E-61A6772EF9FE}"/>
              </a:ext>
            </a:extLst>
          </p:cNvPr>
          <p:cNvSpPr/>
          <p:nvPr/>
        </p:nvSpPr>
        <p:spPr>
          <a:xfrm>
            <a:off x="7220971" y="4193109"/>
            <a:ext cx="1923029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  R</a:t>
            </a:r>
          </a:p>
        </p:txBody>
      </p:sp>
    </p:spTree>
    <p:extLst>
      <p:ext uri="{BB962C8B-B14F-4D97-AF65-F5344CB8AC3E}">
        <p14:creationId xmlns:p14="http://schemas.microsoft.com/office/powerpoint/2010/main" val="339477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A4F82B6-DA36-BD45-9020-F0C20F2A58FD}"/>
              </a:ext>
            </a:extLst>
          </p:cNvPr>
          <p:cNvSpPr/>
          <p:nvPr/>
        </p:nvSpPr>
        <p:spPr>
          <a:xfrm>
            <a:off x="4264205" y="1618685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423ED5-780A-6E4D-B0D7-05C72BA24D7A}"/>
              </a:ext>
            </a:extLst>
          </p:cNvPr>
          <p:cNvCxnSpPr>
            <a:cxnSpLocks/>
          </p:cNvCxnSpPr>
          <p:nvPr/>
        </p:nvCxnSpPr>
        <p:spPr>
          <a:xfrm>
            <a:off x="4684191" y="1101327"/>
            <a:ext cx="0" cy="5173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DF5298-A2B8-BD49-A266-C10B4362ADA0}"/>
              </a:ext>
            </a:extLst>
          </p:cNvPr>
          <p:cNvGrpSpPr/>
          <p:nvPr/>
        </p:nvGrpSpPr>
        <p:grpSpPr>
          <a:xfrm>
            <a:off x="2544586" y="136525"/>
            <a:ext cx="4054828" cy="585250"/>
            <a:chOff x="2891496" y="76597"/>
            <a:chExt cx="4054828" cy="58525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BBD83E-B775-504F-B19E-DEC9EA8647F9}"/>
                </a:ext>
              </a:extLst>
            </p:cNvPr>
            <p:cNvSpPr/>
            <p:nvPr/>
          </p:nvSpPr>
          <p:spPr>
            <a:xfrm>
              <a:off x="3585317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BBEF06-B79E-AE4C-9EB5-397CA63CEE9C}"/>
                </a:ext>
              </a:extLst>
            </p:cNvPr>
            <p:cNvSpPr/>
            <p:nvPr/>
          </p:nvSpPr>
          <p:spPr>
            <a:xfrm>
              <a:off x="4279138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367735-5049-D948-9B0E-4F621FBEBFBA}"/>
                </a:ext>
              </a:extLst>
            </p:cNvPr>
            <p:cNvSpPr/>
            <p:nvPr/>
          </p:nvSpPr>
          <p:spPr>
            <a:xfrm>
              <a:off x="4972959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C0A4C2-BAD0-3D44-B53B-4A8EB840FC0F}"/>
                </a:ext>
              </a:extLst>
            </p:cNvPr>
            <p:cNvSpPr/>
            <p:nvPr/>
          </p:nvSpPr>
          <p:spPr>
            <a:xfrm>
              <a:off x="6360601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ACE5CF-51E3-0A42-B518-7EA808C19CD5}"/>
                </a:ext>
              </a:extLst>
            </p:cNvPr>
            <p:cNvSpPr/>
            <p:nvPr/>
          </p:nvSpPr>
          <p:spPr>
            <a:xfrm>
              <a:off x="2891496" y="76597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070E687-A645-9D48-9716-9649BDC4FF54}"/>
                </a:ext>
              </a:extLst>
            </p:cNvPr>
            <p:cNvSpPr/>
            <p:nvPr/>
          </p:nvSpPr>
          <p:spPr>
            <a:xfrm>
              <a:off x="5666780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5AAA330-C80B-A245-BC3D-95A81DB89A64}"/>
              </a:ext>
            </a:extLst>
          </p:cNvPr>
          <p:cNvSpPr txBox="1"/>
          <p:nvPr/>
        </p:nvSpPr>
        <p:spPr>
          <a:xfrm>
            <a:off x="1967904" y="3390004"/>
            <a:ext cx="5432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Finish this sequence.</a:t>
            </a:r>
          </a:p>
        </p:txBody>
      </p:sp>
    </p:spTree>
    <p:extLst>
      <p:ext uri="{BB962C8B-B14F-4D97-AF65-F5344CB8AC3E}">
        <p14:creationId xmlns:p14="http://schemas.microsoft.com/office/powerpoint/2010/main" val="1103547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3E0CAA-6EC7-534D-AA94-6F120881824A}"/>
              </a:ext>
            </a:extLst>
          </p:cNvPr>
          <p:cNvCxnSpPr>
            <a:cxnSpLocks/>
          </p:cNvCxnSpPr>
          <p:nvPr/>
        </p:nvCxnSpPr>
        <p:spPr>
          <a:xfrm flipV="1">
            <a:off x="3708529" y="2041865"/>
            <a:ext cx="963631" cy="108159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A4F82B6-DA36-BD45-9020-F0C20F2A58FD}"/>
              </a:ext>
            </a:extLst>
          </p:cNvPr>
          <p:cNvSpPr/>
          <p:nvPr/>
        </p:nvSpPr>
        <p:spPr>
          <a:xfrm>
            <a:off x="4264205" y="1618685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423ED5-780A-6E4D-B0D7-05C72BA24D7A}"/>
              </a:ext>
            </a:extLst>
          </p:cNvPr>
          <p:cNvCxnSpPr>
            <a:cxnSpLocks/>
          </p:cNvCxnSpPr>
          <p:nvPr/>
        </p:nvCxnSpPr>
        <p:spPr>
          <a:xfrm>
            <a:off x="4684191" y="1101327"/>
            <a:ext cx="0" cy="5173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DF5298-A2B8-BD49-A266-C10B4362ADA0}"/>
              </a:ext>
            </a:extLst>
          </p:cNvPr>
          <p:cNvGrpSpPr/>
          <p:nvPr/>
        </p:nvGrpSpPr>
        <p:grpSpPr>
          <a:xfrm>
            <a:off x="2544586" y="136525"/>
            <a:ext cx="4054828" cy="585250"/>
            <a:chOff x="2891496" y="76597"/>
            <a:chExt cx="4054828" cy="58525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BBD83E-B775-504F-B19E-DEC9EA8647F9}"/>
                </a:ext>
              </a:extLst>
            </p:cNvPr>
            <p:cNvSpPr/>
            <p:nvPr/>
          </p:nvSpPr>
          <p:spPr>
            <a:xfrm>
              <a:off x="3585317" y="76597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BBEF06-B79E-AE4C-9EB5-397CA63CEE9C}"/>
                </a:ext>
              </a:extLst>
            </p:cNvPr>
            <p:cNvSpPr/>
            <p:nvPr/>
          </p:nvSpPr>
          <p:spPr>
            <a:xfrm>
              <a:off x="4279138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367735-5049-D948-9B0E-4F621FBEBFBA}"/>
                </a:ext>
              </a:extLst>
            </p:cNvPr>
            <p:cNvSpPr/>
            <p:nvPr/>
          </p:nvSpPr>
          <p:spPr>
            <a:xfrm>
              <a:off x="4972959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C0A4C2-BAD0-3D44-B53B-4A8EB840FC0F}"/>
                </a:ext>
              </a:extLst>
            </p:cNvPr>
            <p:cNvSpPr/>
            <p:nvPr/>
          </p:nvSpPr>
          <p:spPr>
            <a:xfrm>
              <a:off x="6360601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ACE5CF-51E3-0A42-B518-7EA808C19CD5}"/>
                </a:ext>
              </a:extLst>
            </p:cNvPr>
            <p:cNvSpPr/>
            <p:nvPr/>
          </p:nvSpPr>
          <p:spPr>
            <a:xfrm>
              <a:off x="2891496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070E687-A645-9D48-9716-9649BDC4FF54}"/>
                </a:ext>
              </a:extLst>
            </p:cNvPr>
            <p:cNvSpPr/>
            <p:nvPr/>
          </p:nvSpPr>
          <p:spPr>
            <a:xfrm>
              <a:off x="5666780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51F6A83F-9D9C-5747-BFBB-1AC73D330FDA}"/>
              </a:ext>
            </a:extLst>
          </p:cNvPr>
          <p:cNvSpPr/>
          <p:nvPr/>
        </p:nvSpPr>
        <p:spPr>
          <a:xfrm>
            <a:off x="3288543" y="2703475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14133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E7EB3C-C1F7-8F4D-A03F-16514EC48287}"/>
              </a:ext>
            </a:extLst>
          </p:cNvPr>
          <p:cNvCxnSpPr>
            <a:cxnSpLocks/>
          </p:cNvCxnSpPr>
          <p:nvPr/>
        </p:nvCxnSpPr>
        <p:spPr>
          <a:xfrm flipH="1" flipV="1">
            <a:off x="2675735" y="2956233"/>
            <a:ext cx="963631" cy="108159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3E0CAA-6EC7-534D-AA94-6F120881824A}"/>
              </a:ext>
            </a:extLst>
          </p:cNvPr>
          <p:cNvCxnSpPr>
            <a:cxnSpLocks/>
          </p:cNvCxnSpPr>
          <p:nvPr/>
        </p:nvCxnSpPr>
        <p:spPr>
          <a:xfrm flipV="1">
            <a:off x="1735164" y="2999861"/>
            <a:ext cx="963631" cy="108159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A4F82B6-DA36-BD45-9020-F0C20F2A58FD}"/>
              </a:ext>
            </a:extLst>
          </p:cNvPr>
          <p:cNvSpPr/>
          <p:nvPr/>
        </p:nvSpPr>
        <p:spPr>
          <a:xfrm>
            <a:off x="2290840" y="2576681"/>
            <a:ext cx="839972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423ED5-780A-6E4D-B0D7-05C72BA24D7A}"/>
              </a:ext>
            </a:extLst>
          </p:cNvPr>
          <p:cNvCxnSpPr>
            <a:cxnSpLocks/>
          </p:cNvCxnSpPr>
          <p:nvPr/>
        </p:nvCxnSpPr>
        <p:spPr>
          <a:xfrm>
            <a:off x="2710826" y="2059323"/>
            <a:ext cx="0" cy="5173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DF5298-A2B8-BD49-A266-C10B4362ADA0}"/>
              </a:ext>
            </a:extLst>
          </p:cNvPr>
          <p:cNvGrpSpPr/>
          <p:nvPr/>
        </p:nvGrpSpPr>
        <p:grpSpPr>
          <a:xfrm>
            <a:off x="2544586" y="136525"/>
            <a:ext cx="4054828" cy="585250"/>
            <a:chOff x="2891496" y="76597"/>
            <a:chExt cx="4054828" cy="58525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BBD83E-B775-504F-B19E-DEC9EA8647F9}"/>
                </a:ext>
              </a:extLst>
            </p:cNvPr>
            <p:cNvSpPr/>
            <p:nvPr/>
          </p:nvSpPr>
          <p:spPr>
            <a:xfrm>
              <a:off x="3585317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BBEF06-B79E-AE4C-9EB5-397CA63CEE9C}"/>
                </a:ext>
              </a:extLst>
            </p:cNvPr>
            <p:cNvSpPr/>
            <p:nvPr/>
          </p:nvSpPr>
          <p:spPr>
            <a:xfrm>
              <a:off x="4279138" y="76597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367735-5049-D948-9B0E-4F621FBEBFBA}"/>
                </a:ext>
              </a:extLst>
            </p:cNvPr>
            <p:cNvSpPr/>
            <p:nvPr/>
          </p:nvSpPr>
          <p:spPr>
            <a:xfrm>
              <a:off x="4972959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C0A4C2-BAD0-3D44-B53B-4A8EB840FC0F}"/>
                </a:ext>
              </a:extLst>
            </p:cNvPr>
            <p:cNvSpPr/>
            <p:nvPr/>
          </p:nvSpPr>
          <p:spPr>
            <a:xfrm>
              <a:off x="6360601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ACE5CF-51E3-0A42-B518-7EA808C19CD5}"/>
                </a:ext>
              </a:extLst>
            </p:cNvPr>
            <p:cNvSpPr/>
            <p:nvPr/>
          </p:nvSpPr>
          <p:spPr>
            <a:xfrm>
              <a:off x="2891496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070E687-A645-9D48-9716-9649BDC4FF54}"/>
                </a:ext>
              </a:extLst>
            </p:cNvPr>
            <p:cNvSpPr/>
            <p:nvPr/>
          </p:nvSpPr>
          <p:spPr>
            <a:xfrm>
              <a:off x="5666780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51F6A83F-9D9C-5747-BFBB-1AC73D330FDA}"/>
              </a:ext>
            </a:extLst>
          </p:cNvPr>
          <p:cNvSpPr/>
          <p:nvPr/>
        </p:nvSpPr>
        <p:spPr>
          <a:xfrm>
            <a:off x="1315178" y="3661471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FEC0B8-0537-3545-8C21-8DA0632F915C}"/>
              </a:ext>
            </a:extLst>
          </p:cNvPr>
          <p:cNvSpPr/>
          <p:nvPr/>
        </p:nvSpPr>
        <p:spPr>
          <a:xfrm>
            <a:off x="3238407" y="3657086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1E4E2E-CD92-424A-A37B-DEDB01824AB2}"/>
              </a:ext>
            </a:extLst>
          </p:cNvPr>
          <p:cNvCxnSpPr>
            <a:cxnSpLocks/>
          </p:cNvCxnSpPr>
          <p:nvPr/>
        </p:nvCxnSpPr>
        <p:spPr>
          <a:xfrm flipH="1" flipV="1">
            <a:off x="6426178" y="2951451"/>
            <a:ext cx="963631" cy="108159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698378-3BA9-F945-82AE-F1B651CDDC7E}"/>
              </a:ext>
            </a:extLst>
          </p:cNvPr>
          <p:cNvCxnSpPr>
            <a:cxnSpLocks/>
          </p:cNvCxnSpPr>
          <p:nvPr/>
        </p:nvCxnSpPr>
        <p:spPr>
          <a:xfrm flipV="1">
            <a:off x="5485607" y="2995079"/>
            <a:ext cx="963631" cy="108159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804F385-6ADB-BD42-A88B-D1C10AB24717}"/>
              </a:ext>
            </a:extLst>
          </p:cNvPr>
          <p:cNvSpPr/>
          <p:nvPr/>
        </p:nvSpPr>
        <p:spPr>
          <a:xfrm>
            <a:off x="6041283" y="2571899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830554-DB8C-9543-9DDB-EBC5C09BEE76}"/>
              </a:ext>
            </a:extLst>
          </p:cNvPr>
          <p:cNvCxnSpPr>
            <a:cxnSpLocks/>
          </p:cNvCxnSpPr>
          <p:nvPr/>
        </p:nvCxnSpPr>
        <p:spPr>
          <a:xfrm>
            <a:off x="6461269" y="2054541"/>
            <a:ext cx="0" cy="5173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4D2632F-C341-AF4E-A5B3-218A7B2EE19E}"/>
              </a:ext>
            </a:extLst>
          </p:cNvPr>
          <p:cNvSpPr/>
          <p:nvPr/>
        </p:nvSpPr>
        <p:spPr>
          <a:xfrm>
            <a:off x="5065621" y="3656689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7E8680-3C48-6249-B2B2-3340FD8C11F0}"/>
              </a:ext>
            </a:extLst>
          </p:cNvPr>
          <p:cNvSpPr/>
          <p:nvPr/>
        </p:nvSpPr>
        <p:spPr>
          <a:xfrm>
            <a:off x="6988850" y="3652304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3C3547BB-EF24-BE4D-83CF-865C9A2FC401}"/>
              </a:ext>
            </a:extLst>
          </p:cNvPr>
          <p:cNvSpPr/>
          <p:nvPr/>
        </p:nvSpPr>
        <p:spPr>
          <a:xfrm>
            <a:off x="4359768" y="2221243"/>
            <a:ext cx="693821" cy="4199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E5E58B-6F79-724B-9594-E369F7D60EF8}"/>
              </a:ext>
            </a:extLst>
          </p:cNvPr>
          <p:cNvSpPr txBox="1"/>
          <p:nvPr/>
        </p:nvSpPr>
        <p:spPr>
          <a:xfrm>
            <a:off x="4339123" y="200612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</a:t>
            </a:r>
          </a:p>
        </p:txBody>
      </p:sp>
    </p:spTree>
    <p:extLst>
      <p:ext uri="{BB962C8B-B14F-4D97-AF65-F5344CB8AC3E}">
        <p14:creationId xmlns:p14="http://schemas.microsoft.com/office/powerpoint/2010/main" val="4134431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F0DF1B-0A62-694A-A04C-81DF573FE8FD}"/>
              </a:ext>
            </a:extLst>
          </p:cNvPr>
          <p:cNvCxnSpPr>
            <a:cxnSpLocks/>
          </p:cNvCxnSpPr>
          <p:nvPr/>
        </p:nvCxnSpPr>
        <p:spPr>
          <a:xfrm flipV="1">
            <a:off x="7350485" y="3768348"/>
            <a:ext cx="370523" cy="147742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18F94A-76BE-DE40-9F31-5858CBCAF839}"/>
              </a:ext>
            </a:extLst>
          </p:cNvPr>
          <p:cNvCxnSpPr>
            <a:cxnSpLocks/>
          </p:cNvCxnSpPr>
          <p:nvPr/>
        </p:nvCxnSpPr>
        <p:spPr>
          <a:xfrm flipH="1" flipV="1">
            <a:off x="3009846" y="3795562"/>
            <a:ext cx="963631" cy="108159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DF5298-A2B8-BD49-A266-C10B4362ADA0}"/>
              </a:ext>
            </a:extLst>
          </p:cNvPr>
          <p:cNvGrpSpPr/>
          <p:nvPr/>
        </p:nvGrpSpPr>
        <p:grpSpPr>
          <a:xfrm>
            <a:off x="2544586" y="136525"/>
            <a:ext cx="4054828" cy="585250"/>
            <a:chOff x="2891496" y="76597"/>
            <a:chExt cx="4054828" cy="58525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BBD83E-B775-504F-B19E-DEC9EA8647F9}"/>
                </a:ext>
              </a:extLst>
            </p:cNvPr>
            <p:cNvSpPr/>
            <p:nvPr/>
          </p:nvSpPr>
          <p:spPr>
            <a:xfrm>
              <a:off x="3585317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BBEF06-B79E-AE4C-9EB5-397CA63CEE9C}"/>
                </a:ext>
              </a:extLst>
            </p:cNvPr>
            <p:cNvSpPr/>
            <p:nvPr/>
          </p:nvSpPr>
          <p:spPr>
            <a:xfrm>
              <a:off x="4279138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367735-5049-D948-9B0E-4F621FBEBFBA}"/>
                </a:ext>
              </a:extLst>
            </p:cNvPr>
            <p:cNvSpPr/>
            <p:nvPr/>
          </p:nvSpPr>
          <p:spPr>
            <a:xfrm>
              <a:off x="4972959" y="76597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C0A4C2-BAD0-3D44-B53B-4A8EB840FC0F}"/>
                </a:ext>
              </a:extLst>
            </p:cNvPr>
            <p:cNvSpPr/>
            <p:nvPr/>
          </p:nvSpPr>
          <p:spPr>
            <a:xfrm>
              <a:off x="6360601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ACE5CF-51E3-0A42-B518-7EA808C19CD5}"/>
                </a:ext>
              </a:extLst>
            </p:cNvPr>
            <p:cNvSpPr/>
            <p:nvPr/>
          </p:nvSpPr>
          <p:spPr>
            <a:xfrm>
              <a:off x="2891496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070E687-A645-9D48-9716-9649BDC4FF54}"/>
                </a:ext>
              </a:extLst>
            </p:cNvPr>
            <p:cNvSpPr/>
            <p:nvPr/>
          </p:nvSpPr>
          <p:spPr>
            <a:xfrm>
              <a:off x="5666780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1E4E2E-CD92-424A-A37B-DEDB01824AB2}"/>
              </a:ext>
            </a:extLst>
          </p:cNvPr>
          <p:cNvCxnSpPr>
            <a:cxnSpLocks/>
          </p:cNvCxnSpPr>
          <p:nvPr/>
        </p:nvCxnSpPr>
        <p:spPr>
          <a:xfrm flipH="1" flipV="1">
            <a:off x="6787813" y="2670338"/>
            <a:ext cx="963631" cy="108159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698378-3BA9-F945-82AE-F1B651CDDC7E}"/>
              </a:ext>
            </a:extLst>
          </p:cNvPr>
          <p:cNvCxnSpPr>
            <a:cxnSpLocks/>
          </p:cNvCxnSpPr>
          <p:nvPr/>
        </p:nvCxnSpPr>
        <p:spPr>
          <a:xfrm flipV="1">
            <a:off x="5847242" y="2713966"/>
            <a:ext cx="963631" cy="108159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804F385-6ADB-BD42-A88B-D1C10AB24717}"/>
              </a:ext>
            </a:extLst>
          </p:cNvPr>
          <p:cNvSpPr/>
          <p:nvPr/>
        </p:nvSpPr>
        <p:spPr>
          <a:xfrm>
            <a:off x="6402918" y="2290786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830554-DB8C-9543-9DDB-EBC5C09BEE76}"/>
              </a:ext>
            </a:extLst>
          </p:cNvPr>
          <p:cNvCxnSpPr>
            <a:cxnSpLocks/>
          </p:cNvCxnSpPr>
          <p:nvPr/>
        </p:nvCxnSpPr>
        <p:spPr>
          <a:xfrm>
            <a:off x="6822904" y="1773428"/>
            <a:ext cx="0" cy="5173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4D2632F-C341-AF4E-A5B3-218A7B2EE19E}"/>
              </a:ext>
            </a:extLst>
          </p:cNvPr>
          <p:cNvSpPr/>
          <p:nvPr/>
        </p:nvSpPr>
        <p:spPr>
          <a:xfrm>
            <a:off x="5427256" y="3375576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7E8680-3C48-6249-B2B2-3340FD8C11F0}"/>
              </a:ext>
            </a:extLst>
          </p:cNvPr>
          <p:cNvSpPr/>
          <p:nvPr/>
        </p:nvSpPr>
        <p:spPr>
          <a:xfrm>
            <a:off x="7350485" y="3371191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3C3547BB-EF24-BE4D-83CF-865C9A2FC401}"/>
              </a:ext>
            </a:extLst>
          </p:cNvPr>
          <p:cNvSpPr/>
          <p:nvPr/>
        </p:nvSpPr>
        <p:spPr>
          <a:xfrm>
            <a:off x="4359768" y="2221243"/>
            <a:ext cx="693821" cy="4199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E5E58B-6F79-724B-9594-E369F7D60EF8}"/>
              </a:ext>
            </a:extLst>
          </p:cNvPr>
          <p:cNvSpPr txBox="1"/>
          <p:nvPr/>
        </p:nvSpPr>
        <p:spPr>
          <a:xfrm>
            <a:off x="4411315" y="200612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311DF3-DE5B-AB47-A3DC-4734F7FE18DC}"/>
              </a:ext>
            </a:extLst>
          </p:cNvPr>
          <p:cNvCxnSpPr>
            <a:cxnSpLocks/>
          </p:cNvCxnSpPr>
          <p:nvPr/>
        </p:nvCxnSpPr>
        <p:spPr>
          <a:xfrm flipH="1" flipV="1">
            <a:off x="2030380" y="2674723"/>
            <a:ext cx="963631" cy="108159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633D9E-ECE3-A147-86F5-61998A76E6EF}"/>
              </a:ext>
            </a:extLst>
          </p:cNvPr>
          <p:cNvCxnSpPr>
            <a:cxnSpLocks/>
          </p:cNvCxnSpPr>
          <p:nvPr/>
        </p:nvCxnSpPr>
        <p:spPr>
          <a:xfrm flipV="1">
            <a:off x="1089809" y="2718351"/>
            <a:ext cx="963631" cy="108159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9ABDA1F-66D0-764F-ABAA-F7473F580F07}"/>
              </a:ext>
            </a:extLst>
          </p:cNvPr>
          <p:cNvSpPr/>
          <p:nvPr/>
        </p:nvSpPr>
        <p:spPr>
          <a:xfrm>
            <a:off x="1645485" y="2295171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9C6DB0-FE4F-084B-840B-83DA1FFE6187}"/>
              </a:ext>
            </a:extLst>
          </p:cNvPr>
          <p:cNvCxnSpPr>
            <a:cxnSpLocks/>
          </p:cNvCxnSpPr>
          <p:nvPr/>
        </p:nvCxnSpPr>
        <p:spPr>
          <a:xfrm>
            <a:off x="2065471" y="1777813"/>
            <a:ext cx="0" cy="5173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53CEF1D-24D3-C647-8380-0FF99C41ABC6}"/>
              </a:ext>
            </a:extLst>
          </p:cNvPr>
          <p:cNvSpPr/>
          <p:nvPr/>
        </p:nvSpPr>
        <p:spPr>
          <a:xfrm>
            <a:off x="669823" y="3379961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6F17660-7A6C-AB40-9048-4B44068683F5}"/>
              </a:ext>
            </a:extLst>
          </p:cNvPr>
          <p:cNvSpPr/>
          <p:nvPr/>
        </p:nvSpPr>
        <p:spPr>
          <a:xfrm>
            <a:off x="2593052" y="3375576"/>
            <a:ext cx="839972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928D8D6-611E-8840-A002-11F123C96367}"/>
              </a:ext>
            </a:extLst>
          </p:cNvPr>
          <p:cNvSpPr/>
          <p:nvPr/>
        </p:nvSpPr>
        <p:spPr>
          <a:xfrm>
            <a:off x="3572518" y="4496415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B53EC1-6221-2541-BC64-628BF02501C9}"/>
              </a:ext>
            </a:extLst>
          </p:cNvPr>
          <p:cNvSpPr/>
          <p:nvPr/>
        </p:nvSpPr>
        <p:spPr>
          <a:xfrm>
            <a:off x="7027420" y="4651702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605275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0A788B-37B4-274E-8D8A-DA86B12B00BC}"/>
              </a:ext>
            </a:extLst>
          </p:cNvPr>
          <p:cNvCxnSpPr>
            <a:cxnSpLocks/>
          </p:cNvCxnSpPr>
          <p:nvPr/>
        </p:nvCxnSpPr>
        <p:spPr>
          <a:xfrm flipH="1" flipV="1">
            <a:off x="1322825" y="3546359"/>
            <a:ext cx="407655" cy="129611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DF5298-A2B8-BD49-A266-C10B4362ADA0}"/>
              </a:ext>
            </a:extLst>
          </p:cNvPr>
          <p:cNvGrpSpPr/>
          <p:nvPr/>
        </p:nvGrpSpPr>
        <p:grpSpPr>
          <a:xfrm>
            <a:off x="2544586" y="136525"/>
            <a:ext cx="4054828" cy="585250"/>
            <a:chOff x="2891496" y="76597"/>
            <a:chExt cx="4054828" cy="58525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BBD83E-B775-504F-B19E-DEC9EA8647F9}"/>
                </a:ext>
              </a:extLst>
            </p:cNvPr>
            <p:cNvSpPr/>
            <p:nvPr/>
          </p:nvSpPr>
          <p:spPr>
            <a:xfrm>
              <a:off x="3585317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BBEF06-B79E-AE4C-9EB5-397CA63CEE9C}"/>
                </a:ext>
              </a:extLst>
            </p:cNvPr>
            <p:cNvSpPr/>
            <p:nvPr/>
          </p:nvSpPr>
          <p:spPr>
            <a:xfrm>
              <a:off x="4279138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367735-5049-D948-9B0E-4F621FBEBFBA}"/>
                </a:ext>
              </a:extLst>
            </p:cNvPr>
            <p:cNvSpPr/>
            <p:nvPr/>
          </p:nvSpPr>
          <p:spPr>
            <a:xfrm>
              <a:off x="4972959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C0A4C2-BAD0-3D44-B53B-4A8EB840FC0F}"/>
                </a:ext>
              </a:extLst>
            </p:cNvPr>
            <p:cNvSpPr/>
            <p:nvPr/>
          </p:nvSpPr>
          <p:spPr>
            <a:xfrm>
              <a:off x="6360601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ACE5CF-51E3-0A42-B518-7EA808C19CD5}"/>
                </a:ext>
              </a:extLst>
            </p:cNvPr>
            <p:cNvSpPr/>
            <p:nvPr/>
          </p:nvSpPr>
          <p:spPr>
            <a:xfrm>
              <a:off x="2891496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070E687-A645-9D48-9716-9649BDC4FF54}"/>
                </a:ext>
              </a:extLst>
            </p:cNvPr>
            <p:cNvSpPr/>
            <p:nvPr/>
          </p:nvSpPr>
          <p:spPr>
            <a:xfrm>
              <a:off x="5666780" y="76597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</a:t>
              </a:r>
            </a:p>
          </p:txBody>
        </p:sp>
      </p:grpSp>
      <p:sp>
        <p:nvSpPr>
          <p:cNvPr id="29" name="Right Arrow 28">
            <a:extLst>
              <a:ext uri="{FF2B5EF4-FFF2-40B4-BE49-F238E27FC236}">
                <a16:creationId xmlns:a16="http://schemas.microsoft.com/office/drawing/2014/main" id="{3C3547BB-EF24-BE4D-83CF-865C9A2FC401}"/>
              </a:ext>
            </a:extLst>
          </p:cNvPr>
          <p:cNvSpPr/>
          <p:nvPr/>
        </p:nvSpPr>
        <p:spPr>
          <a:xfrm>
            <a:off x="4203353" y="2221243"/>
            <a:ext cx="693821" cy="4199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E5E58B-6F79-724B-9594-E369F7D60EF8}"/>
              </a:ext>
            </a:extLst>
          </p:cNvPr>
          <p:cNvSpPr txBox="1"/>
          <p:nvPr/>
        </p:nvSpPr>
        <p:spPr>
          <a:xfrm>
            <a:off x="4254900" y="200612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RL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742C17-FAC8-214E-BF5E-12DD0FD4F444}"/>
              </a:ext>
            </a:extLst>
          </p:cNvPr>
          <p:cNvCxnSpPr>
            <a:cxnSpLocks/>
          </p:cNvCxnSpPr>
          <p:nvPr/>
        </p:nvCxnSpPr>
        <p:spPr>
          <a:xfrm flipV="1">
            <a:off x="2827952" y="3523530"/>
            <a:ext cx="370523" cy="147742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726C892-596F-E94C-AE7B-44EA54D69BC8}"/>
              </a:ext>
            </a:extLst>
          </p:cNvPr>
          <p:cNvCxnSpPr>
            <a:cxnSpLocks/>
          </p:cNvCxnSpPr>
          <p:nvPr/>
        </p:nvCxnSpPr>
        <p:spPr>
          <a:xfrm flipH="1" flipV="1">
            <a:off x="2265280" y="2425520"/>
            <a:ext cx="963631" cy="108159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517B472-84AE-7A4F-AC9E-CFEABB4C1202}"/>
              </a:ext>
            </a:extLst>
          </p:cNvPr>
          <p:cNvCxnSpPr>
            <a:cxnSpLocks/>
          </p:cNvCxnSpPr>
          <p:nvPr/>
        </p:nvCxnSpPr>
        <p:spPr>
          <a:xfrm flipV="1">
            <a:off x="1324709" y="2469148"/>
            <a:ext cx="963631" cy="108159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0127707-7B4C-A544-A288-2968D257641F}"/>
              </a:ext>
            </a:extLst>
          </p:cNvPr>
          <p:cNvSpPr/>
          <p:nvPr/>
        </p:nvSpPr>
        <p:spPr>
          <a:xfrm>
            <a:off x="1880385" y="204596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639B71E-88FD-FF4D-823F-2C42331D86DA}"/>
              </a:ext>
            </a:extLst>
          </p:cNvPr>
          <p:cNvCxnSpPr>
            <a:cxnSpLocks/>
          </p:cNvCxnSpPr>
          <p:nvPr/>
        </p:nvCxnSpPr>
        <p:spPr>
          <a:xfrm>
            <a:off x="2300371" y="1528610"/>
            <a:ext cx="0" cy="5173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F7AF585-2BE4-C448-AEBC-77134C2CC231}"/>
              </a:ext>
            </a:extLst>
          </p:cNvPr>
          <p:cNvSpPr/>
          <p:nvPr/>
        </p:nvSpPr>
        <p:spPr>
          <a:xfrm>
            <a:off x="904723" y="3130758"/>
            <a:ext cx="839972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1A85542-E26E-8A4E-A75D-AB91E054308C}"/>
              </a:ext>
            </a:extLst>
          </p:cNvPr>
          <p:cNvSpPr/>
          <p:nvPr/>
        </p:nvSpPr>
        <p:spPr>
          <a:xfrm>
            <a:off x="2827952" y="3126373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8156108-BC1F-F546-9B97-5609F0D6D844}"/>
              </a:ext>
            </a:extLst>
          </p:cNvPr>
          <p:cNvSpPr/>
          <p:nvPr/>
        </p:nvSpPr>
        <p:spPr>
          <a:xfrm>
            <a:off x="2504887" y="4406884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D7635AB-147E-1848-8D0C-B1EBFC74021D}"/>
              </a:ext>
            </a:extLst>
          </p:cNvPr>
          <p:cNvSpPr/>
          <p:nvPr/>
        </p:nvSpPr>
        <p:spPr>
          <a:xfrm>
            <a:off x="1322825" y="4390470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C29B79-FE6E-9A44-A0BA-7254CDD6AAE4}"/>
              </a:ext>
            </a:extLst>
          </p:cNvPr>
          <p:cNvCxnSpPr>
            <a:cxnSpLocks/>
          </p:cNvCxnSpPr>
          <p:nvPr/>
        </p:nvCxnSpPr>
        <p:spPr>
          <a:xfrm flipV="1">
            <a:off x="5227714" y="3546359"/>
            <a:ext cx="592478" cy="126409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F173475-8C3A-3149-A255-BE6BF846A1BC}"/>
              </a:ext>
            </a:extLst>
          </p:cNvPr>
          <p:cNvCxnSpPr>
            <a:cxnSpLocks/>
          </p:cNvCxnSpPr>
          <p:nvPr/>
        </p:nvCxnSpPr>
        <p:spPr>
          <a:xfrm flipV="1">
            <a:off x="7325318" y="3523530"/>
            <a:ext cx="370523" cy="147742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47DDC4-4D31-A441-8B74-3B4D4FF32F27}"/>
              </a:ext>
            </a:extLst>
          </p:cNvPr>
          <p:cNvCxnSpPr>
            <a:cxnSpLocks/>
          </p:cNvCxnSpPr>
          <p:nvPr/>
        </p:nvCxnSpPr>
        <p:spPr>
          <a:xfrm flipH="1" flipV="1">
            <a:off x="6762646" y="2425520"/>
            <a:ext cx="963631" cy="108159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A78A3D-3700-F349-98B9-3FB4FFBF0FF2}"/>
              </a:ext>
            </a:extLst>
          </p:cNvPr>
          <p:cNvCxnSpPr>
            <a:cxnSpLocks/>
          </p:cNvCxnSpPr>
          <p:nvPr/>
        </p:nvCxnSpPr>
        <p:spPr>
          <a:xfrm flipV="1">
            <a:off x="5822075" y="2469148"/>
            <a:ext cx="963631" cy="108159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6D5E9A8-098C-804D-959A-EA9D6F8B127A}"/>
              </a:ext>
            </a:extLst>
          </p:cNvPr>
          <p:cNvSpPr/>
          <p:nvPr/>
        </p:nvSpPr>
        <p:spPr>
          <a:xfrm>
            <a:off x="6377751" y="204596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C0D9F2-90A7-5A49-9E76-B459342FC701}"/>
              </a:ext>
            </a:extLst>
          </p:cNvPr>
          <p:cNvCxnSpPr>
            <a:cxnSpLocks/>
          </p:cNvCxnSpPr>
          <p:nvPr/>
        </p:nvCxnSpPr>
        <p:spPr>
          <a:xfrm>
            <a:off x="6797737" y="1528610"/>
            <a:ext cx="0" cy="5173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A773EA97-8A82-5F48-9D53-CC59106EFF50}"/>
              </a:ext>
            </a:extLst>
          </p:cNvPr>
          <p:cNvSpPr/>
          <p:nvPr/>
        </p:nvSpPr>
        <p:spPr>
          <a:xfrm>
            <a:off x="5402089" y="313075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01218ED-AB88-3440-AB97-8B53DB96F224}"/>
              </a:ext>
            </a:extLst>
          </p:cNvPr>
          <p:cNvSpPr/>
          <p:nvPr/>
        </p:nvSpPr>
        <p:spPr>
          <a:xfrm>
            <a:off x="7325318" y="3126373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C5C6DB5-67FC-AF44-BAF5-7634849DE4A8}"/>
              </a:ext>
            </a:extLst>
          </p:cNvPr>
          <p:cNvSpPr/>
          <p:nvPr/>
        </p:nvSpPr>
        <p:spPr>
          <a:xfrm>
            <a:off x="7002253" y="4406884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B4CF7B4-1D4C-4F45-9DE2-B61CB4F87547}"/>
              </a:ext>
            </a:extLst>
          </p:cNvPr>
          <p:cNvSpPr/>
          <p:nvPr/>
        </p:nvSpPr>
        <p:spPr>
          <a:xfrm>
            <a:off x="4818687" y="4406884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37365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1BF4039-A825-B84D-AF44-BF80D1C61FB5}"/>
              </a:ext>
            </a:extLst>
          </p:cNvPr>
          <p:cNvCxnSpPr>
            <a:cxnSpLocks/>
          </p:cNvCxnSpPr>
          <p:nvPr/>
        </p:nvCxnSpPr>
        <p:spPr>
          <a:xfrm flipH="1" flipV="1">
            <a:off x="7312065" y="3513322"/>
            <a:ext cx="1009061" cy="134258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97CA3EC-CF5E-324B-90DE-8C46421945ED}"/>
              </a:ext>
            </a:extLst>
          </p:cNvPr>
          <p:cNvCxnSpPr>
            <a:cxnSpLocks/>
          </p:cNvCxnSpPr>
          <p:nvPr/>
        </p:nvCxnSpPr>
        <p:spPr>
          <a:xfrm flipV="1">
            <a:off x="2699733" y="4745885"/>
            <a:ext cx="370523" cy="147742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3AEFAA19-7131-4944-9DCA-003548B317AF}"/>
              </a:ext>
            </a:extLst>
          </p:cNvPr>
          <p:cNvSpPr/>
          <p:nvPr/>
        </p:nvSpPr>
        <p:spPr>
          <a:xfrm>
            <a:off x="2376668" y="5629239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DF5298-A2B8-BD49-A266-C10B4362ADA0}"/>
              </a:ext>
            </a:extLst>
          </p:cNvPr>
          <p:cNvGrpSpPr/>
          <p:nvPr/>
        </p:nvGrpSpPr>
        <p:grpSpPr>
          <a:xfrm>
            <a:off x="2544586" y="136525"/>
            <a:ext cx="4054828" cy="585250"/>
            <a:chOff x="2891496" y="76597"/>
            <a:chExt cx="4054828" cy="58525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BBD83E-B775-504F-B19E-DEC9EA8647F9}"/>
                </a:ext>
              </a:extLst>
            </p:cNvPr>
            <p:cNvSpPr/>
            <p:nvPr/>
          </p:nvSpPr>
          <p:spPr>
            <a:xfrm>
              <a:off x="3585317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BBEF06-B79E-AE4C-9EB5-397CA63CEE9C}"/>
                </a:ext>
              </a:extLst>
            </p:cNvPr>
            <p:cNvSpPr/>
            <p:nvPr/>
          </p:nvSpPr>
          <p:spPr>
            <a:xfrm>
              <a:off x="4279138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367735-5049-D948-9B0E-4F621FBEBFBA}"/>
                </a:ext>
              </a:extLst>
            </p:cNvPr>
            <p:cNvSpPr/>
            <p:nvPr/>
          </p:nvSpPr>
          <p:spPr>
            <a:xfrm>
              <a:off x="4972959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C0A4C2-BAD0-3D44-B53B-4A8EB840FC0F}"/>
                </a:ext>
              </a:extLst>
            </p:cNvPr>
            <p:cNvSpPr/>
            <p:nvPr/>
          </p:nvSpPr>
          <p:spPr>
            <a:xfrm>
              <a:off x="6360601" y="76597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ACE5CF-51E3-0A42-B518-7EA808C19CD5}"/>
                </a:ext>
              </a:extLst>
            </p:cNvPr>
            <p:cNvSpPr/>
            <p:nvPr/>
          </p:nvSpPr>
          <p:spPr>
            <a:xfrm>
              <a:off x="2891496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070E687-A645-9D48-9716-9649BDC4FF54}"/>
                </a:ext>
              </a:extLst>
            </p:cNvPr>
            <p:cNvSpPr/>
            <p:nvPr/>
          </p:nvSpPr>
          <p:spPr>
            <a:xfrm>
              <a:off x="5666780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</a:t>
              </a:r>
            </a:p>
          </p:txBody>
        </p:sp>
      </p:grpSp>
      <p:sp>
        <p:nvSpPr>
          <p:cNvPr id="29" name="Right Arrow 28">
            <a:extLst>
              <a:ext uri="{FF2B5EF4-FFF2-40B4-BE49-F238E27FC236}">
                <a16:creationId xmlns:a16="http://schemas.microsoft.com/office/drawing/2014/main" id="{3C3547BB-EF24-BE4D-83CF-865C9A2FC401}"/>
              </a:ext>
            </a:extLst>
          </p:cNvPr>
          <p:cNvSpPr/>
          <p:nvPr/>
        </p:nvSpPr>
        <p:spPr>
          <a:xfrm>
            <a:off x="4119545" y="2028950"/>
            <a:ext cx="693821" cy="4199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E5E58B-6F79-724B-9594-E369F7D60EF8}"/>
              </a:ext>
            </a:extLst>
          </p:cNvPr>
          <p:cNvSpPr txBox="1"/>
          <p:nvPr/>
        </p:nvSpPr>
        <p:spPr>
          <a:xfrm>
            <a:off x="4171092" y="18138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112996-FB92-0C4E-B36D-C6D3508C4865}"/>
              </a:ext>
            </a:extLst>
          </p:cNvPr>
          <p:cNvCxnSpPr>
            <a:cxnSpLocks/>
          </p:cNvCxnSpPr>
          <p:nvPr/>
        </p:nvCxnSpPr>
        <p:spPr>
          <a:xfrm flipV="1">
            <a:off x="899477" y="3541974"/>
            <a:ext cx="592478" cy="126409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608C01-5DC7-A343-8C55-BEAFEB093427}"/>
              </a:ext>
            </a:extLst>
          </p:cNvPr>
          <p:cNvCxnSpPr>
            <a:cxnSpLocks/>
          </p:cNvCxnSpPr>
          <p:nvPr/>
        </p:nvCxnSpPr>
        <p:spPr>
          <a:xfrm flipV="1">
            <a:off x="2997081" y="3519145"/>
            <a:ext cx="370523" cy="147742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B76716-851B-504B-BF79-16BF0D606CBF}"/>
              </a:ext>
            </a:extLst>
          </p:cNvPr>
          <p:cNvCxnSpPr>
            <a:cxnSpLocks/>
          </p:cNvCxnSpPr>
          <p:nvPr/>
        </p:nvCxnSpPr>
        <p:spPr>
          <a:xfrm flipH="1" flipV="1">
            <a:off x="2434409" y="2421135"/>
            <a:ext cx="963631" cy="108159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46D520-E93F-754C-962C-A9DE36DEB18C}"/>
              </a:ext>
            </a:extLst>
          </p:cNvPr>
          <p:cNvCxnSpPr>
            <a:cxnSpLocks/>
          </p:cNvCxnSpPr>
          <p:nvPr/>
        </p:nvCxnSpPr>
        <p:spPr>
          <a:xfrm flipV="1">
            <a:off x="1493838" y="2464763"/>
            <a:ext cx="963631" cy="108159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3B219BA-C709-D34F-93F4-91533E35070D}"/>
              </a:ext>
            </a:extLst>
          </p:cNvPr>
          <p:cNvSpPr/>
          <p:nvPr/>
        </p:nvSpPr>
        <p:spPr>
          <a:xfrm>
            <a:off x="2049514" y="2041583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090CEB5-9D2A-0042-8CAF-5D1DB3ABBF8F}"/>
              </a:ext>
            </a:extLst>
          </p:cNvPr>
          <p:cNvCxnSpPr>
            <a:cxnSpLocks/>
          </p:cNvCxnSpPr>
          <p:nvPr/>
        </p:nvCxnSpPr>
        <p:spPr>
          <a:xfrm>
            <a:off x="2469500" y="1524225"/>
            <a:ext cx="0" cy="5173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E32DA23-2CAF-D944-A8F2-1AB35E9B8E5E}"/>
              </a:ext>
            </a:extLst>
          </p:cNvPr>
          <p:cNvSpPr/>
          <p:nvPr/>
        </p:nvSpPr>
        <p:spPr>
          <a:xfrm>
            <a:off x="1073852" y="3126373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93F680-CE5E-D44F-86FD-94E6A2B40F5F}"/>
              </a:ext>
            </a:extLst>
          </p:cNvPr>
          <p:cNvSpPr/>
          <p:nvPr/>
        </p:nvSpPr>
        <p:spPr>
          <a:xfrm>
            <a:off x="2997081" y="3121988"/>
            <a:ext cx="839972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C3601A-BEEF-D34B-8726-B9EE6567B4C9}"/>
              </a:ext>
            </a:extLst>
          </p:cNvPr>
          <p:cNvSpPr/>
          <p:nvPr/>
        </p:nvSpPr>
        <p:spPr>
          <a:xfrm>
            <a:off x="2674016" y="4402499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A51364F-98C8-774C-BBAA-1573FF59ED59}"/>
              </a:ext>
            </a:extLst>
          </p:cNvPr>
          <p:cNvSpPr/>
          <p:nvPr/>
        </p:nvSpPr>
        <p:spPr>
          <a:xfrm>
            <a:off x="490450" y="4402499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A26D60D-8286-4E4B-B057-5539BCD19C07}"/>
              </a:ext>
            </a:extLst>
          </p:cNvPr>
          <p:cNvCxnSpPr>
            <a:cxnSpLocks/>
          </p:cNvCxnSpPr>
          <p:nvPr/>
        </p:nvCxnSpPr>
        <p:spPr>
          <a:xfrm flipV="1">
            <a:off x="6966952" y="3604195"/>
            <a:ext cx="370523" cy="147742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F37BAE4-5ECD-0D49-842D-B2A039D66BA5}"/>
              </a:ext>
            </a:extLst>
          </p:cNvPr>
          <p:cNvSpPr/>
          <p:nvPr/>
        </p:nvSpPr>
        <p:spPr>
          <a:xfrm>
            <a:off x="7842330" y="444748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ACD8E4-9DE8-C645-947F-9DBCC1DB3C96}"/>
              </a:ext>
            </a:extLst>
          </p:cNvPr>
          <p:cNvCxnSpPr>
            <a:cxnSpLocks/>
          </p:cNvCxnSpPr>
          <p:nvPr/>
        </p:nvCxnSpPr>
        <p:spPr>
          <a:xfrm flipV="1">
            <a:off x="4843938" y="3536151"/>
            <a:ext cx="592478" cy="126409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92D479F-7E9B-5A40-845A-5231ED9EB2AD}"/>
              </a:ext>
            </a:extLst>
          </p:cNvPr>
          <p:cNvCxnSpPr>
            <a:cxnSpLocks/>
          </p:cNvCxnSpPr>
          <p:nvPr/>
        </p:nvCxnSpPr>
        <p:spPr>
          <a:xfrm flipH="1" flipV="1">
            <a:off x="6378870" y="2415312"/>
            <a:ext cx="963631" cy="108159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A0863E3-7608-394B-A18D-4AABCD627C5D}"/>
              </a:ext>
            </a:extLst>
          </p:cNvPr>
          <p:cNvCxnSpPr>
            <a:cxnSpLocks/>
          </p:cNvCxnSpPr>
          <p:nvPr/>
        </p:nvCxnSpPr>
        <p:spPr>
          <a:xfrm flipV="1">
            <a:off x="5438299" y="2458940"/>
            <a:ext cx="963631" cy="108159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3541FD01-89B8-8F42-BAA7-3DD5093BF384}"/>
              </a:ext>
            </a:extLst>
          </p:cNvPr>
          <p:cNvSpPr/>
          <p:nvPr/>
        </p:nvSpPr>
        <p:spPr>
          <a:xfrm>
            <a:off x="5993975" y="2035760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7711CA4-39F9-6249-BB25-7AE2C48053C0}"/>
              </a:ext>
            </a:extLst>
          </p:cNvPr>
          <p:cNvCxnSpPr>
            <a:cxnSpLocks/>
          </p:cNvCxnSpPr>
          <p:nvPr/>
        </p:nvCxnSpPr>
        <p:spPr>
          <a:xfrm>
            <a:off x="6413961" y="1518402"/>
            <a:ext cx="0" cy="5173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423C8467-A781-E84F-B4B5-26FAD94BD614}"/>
              </a:ext>
            </a:extLst>
          </p:cNvPr>
          <p:cNvSpPr/>
          <p:nvPr/>
        </p:nvSpPr>
        <p:spPr>
          <a:xfrm>
            <a:off x="5018313" y="3120550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9CC29E2-3D30-064F-88DE-9AE192863A02}"/>
              </a:ext>
            </a:extLst>
          </p:cNvPr>
          <p:cNvSpPr/>
          <p:nvPr/>
        </p:nvSpPr>
        <p:spPr>
          <a:xfrm>
            <a:off x="6941542" y="3116165"/>
            <a:ext cx="839972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BCC21D2-3B39-F54A-AA45-EC696494FE27}"/>
              </a:ext>
            </a:extLst>
          </p:cNvPr>
          <p:cNvSpPr/>
          <p:nvPr/>
        </p:nvSpPr>
        <p:spPr>
          <a:xfrm>
            <a:off x="6618477" y="4396676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06A36BD-AE14-654E-AA67-676384CDF13A}"/>
              </a:ext>
            </a:extLst>
          </p:cNvPr>
          <p:cNvSpPr/>
          <p:nvPr/>
        </p:nvSpPr>
        <p:spPr>
          <a:xfrm>
            <a:off x="4434911" y="4396676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66681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DF5298-A2B8-BD49-A266-C10B4362ADA0}"/>
              </a:ext>
            </a:extLst>
          </p:cNvPr>
          <p:cNvGrpSpPr/>
          <p:nvPr/>
        </p:nvGrpSpPr>
        <p:grpSpPr>
          <a:xfrm>
            <a:off x="2544586" y="136525"/>
            <a:ext cx="4054828" cy="585250"/>
            <a:chOff x="2891496" y="76597"/>
            <a:chExt cx="4054828" cy="58525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BBD83E-B775-504F-B19E-DEC9EA8647F9}"/>
                </a:ext>
              </a:extLst>
            </p:cNvPr>
            <p:cNvSpPr/>
            <p:nvPr/>
          </p:nvSpPr>
          <p:spPr>
            <a:xfrm>
              <a:off x="3585317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BBEF06-B79E-AE4C-9EB5-397CA63CEE9C}"/>
                </a:ext>
              </a:extLst>
            </p:cNvPr>
            <p:cNvSpPr/>
            <p:nvPr/>
          </p:nvSpPr>
          <p:spPr>
            <a:xfrm>
              <a:off x="4279138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367735-5049-D948-9B0E-4F621FBEBFBA}"/>
                </a:ext>
              </a:extLst>
            </p:cNvPr>
            <p:cNvSpPr/>
            <p:nvPr/>
          </p:nvSpPr>
          <p:spPr>
            <a:xfrm>
              <a:off x="4972959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C0A4C2-BAD0-3D44-B53B-4A8EB840FC0F}"/>
                </a:ext>
              </a:extLst>
            </p:cNvPr>
            <p:cNvSpPr/>
            <p:nvPr/>
          </p:nvSpPr>
          <p:spPr>
            <a:xfrm>
              <a:off x="6360601" y="76597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ACE5CF-51E3-0A42-B518-7EA808C19CD5}"/>
                </a:ext>
              </a:extLst>
            </p:cNvPr>
            <p:cNvSpPr/>
            <p:nvPr/>
          </p:nvSpPr>
          <p:spPr>
            <a:xfrm>
              <a:off x="2891496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070E687-A645-9D48-9716-9649BDC4FF54}"/>
                </a:ext>
              </a:extLst>
            </p:cNvPr>
            <p:cNvSpPr/>
            <p:nvPr/>
          </p:nvSpPr>
          <p:spPr>
            <a:xfrm>
              <a:off x="5666780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</a:t>
              </a:r>
            </a:p>
          </p:txBody>
        </p:sp>
      </p:grpSp>
      <p:sp>
        <p:nvSpPr>
          <p:cNvPr id="29" name="Right Arrow 28">
            <a:extLst>
              <a:ext uri="{FF2B5EF4-FFF2-40B4-BE49-F238E27FC236}">
                <a16:creationId xmlns:a16="http://schemas.microsoft.com/office/drawing/2014/main" id="{3C3547BB-EF24-BE4D-83CF-865C9A2FC401}"/>
              </a:ext>
            </a:extLst>
          </p:cNvPr>
          <p:cNvSpPr/>
          <p:nvPr/>
        </p:nvSpPr>
        <p:spPr>
          <a:xfrm>
            <a:off x="4119545" y="2028950"/>
            <a:ext cx="693821" cy="4199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E5E58B-6F79-724B-9594-E369F7D60EF8}"/>
              </a:ext>
            </a:extLst>
          </p:cNvPr>
          <p:cNvSpPr txBox="1"/>
          <p:nvPr/>
        </p:nvSpPr>
        <p:spPr>
          <a:xfrm>
            <a:off x="4110933" y="181383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1984CA-E135-A348-85AA-B7448989C057}"/>
              </a:ext>
            </a:extLst>
          </p:cNvPr>
          <p:cNvGrpSpPr/>
          <p:nvPr/>
        </p:nvGrpSpPr>
        <p:grpSpPr>
          <a:xfrm>
            <a:off x="4783835" y="1518402"/>
            <a:ext cx="4247391" cy="3769058"/>
            <a:chOff x="4434911" y="1518402"/>
            <a:chExt cx="4247391" cy="3769058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1BF4039-A825-B84D-AF44-BF80D1C61F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12065" y="3513322"/>
              <a:ext cx="1009061" cy="1342583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A26D60D-8286-4E4B-B057-5539BCD19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6952" y="3604195"/>
              <a:ext cx="370523" cy="147742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F37BAE4-5ECD-0D49-842D-B2A039D66BA5}"/>
                </a:ext>
              </a:extLst>
            </p:cNvPr>
            <p:cNvSpPr/>
            <p:nvPr/>
          </p:nvSpPr>
          <p:spPr>
            <a:xfrm>
              <a:off x="7842330" y="444748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T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ACD8E4-9DE8-C645-947F-9DBCC1DB3C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3938" y="3536151"/>
              <a:ext cx="592478" cy="1264097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92D479F-7E9B-5A40-845A-5231ED9EB2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8870" y="2415312"/>
              <a:ext cx="963631" cy="108159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A0863E3-7608-394B-A18D-4AABCD627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8299" y="2458940"/>
              <a:ext cx="963631" cy="10815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541FD01-89B8-8F42-BAA7-3DD5093BF384}"/>
                </a:ext>
              </a:extLst>
            </p:cNvPr>
            <p:cNvSpPr/>
            <p:nvPr/>
          </p:nvSpPr>
          <p:spPr>
            <a:xfrm>
              <a:off x="5993975" y="2035760"/>
              <a:ext cx="839972" cy="83997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7711CA4-39F9-6249-BB25-7AE2C48053C0}"/>
                </a:ext>
              </a:extLst>
            </p:cNvPr>
            <p:cNvCxnSpPr>
              <a:cxnSpLocks/>
            </p:cNvCxnSpPr>
            <p:nvPr/>
          </p:nvCxnSpPr>
          <p:spPr>
            <a:xfrm>
              <a:off x="6413961" y="1518402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23C8467-A781-E84F-B4B5-26FAD94BD614}"/>
                </a:ext>
              </a:extLst>
            </p:cNvPr>
            <p:cNvSpPr/>
            <p:nvPr/>
          </p:nvSpPr>
          <p:spPr>
            <a:xfrm>
              <a:off x="5018313" y="3120550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I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9CC29E2-3D30-064F-88DE-9AE192863A02}"/>
                </a:ext>
              </a:extLst>
            </p:cNvPr>
            <p:cNvSpPr/>
            <p:nvPr/>
          </p:nvSpPr>
          <p:spPr>
            <a:xfrm>
              <a:off x="6941542" y="3116165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BCC21D2-3B39-F54A-AA45-EC696494FE27}"/>
                </a:ext>
              </a:extLst>
            </p:cNvPr>
            <p:cNvSpPr/>
            <p:nvPr/>
          </p:nvSpPr>
          <p:spPr>
            <a:xfrm>
              <a:off x="6618477" y="439667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N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06A36BD-AE14-654E-AA67-676384CDF13A}"/>
                </a:ext>
              </a:extLst>
            </p:cNvPr>
            <p:cNvSpPr/>
            <p:nvPr/>
          </p:nvSpPr>
          <p:spPr>
            <a:xfrm>
              <a:off x="4434911" y="439667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1DA677C-C270-A645-B5B3-92F58752B4B8}"/>
              </a:ext>
            </a:extLst>
          </p:cNvPr>
          <p:cNvGrpSpPr/>
          <p:nvPr/>
        </p:nvGrpSpPr>
        <p:grpSpPr>
          <a:xfrm>
            <a:off x="16122" y="1498406"/>
            <a:ext cx="4247391" cy="3769058"/>
            <a:chOff x="4434911" y="1518402"/>
            <a:chExt cx="4247391" cy="376905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5B96293-92DB-7B46-9B22-B980B35A8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12065" y="3513322"/>
              <a:ext cx="1009061" cy="1342583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1859219-3AEE-5140-A749-592CC8DCC4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6952" y="3604195"/>
              <a:ext cx="370523" cy="147742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F850072-DAA6-A441-A127-FB0B35C4EEF0}"/>
                </a:ext>
              </a:extLst>
            </p:cNvPr>
            <p:cNvSpPr/>
            <p:nvPr/>
          </p:nvSpPr>
          <p:spPr>
            <a:xfrm>
              <a:off x="7842330" y="444748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T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51D714D-7397-5742-8A5F-AC6626DE6D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3938" y="3536151"/>
              <a:ext cx="592478" cy="1264097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D55E82E-97F9-7F4C-B063-31589CFD7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8870" y="2415312"/>
              <a:ext cx="963631" cy="10815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7CB5EFB-EDC1-A54F-A563-48D60C9BC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8299" y="2458940"/>
              <a:ext cx="963631" cy="10815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4B670CC-B5E2-B34A-AD4B-CE9DBD7EBB8F}"/>
                </a:ext>
              </a:extLst>
            </p:cNvPr>
            <p:cNvSpPr/>
            <p:nvPr/>
          </p:nvSpPr>
          <p:spPr>
            <a:xfrm>
              <a:off x="5993975" y="2035760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AB662B-C5EE-6047-B381-56BC74BBD1A6}"/>
                </a:ext>
              </a:extLst>
            </p:cNvPr>
            <p:cNvCxnSpPr>
              <a:cxnSpLocks/>
            </p:cNvCxnSpPr>
            <p:nvPr/>
          </p:nvCxnSpPr>
          <p:spPr>
            <a:xfrm>
              <a:off x="6413961" y="1518402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E845B39-0125-CB4A-A72A-20C193C95DDE}"/>
                </a:ext>
              </a:extLst>
            </p:cNvPr>
            <p:cNvSpPr/>
            <p:nvPr/>
          </p:nvSpPr>
          <p:spPr>
            <a:xfrm>
              <a:off x="5018313" y="3120550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I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B31789A-FFF7-054B-8A17-F29A074EE1CE}"/>
                </a:ext>
              </a:extLst>
            </p:cNvPr>
            <p:cNvSpPr/>
            <p:nvPr/>
          </p:nvSpPr>
          <p:spPr>
            <a:xfrm>
              <a:off x="6941542" y="3116165"/>
              <a:ext cx="839972" cy="83997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635757D-4800-734A-A1D8-6EEF60DA577C}"/>
                </a:ext>
              </a:extLst>
            </p:cNvPr>
            <p:cNvSpPr/>
            <p:nvPr/>
          </p:nvSpPr>
          <p:spPr>
            <a:xfrm>
              <a:off x="6618477" y="439667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N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1161829-CFA7-474C-83CE-B3B115ADF5BE}"/>
                </a:ext>
              </a:extLst>
            </p:cNvPr>
            <p:cNvSpPr/>
            <p:nvPr/>
          </p:nvSpPr>
          <p:spPr>
            <a:xfrm>
              <a:off x="4434911" y="439667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311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DF5298-A2B8-BD49-A266-C10B4362ADA0}"/>
              </a:ext>
            </a:extLst>
          </p:cNvPr>
          <p:cNvGrpSpPr/>
          <p:nvPr/>
        </p:nvGrpSpPr>
        <p:grpSpPr>
          <a:xfrm>
            <a:off x="2544586" y="136525"/>
            <a:ext cx="4054828" cy="585250"/>
            <a:chOff x="2891496" y="76597"/>
            <a:chExt cx="4054828" cy="58525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BBD83E-B775-504F-B19E-DEC9EA8647F9}"/>
                </a:ext>
              </a:extLst>
            </p:cNvPr>
            <p:cNvSpPr/>
            <p:nvPr/>
          </p:nvSpPr>
          <p:spPr>
            <a:xfrm>
              <a:off x="3585317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BBEF06-B79E-AE4C-9EB5-397CA63CEE9C}"/>
                </a:ext>
              </a:extLst>
            </p:cNvPr>
            <p:cNvSpPr/>
            <p:nvPr/>
          </p:nvSpPr>
          <p:spPr>
            <a:xfrm>
              <a:off x="4279138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367735-5049-D948-9B0E-4F621FBEBFBA}"/>
                </a:ext>
              </a:extLst>
            </p:cNvPr>
            <p:cNvSpPr/>
            <p:nvPr/>
          </p:nvSpPr>
          <p:spPr>
            <a:xfrm>
              <a:off x="4972959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C0A4C2-BAD0-3D44-B53B-4A8EB840FC0F}"/>
                </a:ext>
              </a:extLst>
            </p:cNvPr>
            <p:cNvSpPr/>
            <p:nvPr/>
          </p:nvSpPr>
          <p:spPr>
            <a:xfrm>
              <a:off x="6360601" y="76597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ACE5CF-51E3-0A42-B518-7EA808C19CD5}"/>
                </a:ext>
              </a:extLst>
            </p:cNvPr>
            <p:cNvSpPr/>
            <p:nvPr/>
          </p:nvSpPr>
          <p:spPr>
            <a:xfrm>
              <a:off x="2891496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070E687-A645-9D48-9716-9649BDC4FF54}"/>
                </a:ext>
              </a:extLst>
            </p:cNvPr>
            <p:cNvSpPr/>
            <p:nvPr/>
          </p:nvSpPr>
          <p:spPr>
            <a:xfrm>
              <a:off x="5666780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</a:t>
              </a:r>
            </a:p>
          </p:txBody>
        </p:sp>
      </p:grpSp>
      <p:sp>
        <p:nvSpPr>
          <p:cNvPr id="29" name="Right Arrow 28">
            <a:extLst>
              <a:ext uri="{FF2B5EF4-FFF2-40B4-BE49-F238E27FC236}">
                <a16:creationId xmlns:a16="http://schemas.microsoft.com/office/drawing/2014/main" id="{3C3547BB-EF24-BE4D-83CF-865C9A2FC401}"/>
              </a:ext>
            </a:extLst>
          </p:cNvPr>
          <p:cNvSpPr/>
          <p:nvPr/>
        </p:nvSpPr>
        <p:spPr>
          <a:xfrm>
            <a:off x="4396273" y="2028950"/>
            <a:ext cx="693821" cy="4199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E5E58B-6F79-724B-9594-E369F7D60EF8}"/>
              </a:ext>
            </a:extLst>
          </p:cNvPr>
          <p:cNvSpPr txBox="1"/>
          <p:nvPr/>
        </p:nvSpPr>
        <p:spPr>
          <a:xfrm>
            <a:off x="4423757" y="181383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364511-C243-C14C-BC50-98F5F4012410}"/>
              </a:ext>
            </a:extLst>
          </p:cNvPr>
          <p:cNvGrpSpPr/>
          <p:nvPr/>
        </p:nvGrpSpPr>
        <p:grpSpPr>
          <a:xfrm>
            <a:off x="4894203" y="1551953"/>
            <a:ext cx="3981971" cy="4538935"/>
            <a:chOff x="4894203" y="1551953"/>
            <a:chExt cx="3981971" cy="4538935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1BF4039-A825-B84D-AF44-BF80D1C61F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2674" y="2078530"/>
              <a:ext cx="1009061" cy="1342583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A26D60D-8286-4E4B-B057-5539BCD19C07}"/>
                </a:ext>
              </a:extLst>
            </p:cNvPr>
            <p:cNvCxnSpPr>
              <a:cxnSpLocks/>
            </p:cNvCxnSpPr>
            <p:nvPr/>
          </p:nvCxnSpPr>
          <p:spPr>
            <a:xfrm>
              <a:off x="6627384" y="3478430"/>
              <a:ext cx="828343" cy="106568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F37BAE4-5ECD-0D49-842D-B2A039D66BA5}"/>
                </a:ext>
              </a:extLst>
            </p:cNvPr>
            <p:cNvSpPr/>
            <p:nvPr/>
          </p:nvSpPr>
          <p:spPr>
            <a:xfrm>
              <a:off x="8036202" y="3051634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T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ACD8E4-9DE8-C645-947F-9DBCC1DB3C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1039" y="4558835"/>
              <a:ext cx="592478" cy="1264097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92D479F-7E9B-5A40-845A-5231ED9EB2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3416" y="2180354"/>
              <a:ext cx="958604" cy="125764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A0863E3-7608-394B-A18D-4AABCD627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2844" y="3481624"/>
              <a:ext cx="963631" cy="10815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541FD01-89B8-8F42-BAA7-3DD5093BF384}"/>
                </a:ext>
              </a:extLst>
            </p:cNvPr>
            <p:cNvSpPr/>
            <p:nvPr/>
          </p:nvSpPr>
          <p:spPr>
            <a:xfrm>
              <a:off x="6198520" y="3058444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7711CA4-39F9-6249-BB25-7AE2C48053C0}"/>
                </a:ext>
              </a:extLst>
            </p:cNvPr>
            <p:cNvCxnSpPr>
              <a:cxnSpLocks/>
            </p:cNvCxnSpPr>
            <p:nvPr/>
          </p:nvCxnSpPr>
          <p:spPr>
            <a:xfrm>
              <a:off x="7556738" y="1551953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23C8467-A781-E84F-B4B5-26FAD94BD614}"/>
                </a:ext>
              </a:extLst>
            </p:cNvPr>
            <p:cNvSpPr/>
            <p:nvPr/>
          </p:nvSpPr>
          <p:spPr>
            <a:xfrm>
              <a:off x="5405414" y="4143234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I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9CC29E2-3D30-064F-88DE-9AE192863A02}"/>
                </a:ext>
              </a:extLst>
            </p:cNvPr>
            <p:cNvSpPr/>
            <p:nvPr/>
          </p:nvSpPr>
          <p:spPr>
            <a:xfrm>
              <a:off x="7162151" y="18377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BCC21D2-3B39-F54A-AA45-EC696494FE27}"/>
                </a:ext>
              </a:extLst>
            </p:cNvPr>
            <p:cNvSpPr/>
            <p:nvPr/>
          </p:nvSpPr>
          <p:spPr>
            <a:xfrm>
              <a:off x="7049253" y="4138849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N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06A36BD-AE14-654E-AA67-676384CDF13A}"/>
                </a:ext>
              </a:extLst>
            </p:cNvPr>
            <p:cNvSpPr/>
            <p:nvPr/>
          </p:nvSpPr>
          <p:spPr>
            <a:xfrm>
              <a:off x="4894203" y="525091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2E3103D-B6B8-544E-951F-E8AC1B499C2A}"/>
              </a:ext>
            </a:extLst>
          </p:cNvPr>
          <p:cNvGrpSpPr/>
          <p:nvPr/>
        </p:nvGrpSpPr>
        <p:grpSpPr>
          <a:xfrm>
            <a:off x="220476" y="1467590"/>
            <a:ext cx="4247391" cy="3769058"/>
            <a:chOff x="4434911" y="1518402"/>
            <a:chExt cx="4247391" cy="376905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9EDC87-D2FF-774B-AB0E-F5E2FD304D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12065" y="3513322"/>
              <a:ext cx="1009061" cy="1342583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5E579F-E779-6E4C-A4D8-FCD8DFDDA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6952" y="3604195"/>
              <a:ext cx="370523" cy="147742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B12CFDE-9838-044C-BCEF-4A9355585AC1}"/>
                </a:ext>
              </a:extLst>
            </p:cNvPr>
            <p:cNvSpPr/>
            <p:nvPr/>
          </p:nvSpPr>
          <p:spPr>
            <a:xfrm>
              <a:off x="7842330" y="444748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T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D16E949-BEB3-634B-859F-17811689C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3938" y="3536151"/>
              <a:ext cx="592478" cy="1264097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09B37B1-EA7A-C740-9C11-928EE117C8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8870" y="2415312"/>
              <a:ext cx="963631" cy="108159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C84314F-A89F-C84B-957C-195D3F942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8299" y="2458940"/>
              <a:ext cx="963631" cy="10815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9AB7212-2A02-B94E-BDEE-2812DE8734BE}"/>
                </a:ext>
              </a:extLst>
            </p:cNvPr>
            <p:cNvSpPr/>
            <p:nvPr/>
          </p:nvSpPr>
          <p:spPr>
            <a:xfrm>
              <a:off x="5993975" y="2035760"/>
              <a:ext cx="839972" cy="83997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9ECE606-5E54-0D41-9C9E-1912219961F5}"/>
                </a:ext>
              </a:extLst>
            </p:cNvPr>
            <p:cNvCxnSpPr>
              <a:cxnSpLocks/>
            </p:cNvCxnSpPr>
            <p:nvPr/>
          </p:nvCxnSpPr>
          <p:spPr>
            <a:xfrm>
              <a:off x="6413961" y="1518402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FD42415-846A-FA47-8F08-7510B2E253D3}"/>
                </a:ext>
              </a:extLst>
            </p:cNvPr>
            <p:cNvSpPr/>
            <p:nvPr/>
          </p:nvSpPr>
          <p:spPr>
            <a:xfrm>
              <a:off x="5018313" y="3120550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I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F070F90-64AB-5E4A-8109-BC1E4915A572}"/>
                </a:ext>
              </a:extLst>
            </p:cNvPr>
            <p:cNvSpPr/>
            <p:nvPr/>
          </p:nvSpPr>
          <p:spPr>
            <a:xfrm>
              <a:off x="6941542" y="3116165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B306BDD-0792-FE44-A3D0-5B455E1A19AE}"/>
                </a:ext>
              </a:extLst>
            </p:cNvPr>
            <p:cNvSpPr/>
            <p:nvPr/>
          </p:nvSpPr>
          <p:spPr>
            <a:xfrm>
              <a:off x="6618477" y="439667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N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FF395BA-43E5-8D4F-9731-3CD878D6332C}"/>
                </a:ext>
              </a:extLst>
            </p:cNvPr>
            <p:cNvSpPr/>
            <p:nvPr/>
          </p:nvSpPr>
          <p:spPr>
            <a:xfrm>
              <a:off x="4434911" y="439667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53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7F44DD-829D-6C4A-8E44-BEC3AC0CAE15}"/>
              </a:ext>
            </a:extLst>
          </p:cNvPr>
          <p:cNvCxnSpPr>
            <a:cxnSpLocks/>
          </p:cNvCxnSpPr>
          <p:nvPr/>
        </p:nvCxnSpPr>
        <p:spPr>
          <a:xfrm>
            <a:off x="4456430" y="1602041"/>
            <a:ext cx="0" cy="5173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26143D4-5335-FA41-BDB4-6D9C6964972D}"/>
              </a:ext>
            </a:extLst>
          </p:cNvPr>
          <p:cNvSpPr/>
          <p:nvPr/>
        </p:nvSpPr>
        <p:spPr>
          <a:xfrm>
            <a:off x="4043263" y="1860720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937267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DF5298-A2B8-BD49-A266-C10B4362ADA0}"/>
              </a:ext>
            </a:extLst>
          </p:cNvPr>
          <p:cNvGrpSpPr/>
          <p:nvPr/>
        </p:nvGrpSpPr>
        <p:grpSpPr>
          <a:xfrm>
            <a:off x="2544586" y="136525"/>
            <a:ext cx="4054828" cy="585250"/>
            <a:chOff x="2891496" y="76597"/>
            <a:chExt cx="4054828" cy="58525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BBD83E-B775-504F-B19E-DEC9EA8647F9}"/>
                </a:ext>
              </a:extLst>
            </p:cNvPr>
            <p:cNvSpPr/>
            <p:nvPr/>
          </p:nvSpPr>
          <p:spPr>
            <a:xfrm>
              <a:off x="3585317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BBEF06-B79E-AE4C-9EB5-397CA63CEE9C}"/>
                </a:ext>
              </a:extLst>
            </p:cNvPr>
            <p:cNvSpPr/>
            <p:nvPr/>
          </p:nvSpPr>
          <p:spPr>
            <a:xfrm>
              <a:off x="4279138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367735-5049-D948-9B0E-4F621FBEBFBA}"/>
                </a:ext>
              </a:extLst>
            </p:cNvPr>
            <p:cNvSpPr/>
            <p:nvPr/>
          </p:nvSpPr>
          <p:spPr>
            <a:xfrm>
              <a:off x="4972959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C0A4C2-BAD0-3D44-B53B-4A8EB840FC0F}"/>
                </a:ext>
              </a:extLst>
            </p:cNvPr>
            <p:cNvSpPr/>
            <p:nvPr/>
          </p:nvSpPr>
          <p:spPr>
            <a:xfrm>
              <a:off x="6360601" y="76597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ACE5CF-51E3-0A42-B518-7EA808C19CD5}"/>
                </a:ext>
              </a:extLst>
            </p:cNvPr>
            <p:cNvSpPr/>
            <p:nvPr/>
          </p:nvSpPr>
          <p:spPr>
            <a:xfrm>
              <a:off x="2891496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070E687-A645-9D48-9716-9649BDC4FF54}"/>
                </a:ext>
              </a:extLst>
            </p:cNvPr>
            <p:cNvSpPr/>
            <p:nvPr/>
          </p:nvSpPr>
          <p:spPr>
            <a:xfrm>
              <a:off x="5666780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C1649CE-4B1C-514D-ADCF-35E8EB0E92BF}"/>
              </a:ext>
            </a:extLst>
          </p:cNvPr>
          <p:cNvGrpSpPr/>
          <p:nvPr/>
        </p:nvGrpSpPr>
        <p:grpSpPr>
          <a:xfrm>
            <a:off x="175638" y="1550706"/>
            <a:ext cx="3981971" cy="4538935"/>
            <a:chOff x="4894203" y="1551953"/>
            <a:chExt cx="3981971" cy="453893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08104C4-1C87-E549-BDB6-222EFC42F2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2674" y="2078530"/>
              <a:ext cx="1009061" cy="1342583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426FF95-13EF-0442-A6BA-0E8844F3056F}"/>
                </a:ext>
              </a:extLst>
            </p:cNvPr>
            <p:cNvCxnSpPr>
              <a:cxnSpLocks/>
            </p:cNvCxnSpPr>
            <p:nvPr/>
          </p:nvCxnSpPr>
          <p:spPr>
            <a:xfrm>
              <a:off x="6627384" y="3478430"/>
              <a:ext cx="828343" cy="106568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F3D9B0-937C-664B-866C-0B57AC1155E2}"/>
                </a:ext>
              </a:extLst>
            </p:cNvPr>
            <p:cNvSpPr/>
            <p:nvPr/>
          </p:nvSpPr>
          <p:spPr>
            <a:xfrm>
              <a:off x="8036202" y="3051634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T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09ED68F-A20C-7242-99B8-378873BF7D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1039" y="4558835"/>
              <a:ext cx="592478" cy="1264097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6847E7C-F90B-5A4F-85DD-9B5B54B77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3416" y="2180354"/>
              <a:ext cx="958604" cy="125764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FD7741A-E96A-4F45-8AA3-BCFD00588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2844" y="3481624"/>
              <a:ext cx="963631" cy="10815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7A5F148-53DC-1D41-BC7F-C8EC9E8AC8F3}"/>
                </a:ext>
              </a:extLst>
            </p:cNvPr>
            <p:cNvSpPr/>
            <p:nvPr/>
          </p:nvSpPr>
          <p:spPr>
            <a:xfrm>
              <a:off x="6198520" y="3058444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13A016A-A6D8-F54B-B340-2EDDF4A964E6}"/>
                </a:ext>
              </a:extLst>
            </p:cNvPr>
            <p:cNvCxnSpPr>
              <a:cxnSpLocks/>
            </p:cNvCxnSpPr>
            <p:nvPr/>
          </p:nvCxnSpPr>
          <p:spPr>
            <a:xfrm>
              <a:off x="7556738" y="1551953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D879D50-6C91-684E-B28A-01A8AFCF8A87}"/>
                </a:ext>
              </a:extLst>
            </p:cNvPr>
            <p:cNvSpPr/>
            <p:nvPr/>
          </p:nvSpPr>
          <p:spPr>
            <a:xfrm>
              <a:off x="5405414" y="4143234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I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F9E8EF1-CE90-A043-B8B4-173F440ED054}"/>
                </a:ext>
              </a:extLst>
            </p:cNvPr>
            <p:cNvSpPr/>
            <p:nvPr/>
          </p:nvSpPr>
          <p:spPr>
            <a:xfrm>
              <a:off x="7162151" y="18377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82968A0-ED2C-7648-A4DF-7CBFF3FDE416}"/>
                </a:ext>
              </a:extLst>
            </p:cNvPr>
            <p:cNvSpPr/>
            <p:nvPr/>
          </p:nvSpPr>
          <p:spPr>
            <a:xfrm>
              <a:off x="7049253" y="4138849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N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CEB6F60-7498-184C-A35B-077C024E4096}"/>
                </a:ext>
              </a:extLst>
            </p:cNvPr>
            <p:cNvSpPr/>
            <p:nvPr/>
          </p:nvSpPr>
          <p:spPr>
            <a:xfrm>
              <a:off x="4894203" y="525091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FFEB0BA-7E93-4C41-A759-D5DAB9E4096A}"/>
              </a:ext>
            </a:extLst>
          </p:cNvPr>
          <p:cNvSpPr txBox="1"/>
          <p:nvPr/>
        </p:nvSpPr>
        <p:spPr>
          <a:xfrm>
            <a:off x="5211772" y="2202048"/>
            <a:ext cx="31878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Draw this RB tree as a 2-3 tree.</a:t>
            </a:r>
          </a:p>
        </p:txBody>
      </p:sp>
    </p:spTree>
    <p:extLst>
      <p:ext uri="{BB962C8B-B14F-4D97-AF65-F5344CB8AC3E}">
        <p14:creationId xmlns:p14="http://schemas.microsoft.com/office/powerpoint/2010/main" val="167410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DF5298-A2B8-BD49-A266-C10B4362ADA0}"/>
              </a:ext>
            </a:extLst>
          </p:cNvPr>
          <p:cNvGrpSpPr/>
          <p:nvPr/>
        </p:nvGrpSpPr>
        <p:grpSpPr>
          <a:xfrm>
            <a:off x="2544586" y="136525"/>
            <a:ext cx="4054828" cy="585250"/>
            <a:chOff x="2891496" y="76597"/>
            <a:chExt cx="4054828" cy="58525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BBD83E-B775-504F-B19E-DEC9EA8647F9}"/>
                </a:ext>
              </a:extLst>
            </p:cNvPr>
            <p:cNvSpPr/>
            <p:nvPr/>
          </p:nvSpPr>
          <p:spPr>
            <a:xfrm>
              <a:off x="3585317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BBEF06-B79E-AE4C-9EB5-397CA63CEE9C}"/>
                </a:ext>
              </a:extLst>
            </p:cNvPr>
            <p:cNvSpPr/>
            <p:nvPr/>
          </p:nvSpPr>
          <p:spPr>
            <a:xfrm>
              <a:off x="4279138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367735-5049-D948-9B0E-4F621FBEBFBA}"/>
                </a:ext>
              </a:extLst>
            </p:cNvPr>
            <p:cNvSpPr/>
            <p:nvPr/>
          </p:nvSpPr>
          <p:spPr>
            <a:xfrm>
              <a:off x="4972959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C0A4C2-BAD0-3D44-B53B-4A8EB840FC0F}"/>
                </a:ext>
              </a:extLst>
            </p:cNvPr>
            <p:cNvSpPr/>
            <p:nvPr/>
          </p:nvSpPr>
          <p:spPr>
            <a:xfrm>
              <a:off x="6360601" y="76597"/>
              <a:ext cx="585723" cy="58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ACE5CF-51E3-0A42-B518-7EA808C19CD5}"/>
                </a:ext>
              </a:extLst>
            </p:cNvPr>
            <p:cNvSpPr/>
            <p:nvPr/>
          </p:nvSpPr>
          <p:spPr>
            <a:xfrm>
              <a:off x="2891496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070E687-A645-9D48-9716-9649BDC4FF54}"/>
                </a:ext>
              </a:extLst>
            </p:cNvPr>
            <p:cNvSpPr/>
            <p:nvPr/>
          </p:nvSpPr>
          <p:spPr>
            <a:xfrm>
              <a:off x="5666780" y="76597"/>
              <a:ext cx="585723" cy="5852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C1649CE-4B1C-514D-ADCF-35E8EB0E92BF}"/>
              </a:ext>
            </a:extLst>
          </p:cNvPr>
          <p:cNvGrpSpPr/>
          <p:nvPr/>
        </p:nvGrpSpPr>
        <p:grpSpPr>
          <a:xfrm>
            <a:off x="175638" y="1550706"/>
            <a:ext cx="3981971" cy="4538935"/>
            <a:chOff x="4894203" y="1551953"/>
            <a:chExt cx="3981971" cy="453893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08104C4-1C87-E549-BDB6-222EFC42F2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2674" y="2078530"/>
              <a:ext cx="1009061" cy="1342583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426FF95-13EF-0442-A6BA-0E8844F3056F}"/>
                </a:ext>
              </a:extLst>
            </p:cNvPr>
            <p:cNvCxnSpPr>
              <a:cxnSpLocks/>
            </p:cNvCxnSpPr>
            <p:nvPr/>
          </p:nvCxnSpPr>
          <p:spPr>
            <a:xfrm>
              <a:off x="6627384" y="3478430"/>
              <a:ext cx="828343" cy="106568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F3D9B0-937C-664B-866C-0B57AC1155E2}"/>
                </a:ext>
              </a:extLst>
            </p:cNvPr>
            <p:cNvSpPr/>
            <p:nvPr/>
          </p:nvSpPr>
          <p:spPr>
            <a:xfrm>
              <a:off x="8036202" y="3051634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T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09ED68F-A20C-7242-99B8-378873BF7D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1039" y="4558835"/>
              <a:ext cx="592478" cy="1264097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6847E7C-F90B-5A4F-85DD-9B5B54B77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3416" y="2180354"/>
              <a:ext cx="958604" cy="125764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FD7741A-E96A-4F45-8AA3-BCFD00588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2844" y="3481624"/>
              <a:ext cx="963631" cy="10815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7A5F148-53DC-1D41-BC7F-C8EC9E8AC8F3}"/>
                </a:ext>
              </a:extLst>
            </p:cNvPr>
            <p:cNvSpPr/>
            <p:nvPr/>
          </p:nvSpPr>
          <p:spPr>
            <a:xfrm>
              <a:off x="6198520" y="3058444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13A016A-A6D8-F54B-B340-2EDDF4A964E6}"/>
                </a:ext>
              </a:extLst>
            </p:cNvPr>
            <p:cNvCxnSpPr>
              <a:cxnSpLocks/>
            </p:cNvCxnSpPr>
            <p:nvPr/>
          </p:nvCxnSpPr>
          <p:spPr>
            <a:xfrm>
              <a:off x="7556738" y="1551953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D879D50-6C91-684E-B28A-01A8AFCF8A87}"/>
                </a:ext>
              </a:extLst>
            </p:cNvPr>
            <p:cNvSpPr/>
            <p:nvPr/>
          </p:nvSpPr>
          <p:spPr>
            <a:xfrm>
              <a:off x="5405414" y="4143234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I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F9E8EF1-CE90-A043-B8B4-173F440ED054}"/>
                </a:ext>
              </a:extLst>
            </p:cNvPr>
            <p:cNvSpPr/>
            <p:nvPr/>
          </p:nvSpPr>
          <p:spPr>
            <a:xfrm>
              <a:off x="7162151" y="18377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82968A0-ED2C-7648-A4DF-7CBFF3FDE416}"/>
                </a:ext>
              </a:extLst>
            </p:cNvPr>
            <p:cNvSpPr/>
            <p:nvPr/>
          </p:nvSpPr>
          <p:spPr>
            <a:xfrm>
              <a:off x="7049253" y="4138849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N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CEB6F60-7498-184C-A35B-077C024E4096}"/>
                </a:ext>
              </a:extLst>
            </p:cNvPr>
            <p:cNvSpPr/>
            <p:nvPr/>
          </p:nvSpPr>
          <p:spPr>
            <a:xfrm>
              <a:off x="4894203" y="525091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49CAEA1-62C0-C146-9454-5EC4BE6DB57D}"/>
              </a:ext>
            </a:extLst>
          </p:cNvPr>
          <p:cNvGrpSpPr/>
          <p:nvPr/>
        </p:nvGrpSpPr>
        <p:grpSpPr>
          <a:xfrm>
            <a:off x="4772428" y="2318326"/>
            <a:ext cx="4039928" cy="2441472"/>
            <a:chOff x="5028753" y="1455697"/>
            <a:chExt cx="4039928" cy="2441472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1BF4039-A825-B84D-AF44-BF80D1C61F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25181" y="2078530"/>
              <a:ext cx="1009061" cy="1342583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A26D60D-8286-4E4B-B057-5539BCD19C07}"/>
                </a:ext>
              </a:extLst>
            </p:cNvPr>
            <p:cNvCxnSpPr>
              <a:cxnSpLocks/>
            </p:cNvCxnSpPr>
            <p:nvPr/>
          </p:nvCxnSpPr>
          <p:spPr>
            <a:xfrm>
              <a:off x="7594169" y="2255415"/>
              <a:ext cx="28778" cy="12149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F37BAE4-5ECD-0D49-842D-B2A039D66BA5}"/>
                </a:ext>
              </a:extLst>
            </p:cNvPr>
            <p:cNvSpPr/>
            <p:nvPr/>
          </p:nvSpPr>
          <p:spPr>
            <a:xfrm>
              <a:off x="8228709" y="3051634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T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92D479F-7E9B-5A40-845A-5231ED9EB2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2781" y="2180354"/>
              <a:ext cx="958604" cy="125764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7711CA4-39F9-6249-BB25-7AE2C48053C0}"/>
                </a:ext>
              </a:extLst>
            </p:cNvPr>
            <p:cNvCxnSpPr>
              <a:cxnSpLocks/>
            </p:cNvCxnSpPr>
            <p:nvPr/>
          </p:nvCxnSpPr>
          <p:spPr>
            <a:xfrm>
              <a:off x="7556738" y="1455697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9CC29E2-3D30-064F-88DE-9AE192863A02}"/>
                </a:ext>
              </a:extLst>
            </p:cNvPr>
            <p:cNvSpPr/>
            <p:nvPr/>
          </p:nvSpPr>
          <p:spPr>
            <a:xfrm>
              <a:off x="6547678" y="1825878"/>
              <a:ext cx="198843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  R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BCC21D2-3B39-F54A-AA45-EC696494FE27}"/>
                </a:ext>
              </a:extLst>
            </p:cNvPr>
            <p:cNvSpPr/>
            <p:nvPr/>
          </p:nvSpPr>
          <p:spPr>
            <a:xfrm>
              <a:off x="7202961" y="305719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736D3C0-0C5B-8C4B-B094-FA2BA30DFC13}"/>
                </a:ext>
              </a:extLst>
            </p:cNvPr>
            <p:cNvSpPr/>
            <p:nvPr/>
          </p:nvSpPr>
          <p:spPr>
            <a:xfrm>
              <a:off x="5028753" y="3057197"/>
              <a:ext cx="198843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  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7687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93278E-E132-FB48-8073-7975BA43F2B9}"/>
              </a:ext>
            </a:extLst>
          </p:cNvPr>
          <p:cNvGrpSpPr/>
          <p:nvPr/>
        </p:nvGrpSpPr>
        <p:grpSpPr>
          <a:xfrm>
            <a:off x="894246" y="1023845"/>
            <a:ext cx="3346603" cy="4595127"/>
            <a:chOff x="1435666" y="1300573"/>
            <a:chExt cx="3346603" cy="459512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C2E7B87-A816-624C-956A-44B924339A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830" y="2017327"/>
              <a:ext cx="955453" cy="111502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5E579F-E779-6E4C-A4D8-FCD8DFDDA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7707" y="4263247"/>
              <a:ext cx="370523" cy="147742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D16E949-BEB3-634B-859F-17811689C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4693" y="4195203"/>
              <a:ext cx="592478" cy="1264097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09B37B1-EA7A-C740-9C11-928EE117C8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79625" y="3074364"/>
              <a:ext cx="963631" cy="10815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C84314F-A89F-C84B-957C-195D3F942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054" y="3117992"/>
              <a:ext cx="963631" cy="10815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9AB7212-2A02-B94E-BDEE-2812DE8734BE}"/>
                </a:ext>
              </a:extLst>
            </p:cNvPr>
            <p:cNvSpPr/>
            <p:nvPr/>
          </p:nvSpPr>
          <p:spPr>
            <a:xfrm>
              <a:off x="2994730" y="2694812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9ECE606-5E54-0D41-9C9E-1912219961F5}"/>
                </a:ext>
              </a:extLst>
            </p:cNvPr>
            <p:cNvCxnSpPr>
              <a:cxnSpLocks/>
            </p:cNvCxnSpPr>
            <p:nvPr/>
          </p:nvCxnSpPr>
          <p:spPr>
            <a:xfrm>
              <a:off x="4312820" y="1300573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FD42415-846A-FA47-8F08-7510B2E253D3}"/>
                </a:ext>
              </a:extLst>
            </p:cNvPr>
            <p:cNvSpPr/>
            <p:nvPr/>
          </p:nvSpPr>
          <p:spPr>
            <a:xfrm>
              <a:off x="2019068" y="3779602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I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F070F90-64AB-5E4A-8109-BC1E4915A572}"/>
                </a:ext>
              </a:extLst>
            </p:cNvPr>
            <p:cNvSpPr/>
            <p:nvPr/>
          </p:nvSpPr>
          <p:spPr>
            <a:xfrm>
              <a:off x="3942297" y="377521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B306BDD-0792-FE44-A3D0-5B455E1A19AE}"/>
                </a:ext>
              </a:extLst>
            </p:cNvPr>
            <p:cNvSpPr/>
            <p:nvPr/>
          </p:nvSpPr>
          <p:spPr>
            <a:xfrm>
              <a:off x="3619232" y="505572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N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FF395BA-43E5-8D4F-9731-3CD878D6332C}"/>
                </a:ext>
              </a:extLst>
            </p:cNvPr>
            <p:cNvSpPr/>
            <p:nvPr/>
          </p:nvSpPr>
          <p:spPr>
            <a:xfrm>
              <a:off x="1435666" y="505572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482697A-7F6D-4A49-9D78-A515E447A6A8}"/>
                </a:ext>
              </a:extLst>
            </p:cNvPr>
            <p:cNvSpPr/>
            <p:nvPr/>
          </p:nvSpPr>
          <p:spPr>
            <a:xfrm>
              <a:off x="3892834" y="1620201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W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63A988D-BA29-F045-94DA-3C3E9BA4B053}"/>
              </a:ext>
            </a:extLst>
          </p:cNvPr>
          <p:cNvSpPr txBox="1"/>
          <p:nvPr/>
        </p:nvSpPr>
        <p:spPr>
          <a:xfrm>
            <a:off x="5211772" y="2202048"/>
            <a:ext cx="3270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Insert the letter T into this RB tree.</a:t>
            </a:r>
          </a:p>
        </p:txBody>
      </p:sp>
    </p:spTree>
    <p:extLst>
      <p:ext uri="{BB962C8B-B14F-4D97-AF65-F5344CB8AC3E}">
        <p14:creationId xmlns:p14="http://schemas.microsoft.com/office/powerpoint/2010/main" val="13730159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2E7B87-A816-624C-956A-44B924339A9B}"/>
              </a:ext>
            </a:extLst>
          </p:cNvPr>
          <p:cNvCxnSpPr>
            <a:cxnSpLocks/>
          </p:cNvCxnSpPr>
          <p:nvPr/>
        </p:nvCxnSpPr>
        <p:spPr>
          <a:xfrm flipV="1">
            <a:off x="2167573" y="1680431"/>
            <a:ext cx="955453" cy="111502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9EDC87-D2FF-774B-AB0E-F5E2FD304DEE}"/>
              </a:ext>
            </a:extLst>
          </p:cNvPr>
          <p:cNvCxnSpPr>
            <a:cxnSpLocks/>
          </p:cNvCxnSpPr>
          <p:nvPr/>
        </p:nvCxnSpPr>
        <p:spPr>
          <a:xfrm flipH="1" flipV="1">
            <a:off x="3073563" y="3835478"/>
            <a:ext cx="1009061" cy="134258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5E579F-E779-6E4C-A4D8-FCD8DFDDA361}"/>
              </a:ext>
            </a:extLst>
          </p:cNvPr>
          <p:cNvCxnSpPr>
            <a:cxnSpLocks/>
          </p:cNvCxnSpPr>
          <p:nvPr/>
        </p:nvCxnSpPr>
        <p:spPr>
          <a:xfrm flipV="1">
            <a:off x="2728450" y="3926351"/>
            <a:ext cx="370523" cy="147742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B12CFDE-9838-044C-BCEF-4A9355585AC1}"/>
              </a:ext>
            </a:extLst>
          </p:cNvPr>
          <p:cNvSpPr/>
          <p:nvPr/>
        </p:nvSpPr>
        <p:spPr>
          <a:xfrm>
            <a:off x="3603828" y="4769644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16E949-BEB3-634B-859F-17811689C025}"/>
              </a:ext>
            </a:extLst>
          </p:cNvPr>
          <p:cNvCxnSpPr>
            <a:cxnSpLocks/>
          </p:cNvCxnSpPr>
          <p:nvPr/>
        </p:nvCxnSpPr>
        <p:spPr>
          <a:xfrm flipV="1">
            <a:off x="605436" y="3858307"/>
            <a:ext cx="592478" cy="126409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09B37B1-EA7A-C740-9C11-928EE117C811}"/>
              </a:ext>
            </a:extLst>
          </p:cNvPr>
          <p:cNvCxnSpPr>
            <a:cxnSpLocks/>
          </p:cNvCxnSpPr>
          <p:nvPr/>
        </p:nvCxnSpPr>
        <p:spPr>
          <a:xfrm flipH="1" flipV="1">
            <a:off x="2140368" y="2737468"/>
            <a:ext cx="963631" cy="108159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C84314F-A89F-C84B-957C-195D3F9425BF}"/>
              </a:ext>
            </a:extLst>
          </p:cNvPr>
          <p:cNvCxnSpPr>
            <a:cxnSpLocks/>
          </p:cNvCxnSpPr>
          <p:nvPr/>
        </p:nvCxnSpPr>
        <p:spPr>
          <a:xfrm flipV="1">
            <a:off x="1199797" y="2781096"/>
            <a:ext cx="963631" cy="108159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9AB7212-2A02-B94E-BDEE-2812DE8734BE}"/>
              </a:ext>
            </a:extLst>
          </p:cNvPr>
          <p:cNvSpPr/>
          <p:nvPr/>
        </p:nvSpPr>
        <p:spPr>
          <a:xfrm>
            <a:off x="1755473" y="2357916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9ECE606-5E54-0D41-9C9E-1912219961F5}"/>
              </a:ext>
            </a:extLst>
          </p:cNvPr>
          <p:cNvCxnSpPr>
            <a:cxnSpLocks/>
          </p:cNvCxnSpPr>
          <p:nvPr/>
        </p:nvCxnSpPr>
        <p:spPr>
          <a:xfrm>
            <a:off x="3073563" y="963677"/>
            <a:ext cx="0" cy="5173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4FD42415-846A-FA47-8F08-7510B2E253D3}"/>
              </a:ext>
            </a:extLst>
          </p:cNvPr>
          <p:cNvSpPr/>
          <p:nvPr/>
        </p:nvSpPr>
        <p:spPr>
          <a:xfrm>
            <a:off x="779811" y="3442706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70F90-64AB-5E4A-8109-BC1E4915A572}"/>
              </a:ext>
            </a:extLst>
          </p:cNvPr>
          <p:cNvSpPr/>
          <p:nvPr/>
        </p:nvSpPr>
        <p:spPr>
          <a:xfrm>
            <a:off x="2703040" y="3438321"/>
            <a:ext cx="839972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B306BDD-0792-FE44-A3D0-5B455E1A19AE}"/>
              </a:ext>
            </a:extLst>
          </p:cNvPr>
          <p:cNvSpPr/>
          <p:nvPr/>
        </p:nvSpPr>
        <p:spPr>
          <a:xfrm>
            <a:off x="2379975" y="4718832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FF395BA-43E5-8D4F-9731-3CD878D6332C}"/>
              </a:ext>
            </a:extLst>
          </p:cNvPr>
          <p:cNvSpPr/>
          <p:nvPr/>
        </p:nvSpPr>
        <p:spPr>
          <a:xfrm>
            <a:off x="196409" y="4718832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238439-901A-3344-91BF-7A931E63C77B}"/>
              </a:ext>
            </a:extLst>
          </p:cNvPr>
          <p:cNvGrpSpPr/>
          <p:nvPr/>
        </p:nvGrpSpPr>
        <p:grpSpPr>
          <a:xfrm>
            <a:off x="4310859" y="1920393"/>
            <a:ext cx="693821" cy="635100"/>
            <a:chOff x="4477214" y="2877763"/>
            <a:chExt cx="693821" cy="635100"/>
          </a:xfrm>
        </p:grpSpPr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340A6B7B-EE4E-564A-9457-F00C7CE72ED4}"/>
                </a:ext>
              </a:extLst>
            </p:cNvPr>
            <p:cNvSpPr/>
            <p:nvPr/>
          </p:nvSpPr>
          <p:spPr>
            <a:xfrm>
              <a:off x="4477214" y="3092877"/>
              <a:ext cx="693821" cy="4199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8C9C952-6E0F-0F4D-874E-2F106A76F5CB}"/>
                </a:ext>
              </a:extLst>
            </p:cNvPr>
            <p:cNvSpPr txBox="1"/>
            <p:nvPr/>
          </p:nvSpPr>
          <p:spPr>
            <a:xfrm>
              <a:off x="4480634" y="2877763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FLIP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0482697A-7F6D-4A49-9D78-A515E447A6A8}"/>
              </a:ext>
            </a:extLst>
          </p:cNvPr>
          <p:cNvSpPr/>
          <p:nvPr/>
        </p:nvSpPr>
        <p:spPr>
          <a:xfrm>
            <a:off x="2653577" y="1283305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AACA830-ED44-0F4D-A9E1-AA6F4FB441D7}"/>
              </a:ext>
            </a:extLst>
          </p:cNvPr>
          <p:cNvCxnSpPr>
            <a:cxnSpLocks/>
          </p:cNvCxnSpPr>
          <p:nvPr/>
        </p:nvCxnSpPr>
        <p:spPr>
          <a:xfrm flipV="1">
            <a:off x="6604614" y="1732358"/>
            <a:ext cx="955453" cy="111502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888A0F7-C82B-8746-AFEE-42257AF0B544}"/>
              </a:ext>
            </a:extLst>
          </p:cNvPr>
          <p:cNvCxnSpPr>
            <a:cxnSpLocks/>
          </p:cNvCxnSpPr>
          <p:nvPr/>
        </p:nvCxnSpPr>
        <p:spPr>
          <a:xfrm flipH="1" flipV="1">
            <a:off x="7510604" y="3887405"/>
            <a:ext cx="1009061" cy="134258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146BE56-8890-CE46-B356-AA936720F17F}"/>
              </a:ext>
            </a:extLst>
          </p:cNvPr>
          <p:cNvCxnSpPr>
            <a:cxnSpLocks/>
          </p:cNvCxnSpPr>
          <p:nvPr/>
        </p:nvCxnSpPr>
        <p:spPr>
          <a:xfrm flipV="1">
            <a:off x="7165491" y="3978278"/>
            <a:ext cx="370523" cy="147742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28D0563-70DD-2749-A44C-7C392F6D3AEE}"/>
              </a:ext>
            </a:extLst>
          </p:cNvPr>
          <p:cNvSpPr/>
          <p:nvPr/>
        </p:nvSpPr>
        <p:spPr>
          <a:xfrm>
            <a:off x="8040869" y="4821571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98E0AAC-8A96-B244-B2FD-8B0860092200}"/>
              </a:ext>
            </a:extLst>
          </p:cNvPr>
          <p:cNvCxnSpPr>
            <a:cxnSpLocks/>
          </p:cNvCxnSpPr>
          <p:nvPr/>
        </p:nvCxnSpPr>
        <p:spPr>
          <a:xfrm flipV="1">
            <a:off x="5042477" y="3910234"/>
            <a:ext cx="592478" cy="126409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9AB8233-697D-5942-8BCF-40F29625F70F}"/>
              </a:ext>
            </a:extLst>
          </p:cNvPr>
          <p:cNvCxnSpPr>
            <a:cxnSpLocks/>
          </p:cNvCxnSpPr>
          <p:nvPr/>
        </p:nvCxnSpPr>
        <p:spPr>
          <a:xfrm flipH="1" flipV="1">
            <a:off x="6577409" y="2789395"/>
            <a:ext cx="963631" cy="108159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7FA21C-D74C-6641-845A-86CD25A07F58}"/>
              </a:ext>
            </a:extLst>
          </p:cNvPr>
          <p:cNvCxnSpPr>
            <a:cxnSpLocks/>
          </p:cNvCxnSpPr>
          <p:nvPr/>
        </p:nvCxnSpPr>
        <p:spPr>
          <a:xfrm flipV="1">
            <a:off x="5636838" y="2833023"/>
            <a:ext cx="963631" cy="108159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5A54586-8F32-8C4C-BA16-1CBF25A047ED}"/>
              </a:ext>
            </a:extLst>
          </p:cNvPr>
          <p:cNvSpPr/>
          <p:nvPr/>
        </p:nvSpPr>
        <p:spPr>
          <a:xfrm>
            <a:off x="6192514" y="2409843"/>
            <a:ext cx="839972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25D8A6C-3100-8046-8228-E1BFA4F4F67D}"/>
              </a:ext>
            </a:extLst>
          </p:cNvPr>
          <p:cNvCxnSpPr>
            <a:cxnSpLocks/>
          </p:cNvCxnSpPr>
          <p:nvPr/>
        </p:nvCxnSpPr>
        <p:spPr>
          <a:xfrm>
            <a:off x="7510604" y="1015604"/>
            <a:ext cx="0" cy="5173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9B77450C-6269-694C-B118-07AF9ECD9DB0}"/>
              </a:ext>
            </a:extLst>
          </p:cNvPr>
          <p:cNvSpPr/>
          <p:nvPr/>
        </p:nvSpPr>
        <p:spPr>
          <a:xfrm>
            <a:off x="5216852" y="3494633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EF60195-C4CE-C44F-B0BB-C00BA001BFFB}"/>
              </a:ext>
            </a:extLst>
          </p:cNvPr>
          <p:cNvSpPr/>
          <p:nvPr/>
        </p:nvSpPr>
        <p:spPr>
          <a:xfrm>
            <a:off x="7140081" y="349024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95D345C-F7C6-024B-9E5A-5B5EA1499326}"/>
              </a:ext>
            </a:extLst>
          </p:cNvPr>
          <p:cNvSpPr/>
          <p:nvPr/>
        </p:nvSpPr>
        <p:spPr>
          <a:xfrm>
            <a:off x="6817016" y="4770759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D6C506D-1C2F-674F-8370-63B74C25418C}"/>
              </a:ext>
            </a:extLst>
          </p:cNvPr>
          <p:cNvSpPr/>
          <p:nvPr/>
        </p:nvSpPr>
        <p:spPr>
          <a:xfrm>
            <a:off x="4633450" y="4770759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0EF58A0-ED30-C844-BB36-7CA02C84C397}"/>
              </a:ext>
            </a:extLst>
          </p:cNvPr>
          <p:cNvSpPr/>
          <p:nvPr/>
        </p:nvSpPr>
        <p:spPr>
          <a:xfrm>
            <a:off x="7090618" y="1335232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8727317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163664-4F3C-4147-ABD9-8EEB5F069E70}"/>
              </a:ext>
            </a:extLst>
          </p:cNvPr>
          <p:cNvGrpSpPr/>
          <p:nvPr/>
        </p:nvGrpSpPr>
        <p:grpSpPr>
          <a:xfrm>
            <a:off x="4795435" y="1802517"/>
            <a:ext cx="693821" cy="635100"/>
            <a:chOff x="5912654" y="1062433"/>
            <a:chExt cx="693821" cy="635100"/>
          </a:xfrm>
        </p:grpSpPr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ACC47927-5AAC-184D-9CE6-2621EAE82885}"/>
                </a:ext>
              </a:extLst>
            </p:cNvPr>
            <p:cNvSpPr/>
            <p:nvPr/>
          </p:nvSpPr>
          <p:spPr>
            <a:xfrm>
              <a:off x="5912654" y="1277547"/>
              <a:ext cx="693821" cy="4199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674C75-FF4C-DA4D-99CE-D19668A28EA8}"/>
                </a:ext>
              </a:extLst>
            </p:cNvPr>
            <p:cNvSpPr txBox="1"/>
            <p:nvPr/>
          </p:nvSpPr>
          <p:spPr>
            <a:xfrm>
              <a:off x="5964202" y="1062433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RL</a:t>
              </a: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AACA830-ED44-0F4D-A9E1-AA6F4FB441D7}"/>
              </a:ext>
            </a:extLst>
          </p:cNvPr>
          <p:cNvCxnSpPr>
            <a:cxnSpLocks/>
          </p:cNvCxnSpPr>
          <p:nvPr/>
        </p:nvCxnSpPr>
        <p:spPr>
          <a:xfrm flipV="1">
            <a:off x="2068709" y="2147161"/>
            <a:ext cx="955453" cy="111502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888A0F7-C82B-8746-AFEE-42257AF0B544}"/>
              </a:ext>
            </a:extLst>
          </p:cNvPr>
          <p:cNvCxnSpPr>
            <a:cxnSpLocks/>
          </p:cNvCxnSpPr>
          <p:nvPr/>
        </p:nvCxnSpPr>
        <p:spPr>
          <a:xfrm flipH="1" flipV="1">
            <a:off x="2974699" y="4302208"/>
            <a:ext cx="1009061" cy="134258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146BE56-8890-CE46-B356-AA936720F17F}"/>
              </a:ext>
            </a:extLst>
          </p:cNvPr>
          <p:cNvCxnSpPr>
            <a:cxnSpLocks/>
          </p:cNvCxnSpPr>
          <p:nvPr/>
        </p:nvCxnSpPr>
        <p:spPr>
          <a:xfrm flipV="1">
            <a:off x="2629586" y="4393081"/>
            <a:ext cx="370523" cy="147742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28D0563-70DD-2749-A44C-7C392F6D3AEE}"/>
              </a:ext>
            </a:extLst>
          </p:cNvPr>
          <p:cNvSpPr/>
          <p:nvPr/>
        </p:nvSpPr>
        <p:spPr>
          <a:xfrm>
            <a:off x="3504964" y="5236374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98E0AAC-8A96-B244-B2FD-8B0860092200}"/>
              </a:ext>
            </a:extLst>
          </p:cNvPr>
          <p:cNvCxnSpPr>
            <a:cxnSpLocks/>
          </p:cNvCxnSpPr>
          <p:nvPr/>
        </p:nvCxnSpPr>
        <p:spPr>
          <a:xfrm flipV="1">
            <a:off x="506572" y="4325037"/>
            <a:ext cx="592478" cy="126409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9AB8233-697D-5942-8BCF-40F29625F70F}"/>
              </a:ext>
            </a:extLst>
          </p:cNvPr>
          <p:cNvCxnSpPr>
            <a:cxnSpLocks/>
          </p:cNvCxnSpPr>
          <p:nvPr/>
        </p:nvCxnSpPr>
        <p:spPr>
          <a:xfrm flipH="1" flipV="1">
            <a:off x="2041504" y="3204198"/>
            <a:ext cx="963631" cy="108159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7FA21C-D74C-6641-845A-86CD25A07F58}"/>
              </a:ext>
            </a:extLst>
          </p:cNvPr>
          <p:cNvCxnSpPr>
            <a:cxnSpLocks/>
          </p:cNvCxnSpPr>
          <p:nvPr/>
        </p:nvCxnSpPr>
        <p:spPr>
          <a:xfrm flipV="1">
            <a:off x="1100933" y="3247826"/>
            <a:ext cx="963631" cy="108159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5A54586-8F32-8C4C-BA16-1CBF25A047ED}"/>
              </a:ext>
            </a:extLst>
          </p:cNvPr>
          <p:cNvSpPr/>
          <p:nvPr/>
        </p:nvSpPr>
        <p:spPr>
          <a:xfrm>
            <a:off x="1656609" y="2824646"/>
            <a:ext cx="839972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25D8A6C-3100-8046-8228-E1BFA4F4F67D}"/>
              </a:ext>
            </a:extLst>
          </p:cNvPr>
          <p:cNvCxnSpPr>
            <a:cxnSpLocks/>
          </p:cNvCxnSpPr>
          <p:nvPr/>
        </p:nvCxnSpPr>
        <p:spPr>
          <a:xfrm>
            <a:off x="2974699" y="1430407"/>
            <a:ext cx="0" cy="5173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9B77450C-6269-694C-B118-07AF9ECD9DB0}"/>
              </a:ext>
            </a:extLst>
          </p:cNvPr>
          <p:cNvSpPr/>
          <p:nvPr/>
        </p:nvSpPr>
        <p:spPr>
          <a:xfrm>
            <a:off x="680947" y="3909436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EF60195-C4CE-C44F-B0BB-C00BA001BFFB}"/>
              </a:ext>
            </a:extLst>
          </p:cNvPr>
          <p:cNvSpPr/>
          <p:nvPr/>
        </p:nvSpPr>
        <p:spPr>
          <a:xfrm>
            <a:off x="2604176" y="3905051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95D345C-F7C6-024B-9E5A-5B5EA1499326}"/>
              </a:ext>
            </a:extLst>
          </p:cNvPr>
          <p:cNvSpPr/>
          <p:nvPr/>
        </p:nvSpPr>
        <p:spPr>
          <a:xfrm>
            <a:off x="2281111" y="5185562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D6C506D-1C2F-674F-8370-63B74C25418C}"/>
              </a:ext>
            </a:extLst>
          </p:cNvPr>
          <p:cNvSpPr/>
          <p:nvPr/>
        </p:nvSpPr>
        <p:spPr>
          <a:xfrm>
            <a:off x="97545" y="5185562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0EF58A0-ED30-C844-BB36-7CA02C84C397}"/>
              </a:ext>
            </a:extLst>
          </p:cNvPr>
          <p:cNvSpPr/>
          <p:nvPr/>
        </p:nvSpPr>
        <p:spPr>
          <a:xfrm>
            <a:off x="2554713" y="1750035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A03A5-80A8-9D4A-B873-40E8033AC20F}"/>
              </a:ext>
            </a:extLst>
          </p:cNvPr>
          <p:cNvGrpSpPr/>
          <p:nvPr/>
        </p:nvGrpSpPr>
        <p:grpSpPr>
          <a:xfrm>
            <a:off x="4745984" y="499305"/>
            <a:ext cx="4158774" cy="5621575"/>
            <a:chOff x="4493315" y="415081"/>
            <a:chExt cx="4158774" cy="5621575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0A1F11B-FE20-CC49-8728-DA49535867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98670" y="3214485"/>
              <a:ext cx="933293" cy="11785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53A5B6B-7BA0-1F46-B2C7-1AE6AACB8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6113" y="1131835"/>
              <a:ext cx="955453" cy="111502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CD7669C-A9A7-4B4C-8BFB-6E25F2D13118}"/>
                </a:ext>
              </a:extLst>
            </p:cNvPr>
            <p:cNvCxnSpPr>
              <a:cxnSpLocks/>
            </p:cNvCxnSpPr>
            <p:nvPr/>
          </p:nvCxnSpPr>
          <p:spPr>
            <a:xfrm>
              <a:off x="8232103" y="415081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7009F00-54E0-094D-8418-AE88688CC210}"/>
                </a:ext>
              </a:extLst>
            </p:cNvPr>
            <p:cNvSpPr/>
            <p:nvPr/>
          </p:nvSpPr>
          <p:spPr>
            <a:xfrm>
              <a:off x="7812117" y="734709"/>
              <a:ext cx="839972" cy="83997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W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B53A20-F2A0-0041-907D-4C29A9E9A6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4479" y="2158283"/>
              <a:ext cx="955453" cy="111502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D879415-0536-F64C-B9D7-16D59A0292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53967" y="1890480"/>
              <a:ext cx="1009061" cy="1342583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9B07542-0D6B-9C41-B9E9-F4056B7BC796}"/>
                </a:ext>
              </a:extLst>
            </p:cNvPr>
            <p:cNvSpPr/>
            <p:nvPr/>
          </p:nvSpPr>
          <p:spPr>
            <a:xfrm>
              <a:off x="7700499" y="282464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T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DD478C1-DC14-D64C-90A9-97C04EB4E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342" y="4336159"/>
              <a:ext cx="592478" cy="1264097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70199CF-F88B-D14F-9B1E-EA97848C1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6703" y="3258948"/>
              <a:ext cx="963631" cy="10815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D9B0A82-8A9B-6C40-863F-A4B90CDAA387}"/>
                </a:ext>
              </a:extLst>
            </p:cNvPr>
            <p:cNvSpPr/>
            <p:nvPr/>
          </p:nvSpPr>
          <p:spPr>
            <a:xfrm>
              <a:off x="6052379" y="283576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5B07D59-A763-F047-9BC6-87B75082C78F}"/>
                </a:ext>
              </a:extLst>
            </p:cNvPr>
            <p:cNvSpPr/>
            <p:nvPr/>
          </p:nvSpPr>
          <p:spPr>
            <a:xfrm>
              <a:off x="5076717" y="392055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I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E4134A3-E3A2-BF4B-AFC2-CF6BD20DFE4C}"/>
                </a:ext>
              </a:extLst>
            </p:cNvPr>
            <p:cNvSpPr/>
            <p:nvPr/>
          </p:nvSpPr>
          <p:spPr>
            <a:xfrm>
              <a:off x="6906127" y="3973095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N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B241D2C-682C-0847-958A-7F9BCCB06231}"/>
                </a:ext>
              </a:extLst>
            </p:cNvPr>
            <p:cNvSpPr/>
            <p:nvPr/>
          </p:nvSpPr>
          <p:spPr>
            <a:xfrm>
              <a:off x="4493315" y="5196684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1BEE571-071E-DD41-88D1-6D77AC24E68A}"/>
                </a:ext>
              </a:extLst>
            </p:cNvPr>
            <p:cNvSpPr/>
            <p:nvPr/>
          </p:nvSpPr>
          <p:spPr>
            <a:xfrm>
              <a:off x="6950483" y="176115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08986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7D3F9C-F5ED-AB47-A080-066770149B1F}"/>
              </a:ext>
            </a:extLst>
          </p:cNvPr>
          <p:cNvGrpSpPr/>
          <p:nvPr/>
        </p:nvGrpSpPr>
        <p:grpSpPr>
          <a:xfrm>
            <a:off x="5279690" y="1292675"/>
            <a:ext cx="693821" cy="635100"/>
            <a:chOff x="4396273" y="1813836"/>
            <a:chExt cx="693821" cy="635100"/>
          </a:xfrm>
        </p:grpSpPr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3C3547BB-EF24-BE4D-83CF-865C9A2FC401}"/>
                </a:ext>
              </a:extLst>
            </p:cNvPr>
            <p:cNvSpPr/>
            <p:nvPr/>
          </p:nvSpPr>
          <p:spPr>
            <a:xfrm>
              <a:off x="4396273" y="2028950"/>
              <a:ext cx="693821" cy="4199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E5E58B-6F79-724B-9594-E369F7D60EF8}"/>
                </a:ext>
              </a:extLst>
            </p:cNvPr>
            <p:cNvSpPr txBox="1"/>
            <p:nvPr/>
          </p:nvSpPr>
          <p:spPr>
            <a:xfrm>
              <a:off x="4447821" y="181383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BDA0E6-4431-7247-B714-9EC1BC33D715}"/>
              </a:ext>
            </a:extLst>
          </p:cNvPr>
          <p:cNvGrpSpPr/>
          <p:nvPr/>
        </p:nvGrpSpPr>
        <p:grpSpPr>
          <a:xfrm>
            <a:off x="191994" y="957362"/>
            <a:ext cx="4158774" cy="5621575"/>
            <a:chOff x="143866" y="1089713"/>
            <a:chExt cx="4158774" cy="5621575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0A1F11B-FE20-CC49-8728-DA49535867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9221" y="3889117"/>
              <a:ext cx="933293" cy="11785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53A5B6B-7BA0-1F46-B2C7-1AE6AACB8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6664" y="1806467"/>
              <a:ext cx="955453" cy="111502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CD7669C-A9A7-4B4C-8BFB-6E25F2D13118}"/>
                </a:ext>
              </a:extLst>
            </p:cNvPr>
            <p:cNvCxnSpPr>
              <a:cxnSpLocks/>
            </p:cNvCxnSpPr>
            <p:nvPr/>
          </p:nvCxnSpPr>
          <p:spPr>
            <a:xfrm>
              <a:off x="3882654" y="1089713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B53A20-F2A0-0041-907D-4C29A9E9A6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5030" y="2832915"/>
              <a:ext cx="955453" cy="111502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D879415-0536-F64C-B9D7-16D59A0292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04518" y="2565112"/>
              <a:ext cx="1009061" cy="1342583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9B07542-0D6B-9C41-B9E9-F4056B7BC796}"/>
                </a:ext>
              </a:extLst>
            </p:cNvPr>
            <p:cNvSpPr/>
            <p:nvPr/>
          </p:nvSpPr>
          <p:spPr>
            <a:xfrm>
              <a:off x="3351050" y="349927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T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DD478C1-DC14-D64C-90A9-97C04EB4E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893" y="5010791"/>
              <a:ext cx="592478" cy="1264097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70199CF-F88B-D14F-9B1E-EA97848C1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7254" y="3933580"/>
              <a:ext cx="963631" cy="10815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D9B0A82-8A9B-6C40-863F-A4B90CDAA387}"/>
                </a:ext>
              </a:extLst>
            </p:cNvPr>
            <p:cNvSpPr/>
            <p:nvPr/>
          </p:nvSpPr>
          <p:spPr>
            <a:xfrm>
              <a:off x="1702930" y="3510400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5B07D59-A763-F047-9BC6-87B75082C78F}"/>
                </a:ext>
              </a:extLst>
            </p:cNvPr>
            <p:cNvSpPr/>
            <p:nvPr/>
          </p:nvSpPr>
          <p:spPr>
            <a:xfrm>
              <a:off x="727268" y="4595190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I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E4134A3-E3A2-BF4B-AFC2-CF6BD20DFE4C}"/>
                </a:ext>
              </a:extLst>
            </p:cNvPr>
            <p:cNvSpPr/>
            <p:nvPr/>
          </p:nvSpPr>
          <p:spPr>
            <a:xfrm>
              <a:off x="2556678" y="464772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N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B241D2C-682C-0847-958A-7F9BCCB06231}"/>
                </a:ext>
              </a:extLst>
            </p:cNvPr>
            <p:cNvSpPr/>
            <p:nvPr/>
          </p:nvSpPr>
          <p:spPr>
            <a:xfrm>
              <a:off x="143866" y="587131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1BEE571-071E-DD41-88D1-6D77AC24E68A}"/>
                </a:ext>
              </a:extLst>
            </p:cNvPr>
            <p:cNvSpPr/>
            <p:nvPr/>
          </p:nvSpPr>
          <p:spPr>
            <a:xfrm>
              <a:off x="2601034" y="2435789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7009F00-54E0-094D-8418-AE88688CC210}"/>
                </a:ext>
              </a:extLst>
            </p:cNvPr>
            <p:cNvSpPr/>
            <p:nvPr/>
          </p:nvSpPr>
          <p:spPr>
            <a:xfrm>
              <a:off x="3462668" y="1409341"/>
              <a:ext cx="839972" cy="83997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W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8C1B8A-47FE-3649-A009-B2EA4C259505}"/>
              </a:ext>
            </a:extLst>
          </p:cNvPr>
          <p:cNvGrpSpPr/>
          <p:nvPr/>
        </p:nvGrpSpPr>
        <p:grpSpPr>
          <a:xfrm>
            <a:off x="4440869" y="967553"/>
            <a:ext cx="4425997" cy="4345449"/>
            <a:chOff x="4272424" y="1436786"/>
            <a:chExt cx="4425997" cy="434544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F2FFE84-1F3E-DE4F-832C-E089026C3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7810" y="2176400"/>
              <a:ext cx="899066" cy="103334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E6E1ADE-554B-6143-BA5F-9B6047653D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7343" y="3179989"/>
              <a:ext cx="406250" cy="122147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99DC60A-4482-6A49-A094-99635F39AA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4378" y="3209742"/>
              <a:ext cx="827442" cy="102644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8EE677F-7DCC-0146-A6F1-FFF9F78489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1820" y="2153540"/>
              <a:ext cx="955453" cy="111502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CFCAC18-6D84-0B4A-A3B8-61D438BB36E7}"/>
                </a:ext>
              </a:extLst>
            </p:cNvPr>
            <p:cNvCxnSpPr>
              <a:cxnSpLocks/>
            </p:cNvCxnSpPr>
            <p:nvPr/>
          </p:nvCxnSpPr>
          <p:spPr>
            <a:xfrm>
              <a:off x="7427810" y="1436786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E24C08D-0880-AC4F-85C1-D76881A3CF12}"/>
                </a:ext>
              </a:extLst>
            </p:cNvPr>
            <p:cNvSpPr/>
            <p:nvPr/>
          </p:nvSpPr>
          <p:spPr>
            <a:xfrm>
              <a:off x="7007824" y="1756414"/>
              <a:ext cx="839972" cy="83997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1348635-A3CE-C34F-B6F2-7352E50A7C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2706" y="3179989"/>
              <a:ext cx="274746" cy="106459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41668B3-BC9E-DA48-861F-58B525B508B2}"/>
                </a:ext>
              </a:extLst>
            </p:cNvPr>
            <p:cNvSpPr/>
            <p:nvPr/>
          </p:nvSpPr>
          <p:spPr>
            <a:xfrm>
              <a:off x="7477273" y="3981479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T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DAF924-AD83-8044-A669-E1915A4803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9353" y="4244581"/>
              <a:ext cx="978719" cy="110309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A013709-14AC-EA4D-BF87-D25716967A17}"/>
                </a:ext>
              </a:extLst>
            </p:cNvPr>
            <p:cNvSpPr/>
            <p:nvPr/>
          </p:nvSpPr>
          <p:spPr>
            <a:xfrm>
              <a:off x="5248086" y="385747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I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FA16A8D-F768-9448-8639-416F2CD9B269}"/>
                </a:ext>
              </a:extLst>
            </p:cNvPr>
            <p:cNvSpPr/>
            <p:nvPr/>
          </p:nvSpPr>
          <p:spPr>
            <a:xfrm>
              <a:off x="4272424" y="494226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BF5604F-2F25-8B47-9D56-6677EC962752}"/>
                </a:ext>
              </a:extLst>
            </p:cNvPr>
            <p:cNvSpPr/>
            <p:nvPr/>
          </p:nvSpPr>
          <p:spPr>
            <a:xfrm>
              <a:off x="6379192" y="389788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N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5B8BFBC-C0D6-7E43-BF7E-E53095274974}"/>
                </a:ext>
              </a:extLst>
            </p:cNvPr>
            <p:cNvSpPr/>
            <p:nvPr/>
          </p:nvSpPr>
          <p:spPr>
            <a:xfrm>
              <a:off x="6146190" y="2782862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B0BF238-0D95-7648-8BA1-93F206A942F2}"/>
                </a:ext>
              </a:extLst>
            </p:cNvPr>
            <p:cNvSpPr/>
            <p:nvPr/>
          </p:nvSpPr>
          <p:spPr>
            <a:xfrm>
              <a:off x="7858449" y="2782862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91559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238439-901A-3344-91BF-7A931E63C77B}"/>
              </a:ext>
            </a:extLst>
          </p:cNvPr>
          <p:cNvGrpSpPr/>
          <p:nvPr/>
        </p:nvGrpSpPr>
        <p:grpSpPr>
          <a:xfrm>
            <a:off x="4795252" y="1489808"/>
            <a:ext cx="693821" cy="635100"/>
            <a:chOff x="4477214" y="2877763"/>
            <a:chExt cx="693821" cy="635100"/>
          </a:xfrm>
        </p:grpSpPr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340A6B7B-EE4E-564A-9457-F00C7CE72ED4}"/>
                </a:ext>
              </a:extLst>
            </p:cNvPr>
            <p:cNvSpPr/>
            <p:nvPr/>
          </p:nvSpPr>
          <p:spPr>
            <a:xfrm>
              <a:off x="4477214" y="3092877"/>
              <a:ext cx="693821" cy="4199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8C9C952-6E0F-0F4D-874E-2F106A76F5CB}"/>
                </a:ext>
              </a:extLst>
            </p:cNvPr>
            <p:cNvSpPr txBox="1"/>
            <p:nvPr/>
          </p:nvSpPr>
          <p:spPr>
            <a:xfrm>
              <a:off x="4480634" y="2877763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FLIP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D487A11-A248-E443-B4CB-3D291631BA73}"/>
              </a:ext>
            </a:extLst>
          </p:cNvPr>
          <p:cNvGrpSpPr/>
          <p:nvPr/>
        </p:nvGrpSpPr>
        <p:grpSpPr>
          <a:xfrm>
            <a:off x="4404774" y="1196146"/>
            <a:ext cx="4425997" cy="4345449"/>
            <a:chOff x="4272424" y="1436786"/>
            <a:chExt cx="4425997" cy="434544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F2FFE84-1F3E-DE4F-832C-E089026C3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7810" y="2176400"/>
              <a:ext cx="899066" cy="103334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E6E1ADE-554B-6143-BA5F-9B6047653D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7343" y="3179989"/>
              <a:ext cx="406250" cy="122147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99DC60A-4482-6A49-A094-99635F39AA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4378" y="3209742"/>
              <a:ext cx="827442" cy="102644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8EE677F-7DCC-0146-A6F1-FFF9F78489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1820" y="2153540"/>
              <a:ext cx="955453" cy="111502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CFCAC18-6D84-0B4A-A3B8-61D438BB36E7}"/>
                </a:ext>
              </a:extLst>
            </p:cNvPr>
            <p:cNvCxnSpPr>
              <a:cxnSpLocks/>
            </p:cNvCxnSpPr>
            <p:nvPr/>
          </p:nvCxnSpPr>
          <p:spPr>
            <a:xfrm>
              <a:off x="7427810" y="1436786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E24C08D-0880-AC4F-85C1-D76881A3CF12}"/>
                </a:ext>
              </a:extLst>
            </p:cNvPr>
            <p:cNvSpPr/>
            <p:nvPr/>
          </p:nvSpPr>
          <p:spPr>
            <a:xfrm>
              <a:off x="7007824" y="1756414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1348635-A3CE-C34F-B6F2-7352E50A7C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2706" y="3179989"/>
              <a:ext cx="274746" cy="106459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41668B3-BC9E-DA48-861F-58B525B508B2}"/>
                </a:ext>
              </a:extLst>
            </p:cNvPr>
            <p:cNvSpPr/>
            <p:nvPr/>
          </p:nvSpPr>
          <p:spPr>
            <a:xfrm>
              <a:off x="7477273" y="3981479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T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DAF924-AD83-8044-A669-E1915A4803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9353" y="4244581"/>
              <a:ext cx="978719" cy="110309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A013709-14AC-EA4D-BF87-D25716967A17}"/>
                </a:ext>
              </a:extLst>
            </p:cNvPr>
            <p:cNvSpPr/>
            <p:nvPr/>
          </p:nvSpPr>
          <p:spPr>
            <a:xfrm>
              <a:off x="5248086" y="385747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I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FA16A8D-F768-9448-8639-416F2CD9B269}"/>
                </a:ext>
              </a:extLst>
            </p:cNvPr>
            <p:cNvSpPr/>
            <p:nvPr/>
          </p:nvSpPr>
          <p:spPr>
            <a:xfrm>
              <a:off x="4272424" y="494226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BF5604F-2F25-8B47-9D56-6677EC962752}"/>
                </a:ext>
              </a:extLst>
            </p:cNvPr>
            <p:cNvSpPr/>
            <p:nvPr/>
          </p:nvSpPr>
          <p:spPr>
            <a:xfrm>
              <a:off x="6379192" y="3897886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N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5B8BFBC-C0D6-7E43-BF7E-E53095274974}"/>
                </a:ext>
              </a:extLst>
            </p:cNvPr>
            <p:cNvSpPr/>
            <p:nvPr/>
          </p:nvSpPr>
          <p:spPr>
            <a:xfrm>
              <a:off x="6146190" y="2782862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B0BF238-0D95-7648-8BA1-93F206A942F2}"/>
                </a:ext>
              </a:extLst>
            </p:cNvPr>
            <p:cNvSpPr/>
            <p:nvPr/>
          </p:nvSpPr>
          <p:spPr>
            <a:xfrm>
              <a:off x="7858449" y="2782862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W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57DDBDA-BA3D-5042-9E6D-0C55542EEA51}"/>
              </a:ext>
            </a:extLst>
          </p:cNvPr>
          <p:cNvGrpSpPr/>
          <p:nvPr/>
        </p:nvGrpSpPr>
        <p:grpSpPr>
          <a:xfrm>
            <a:off x="115831" y="1257371"/>
            <a:ext cx="4425997" cy="4345449"/>
            <a:chOff x="115831" y="1498011"/>
            <a:chExt cx="4425997" cy="4345449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9822959-67CE-DC41-AB49-88F16884EA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1217" y="2237625"/>
              <a:ext cx="899066" cy="103334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FC6E4CA-5458-C940-8274-AAF0D1AFC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50" y="3241214"/>
              <a:ext cx="406250" cy="122147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90473E-B68A-4A4A-8FC5-C9EFFB2AB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7785" y="3270967"/>
              <a:ext cx="827442" cy="102644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4F26E4-C5EF-E240-8FD7-D96B64742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227" y="2214765"/>
              <a:ext cx="955453" cy="111502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ADD9E87-D6E2-0943-A3F1-1F47BAB85552}"/>
                </a:ext>
              </a:extLst>
            </p:cNvPr>
            <p:cNvCxnSpPr>
              <a:cxnSpLocks/>
            </p:cNvCxnSpPr>
            <p:nvPr/>
          </p:nvCxnSpPr>
          <p:spPr>
            <a:xfrm>
              <a:off x="3271217" y="1498011"/>
              <a:ext cx="0" cy="5173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2797879-77C1-8B4C-8C7C-54D5FD2727A5}"/>
                </a:ext>
              </a:extLst>
            </p:cNvPr>
            <p:cNvSpPr/>
            <p:nvPr/>
          </p:nvSpPr>
          <p:spPr>
            <a:xfrm>
              <a:off x="2851231" y="1817639"/>
              <a:ext cx="839972" cy="83997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578EDAB-C962-B640-B768-28720AE442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6113" y="3241214"/>
              <a:ext cx="274746" cy="106459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8372501-3CD9-0245-B2C4-AA11430B1334}"/>
                </a:ext>
              </a:extLst>
            </p:cNvPr>
            <p:cNvSpPr/>
            <p:nvPr/>
          </p:nvSpPr>
          <p:spPr>
            <a:xfrm>
              <a:off x="3320680" y="4042704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T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1F030A2-6A1C-7C43-95A8-E6011ABBD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760" y="4305806"/>
              <a:ext cx="978719" cy="110309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FE8E74F-49B0-4E46-9C25-28596D3AA01C}"/>
                </a:ext>
              </a:extLst>
            </p:cNvPr>
            <p:cNvSpPr/>
            <p:nvPr/>
          </p:nvSpPr>
          <p:spPr>
            <a:xfrm>
              <a:off x="1091493" y="391869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I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3A9873E-1E80-7749-ACDE-8E7F9DB86277}"/>
                </a:ext>
              </a:extLst>
            </p:cNvPr>
            <p:cNvSpPr/>
            <p:nvPr/>
          </p:nvSpPr>
          <p:spPr>
            <a:xfrm>
              <a:off x="115831" y="5003488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866502C-19C5-8144-8361-3CD7E1DE2AE3}"/>
                </a:ext>
              </a:extLst>
            </p:cNvPr>
            <p:cNvSpPr/>
            <p:nvPr/>
          </p:nvSpPr>
          <p:spPr>
            <a:xfrm>
              <a:off x="2222599" y="3959111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N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0D29E8E-0A05-944D-B735-EF55AEBAC166}"/>
                </a:ext>
              </a:extLst>
            </p:cNvPr>
            <p:cNvSpPr/>
            <p:nvPr/>
          </p:nvSpPr>
          <p:spPr>
            <a:xfrm>
              <a:off x="1989597" y="28440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2C227E3-2747-2744-83B8-AD82A415DD21}"/>
                </a:ext>
              </a:extLst>
            </p:cNvPr>
            <p:cNvSpPr/>
            <p:nvPr/>
          </p:nvSpPr>
          <p:spPr>
            <a:xfrm>
              <a:off x="3701856" y="28440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216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4CEE-4119-3F4A-B3E6-D008BCE8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85309"/>
            <a:ext cx="8229600" cy="1143000"/>
          </a:xfrm>
        </p:spPr>
        <p:txBody>
          <a:bodyPr/>
          <a:lstStyle/>
          <a:p>
            <a:r>
              <a:rPr lang="en-US" dirty="0"/>
              <a:t>Review of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/>
              <a:t> Storage Diagrams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25445003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4422646" y="441157"/>
            <a:ext cx="4504786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AEFC2-EA02-924A-A803-1B52FC09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7" y="441157"/>
            <a:ext cx="3823297" cy="29179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47918A-46CD-8940-B914-F28DDC824690}"/>
              </a:ext>
            </a:extLst>
          </p:cNvPr>
          <p:cNvSpPr txBox="1"/>
          <p:nvPr/>
        </p:nvSpPr>
        <p:spPr>
          <a:xfrm>
            <a:off x="1720516" y="4174958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6092989" y="441157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78A5F3-0F72-7040-91D8-7A97037B85FE}"/>
              </a:ext>
            </a:extLst>
          </p:cNvPr>
          <p:cNvSpPr/>
          <p:nvPr/>
        </p:nvSpPr>
        <p:spPr>
          <a:xfrm>
            <a:off x="2126396" y="4283242"/>
            <a:ext cx="997804" cy="538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B882BE-908A-9745-BD19-68B64C04DF83}"/>
              </a:ext>
            </a:extLst>
          </p:cNvPr>
          <p:cNvSpPr/>
          <p:nvPr/>
        </p:nvSpPr>
        <p:spPr>
          <a:xfrm>
            <a:off x="5835310" y="2917992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info: 343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8D5475-8EF3-4142-B31A-0BAB7AD73CE0}"/>
              </a:ext>
            </a:extLst>
          </p:cNvPr>
          <p:cNvSpPr/>
          <p:nvPr/>
        </p:nvSpPr>
        <p:spPr>
          <a:xfrm>
            <a:off x="5835310" y="3607355"/>
            <a:ext cx="1867148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next</a:t>
            </a:r>
            <a:r>
              <a:rPr lang="en-US" dirty="0"/>
              <a:t>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E6D7F-CE47-F84D-BCE8-54E89D26626D}"/>
              </a:ext>
            </a:extLst>
          </p:cNvPr>
          <p:cNvCxnSpPr>
            <a:cxnSpLocks/>
          </p:cNvCxnSpPr>
          <p:nvPr/>
        </p:nvCxnSpPr>
        <p:spPr>
          <a:xfrm flipV="1">
            <a:off x="2614215" y="2589491"/>
            <a:ext cx="3112817" cy="196277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2F2C65-41AE-C945-9D13-2E44EEFCD62D}"/>
              </a:ext>
            </a:extLst>
          </p:cNvPr>
          <p:cNvCxnSpPr>
            <a:cxnSpLocks/>
          </p:cNvCxnSpPr>
          <p:nvPr/>
        </p:nvCxnSpPr>
        <p:spPr>
          <a:xfrm>
            <a:off x="7203664" y="3940791"/>
            <a:ext cx="0" cy="839779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351C27C-8AFC-8940-A550-97B7F2B3FB05}"/>
              </a:ext>
            </a:extLst>
          </p:cNvPr>
          <p:cNvSpPr/>
          <p:nvPr/>
        </p:nvSpPr>
        <p:spPr>
          <a:xfrm>
            <a:off x="5835310" y="2228629"/>
            <a:ext cx="1867154" cy="679450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methods: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27970D-5DDF-C645-AFED-5EA2CBB7EC08}"/>
              </a:ext>
            </a:extLst>
          </p:cNvPr>
          <p:cNvCxnSpPr>
            <a:cxnSpLocks/>
          </p:cNvCxnSpPr>
          <p:nvPr/>
        </p:nvCxnSpPr>
        <p:spPr>
          <a:xfrm flipV="1">
            <a:off x="7323315" y="2568354"/>
            <a:ext cx="894253" cy="2113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56F532-BB39-B845-9499-5FE7FBE1E849}"/>
              </a:ext>
            </a:extLst>
          </p:cNvPr>
          <p:cNvSpPr txBox="1"/>
          <p:nvPr/>
        </p:nvSpPr>
        <p:spPr>
          <a:xfrm>
            <a:off x="5782708" y="1696906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Node object</a:t>
            </a:r>
          </a:p>
        </p:txBody>
      </p:sp>
    </p:spTree>
    <p:extLst>
      <p:ext uri="{BB962C8B-B14F-4D97-AF65-F5344CB8AC3E}">
        <p14:creationId xmlns:p14="http://schemas.microsoft.com/office/powerpoint/2010/main" val="42801623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4422646" y="441157"/>
            <a:ext cx="4504786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AEFC2-EA02-924A-A803-1B52FC09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7" y="441157"/>
            <a:ext cx="3823297" cy="29179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47918A-46CD-8940-B914-F28DDC824690}"/>
              </a:ext>
            </a:extLst>
          </p:cNvPr>
          <p:cNvSpPr txBox="1"/>
          <p:nvPr/>
        </p:nvSpPr>
        <p:spPr>
          <a:xfrm>
            <a:off x="1720516" y="4174958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6092989" y="441157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78A5F3-0F72-7040-91D8-7A97037B85FE}"/>
              </a:ext>
            </a:extLst>
          </p:cNvPr>
          <p:cNvSpPr/>
          <p:nvPr/>
        </p:nvSpPr>
        <p:spPr>
          <a:xfrm>
            <a:off x="2126396" y="4283242"/>
            <a:ext cx="997804" cy="538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B882BE-908A-9745-BD19-68B64C04DF83}"/>
              </a:ext>
            </a:extLst>
          </p:cNvPr>
          <p:cNvSpPr/>
          <p:nvPr/>
        </p:nvSpPr>
        <p:spPr>
          <a:xfrm>
            <a:off x="5835310" y="2917992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info: 343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8D5475-8EF3-4142-B31A-0BAB7AD73CE0}"/>
              </a:ext>
            </a:extLst>
          </p:cNvPr>
          <p:cNvSpPr/>
          <p:nvPr/>
        </p:nvSpPr>
        <p:spPr>
          <a:xfrm>
            <a:off x="5835310" y="3607355"/>
            <a:ext cx="1867148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next</a:t>
            </a:r>
            <a:r>
              <a:rPr lang="en-US" dirty="0"/>
              <a:t>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E6D7F-CE47-F84D-BCE8-54E89D26626D}"/>
              </a:ext>
            </a:extLst>
          </p:cNvPr>
          <p:cNvCxnSpPr>
            <a:cxnSpLocks/>
          </p:cNvCxnSpPr>
          <p:nvPr/>
        </p:nvCxnSpPr>
        <p:spPr>
          <a:xfrm flipV="1">
            <a:off x="2614215" y="3268941"/>
            <a:ext cx="3072238" cy="128332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2F2C65-41AE-C945-9D13-2E44EEFCD62D}"/>
              </a:ext>
            </a:extLst>
          </p:cNvPr>
          <p:cNvCxnSpPr>
            <a:cxnSpLocks/>
          </p:cNvCxnSpPr>
          <p:nvPr/>
        </p:nvCxnSpPr>
        <p:spPr>
          <a:xfrm>
            <a:off x="7203664" y="3940791"/>
            <a:ext cx="0" cy="839779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351C27C-8AFC-8940-A550-97B7F2B3FB05}"/>
              </a:ext>
            </a:extLst>
          </p:cNvPr>
          <p:cNvSpPr/>
          <p:nvPr/>
        </p:nvSpPr>
        <p:spPr>
          <a:xfrm>
            <a:off x="5835310" y="2228629"/>
            <a:ext cx="1867154" cy="679450"/>
          </a:xfrm>
          <a:prstGeom prst="rect">
            <a:avLst/>
          </a:prstGeom>
          <a:solidFill>
            <a:srgbClr val="C00000">
              <a:alpha val="15000"/>
            </a:srgb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methods</a:t>
            </a:r>
            <a:r>
              <a:rPr lang="en-US" sz="2400" dirty="0"/>
              <a:t>: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27970D-5DDF-C645-AFED-5EA2CBB7EC08}"/>
              </a:ext>
            </a:extLst>
          </p:cNvPr>
          <p:cNvCxnSpPr>
            <a:cxnSpLocks/>
          </p:cNvCxnSpPr>
          <p:nvPr/>
        </p:nvCxnSpPr>
        <p:spPr>
          <a:xfrm flipV="1">
            <a:off x="7323315" y="2568354"/>
            <a:ext cx="894253" cy="21137"/>
          </a:xfrm>
          <a:prstGeom prst="straightConnector1">
            <a:avLst/>
          </a:prstGeom>
          <a:ln w="63500">
            <a:solidFill>
              <a:schemeClr val="tx1">
                <a:alpha val="13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56F532-BB39-B845-9499-5FE7FBE1E849}"/>
              </a:ext>
            </a:extLst>
          </p:cNvPr>
          <p:cNvSpPr txBox="1"/>
          <p:nvPr/>
        </p:nvSpPr>
        <p:spPr>
          <a:xfrm>
            <a:off x="5686453" y="1396112"/>
            <a:ext cx="2343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We’ll ignore the methods for now</a:t>
            </a:r>
          </a:p>
        </p:txBody>
      </p:sp>
    </p:spTree>
    <p:extLst>
      <p:ext uri="{BB962C8B-B14F-4D97-AF65-F5344CB8AC3E}">
        <p14:creationId xmlns:p14="http://schemas.microsoft.com/office/powerpoint/2010/main" val="231928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7F44DD-829D-6C4A-8E44-BEC3AC0CAE15}"/>
              </a:ext>
            </a:extLst>
          </p:cNvPr>
          <p:cNvCxnSpPr>
            <a:cxnSpLocks/>
          </p:cNvCxnSpPr>
          <p:nvPr/>
        </p:nvCxnSpPr>
        <p:spPr>
          <a:xfrm>
            <a:off x="4456430" y="1602041"/>
            <a:ext cx="0" cy="5173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44A1309-6A88-0940-8C28-21A192C60C9D}"/>
              </a:ext>
            </a:extLst>
          </p:cNvPr>
          <p:cNvSpPr/>
          <p:nvPr/>
        </p:nvSpPr>
        <p:spPr>
          <a:xfrm>
            <a:off x="3502200" y="2119399"/>
            <a:ext cx="1923029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  B</a:t>
            </a:r>
          </a:p>
        </p:txBody>
      </p:sp>
    </p:spTree>
    <p:extLst>
      <p:ext uri="{BB962C8B-B14F-4D97-AF65-F5344CB8AC3E}">
        <p14:creationId xmlns:p14="http://schemas.microsoft.com/office/powerpoint/2010/main" val="10916873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4422646" y="441157"/>
            <a:ext cx="4504786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AEFC2-EA02-924A-A803-1B52FC09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7" y="441157"/>
            <a:ext cx="3823297" cy="29179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47918A-46CD-8940-B914-F28DDC824690}"/>
              </a:ext>
            </a:extLst>
          </p:cNvPr>
          <p:cNvSpPr txBox="1"/>
          <p:nvPr/>
        </p:nvSpPr>
        <p:spPr>
          <a:xfrm>
            <a:off x="1720516" y="4174958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6092989" y="441157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78A5F3-0F72-7040-91D8-7A97037B85FE}"/>
              </a:ext>
            </a:extLst>
          </p:cNvPr>
          <p:cNvSpPr/>
          <p:nvPr/>
        </p:nvSpPr>
        <p:spPr>
          <a:xfrm>
            <a:off x="2126396" y="4283242"/>
            <a:ext cx="997804" cy="538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B882BE-908A-9745-BD19-68B64C04DF83}"/>
              </a:ext>
            </a:extLst>
          </p:cNvPr>
          <p:cNvSpPr/>
          <p:nvPr/>
        </p:nvSpPr>
        <p:spPr>
          <a:xfrm>
            <a:off x="5835316" y="2917992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info: 343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8D5475-8EF3-4142-B31A-0BAB7AD73CE0}"/>
              </a:ext>
            </a:extLst>
          </p:cNvPr>
          <p:cNvSpPr/>
          <p:nvPr/>
        </p:nvSpPr>
        <p:spPr>
          <a:xfrm>
            <a:off x="5835316" y="3607355"/>
            <a:ext cx="1867148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next</a:t>
            </a:r>
            <a:r>
              <a:rPr lang="en-US" dirty="0"/>
              <a:t>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E6D7F-CE47-F84D-BCE8-54E89D26626D}"/>
              </a:ext>
            </a:extLst>
          </p:cNvPr>
          <p:cNvCxnSpPr>
            <a:cxnSpLocks/>
          </p:cNvCxnSpPr>
          <p:nvPr/>
        </p:nvCxnSpPr>
        <p:spPr>
          <a:xfrm flipV="1">
            <a:off x="2614215" y="3233998"/>
            <a:ext cx="3128051" cy="131826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2F2C65-41AE-C945-9D13-2E44EEFCD62D}"/>
              </a:ext>
            </a:extLst>
          </p:cNvPr>
          <p:cNvCxnSpPr>
            <a:cxnSpLocks/>
          </p:cNvCxnSpPr>
          <p:nvPr/>
        </p:nvCxnSpPr>
        <p:spPr>
          <a:xfrm>
            <a:off x="7203664" y="3940791"/>
            <a:ext cx="0" cy="839779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5273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178CE6-80D9-6541-B1A2-8A5FE3B2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469900"/>
            <a:ext cx="8851900" cy="5918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3BE25-0483-834C-A37C-291DB683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13269732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61724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a: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E6D7F-CE47-F84D-BCE8-54E89D26626D}"/>
              </a:ext>
            </a:extLst>
          </p:cNvPr>
          <p:cNvCxnSpPr>
            <a:cxnSpLocks/>
          </p:cNvCxnSpPr>
          <p:nvPr/>
        </p:nvCxnSpPr>
        <p:spPr>
          <a:xfrm flipV="1">
            <a:off x="1671268" y="3173529"/>
            <a:ext cx="4290509" cy="244553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67905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BC9C2C-7842-2541-82B7-472BE797510A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4E8D9C6-14E1-4042-8165-7F6C0249DA67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6CA0712-AA5C-9D4B-ADB6-0C96D3986E02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4AFC6B8-07A6-B747-AE72-BEAD243B206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638035E-2CA5-6D47-AEE0-1F0EAD04EC09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06B6843-212B-6644-9D17-D507503C9615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F0B9CF-144A-3343-9FBC-67DB41071D63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60AFBF1-C5BF-8E47-896F-7094D6C50611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20656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61724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a: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E6D7F-CE47-F84D-BCE8-54E89D26626D}"/>
              </a:ext>
            </a:extLst>
          </p:cNvPr>
          <p:cNvCxnSpPr>
            <a:cxnSpLocks/>
          </p:cNvCxnSpPr>
          <p:nvPr/>
        </p:nvCxnSpPr>
        <p:spPr>
          <a:xfrm flipV="1">
            <a:off x="1671268" y="3173529"/>
            <a:ext cx="4290509" cy="244553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67905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BC9C2C-7842-2541-82B7-472BE797510A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4E8D9C6-14E1-4042-8165-7F6C0249DA67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6CA0712-AA5C-9D4B-ADB6-0C96D3986E02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4AFC6B8-07A6-B747-AE72-BEAD243B206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4301463-D743-6C4C-B60C-39C9B868CD2D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78D029A-DCEA-D942-B203-B8C46ACA84A4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0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846B81-6BC0-BC4F-9372-12FAFAD453C6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58AF45F-FEAE-EF43-B0AE-8D22D5FE7B1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638035E-2CA5-6D47-AEE0-1F0EAD04EC09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06B6843-212B-6644-9D17-D507503C9615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F0B9CF-144A-3343-9FBC-67DB41071D63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60AFBF1-C5BF-8E47-896F-7094D6C50611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35C4B8A0-1880-294C-97A0-C9473E81A8AB}"/>
              </a:ext>
            </a:extLst>
          </p:cNvPr>
          <p:cNvSpPr/>
          <p:nvPr/>
        </p:nvSpPr>
        <p:spPr>
          <a:xfrm>
            <a:off x="639407" y="2931375"/>
            <a:ext cx="1579856" cy="421422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136EB0A-4C86-074B-966B-F6396420D585}"/>
              </a:ext>
            </a:extLst>
          </p:cNvPr>
          <p:cNvSpPr/>
          <p:nvPr/>
        </p:nvSpPr>
        <p:spPr>
          <a:xfrm>
            <a:off x="639407" y="3352796"/>
            <a:ext cx="1579856" cy="42142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k:     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97FB49-482B-0541-B171-7E104E483551}"/>
              </a:ext>
            </a:extLst>
          </p:cNvPr>
          <p:cNvSpPr/>
          <p:nvPr/>
        </p:nvSpPr>
        <p:spPr>
          <a:xfrm>
            <a:off x="639407" y="3774217"/>
            <a:ext cx="1579856" cy="42142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A5CBAE4-EE59-0E4C-A827-59A68519DA4A}"/>
              </a:ext>
            </a:extLst>
          </p:cNvPr>
          <p:cNvSpPr/>
          <p:nvPr/>
        </p:nvSpPr>
        <p:spPr>
          <a:xfrm>
            <a:off x="639407" y="4195637"/>
            <a:ext cx="1579856" cy="42142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2D7FCEE-FAD2-F048-86C6-9CA26D2E67CC}"/>
              </a:ext>
            </a:extLst>
          </p:cNvPr>
          <p:cNvCxnSpPr>
            <a:cxnSpLocks/>
          </p:cNvCxnSpPr>
          <p:nvPr/>
        </p:nvCxnSpPr>
        <p:spPr>
          <a:xfrm flipV="1">
            <a:off x="1663486" y="2962818"/>
            <a:ext cx="4298291" cy="1417131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5BD9F41-E69F-7E4B-AA92-651812C7272A}"/>
              </a:ext>
            </a:extLst>
          </p:cNvPr>
          <p:cNvCxnSpPr>
            <a:cxnSpLocks/>
          </p:cNvCxnSpPr>
          <p:nvPr/>
        </p:nvCxnSpPr>
        <p:spPr>
          <a:xfrm flipV="1">
            <a:off x="1671268" y="1449645"/>
            <a:ext cx="4290509" cy="2529218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869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61724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a: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E6D7F-CE47-F84D-BCE8-54E89D26626D}"/>
              </a:ext>
            </a:extLst>
          </p:cNvPr>
          <p:cNvCxnSpPr>
            <a:cxnSpLocks/>
          </p:cNvCxnSpPr>
          <p:nvPr/>
        </p:nvCxnSpPr>
        <p:spPr>
          <a:xfrm flipV="1">
            <a:off x="1671268" y="3173529"/>
            <a:ext cx="4290509" cy="244553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67905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BC9C2C-7842-2541-82B7-472BE797510A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4E8D9C6-14E1-4042-8165-7F6C0249DA67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6CA0712-AA5C-9D4B-ADB6-0C96D3986E02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4AFC6B8-07A6-B747-AE72-BEAD243B206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4301463-D743-6C4C-B60C-39C9B868CD2D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78D029A-DCEA-D942-B203-B8C46ACA84A4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0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846B81-6BC0-BC4F-9372-12FAFAD453C6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58AF45F-FEAE-EF43-B0AE-8D22D5FE7B1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638035E-2CA5-6D47-AEE0-1F0EAD04EC09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06B6843-212B-6644-9D17-D507503C9615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F0B9CF-144A-3343-9FBC-67DB41071D63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60AFBF1-C5BF-8E47-896F-7094D6C50611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35C4B8A0-1880-294C-97A0-C9473E81A8AB}"/>
              </a:ext>
            </a:extLst>
          </p:cNvPr>
          <p:cNvSpPr/>
          <p:nvPr/>
        </p:nvSpPr>
        <p:spPr>
          <a:xfrm>
            <a:off x="639407" y="2931375"/>
            <a:ext cx="1579856" cy="421422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136EB0A-4C86-074B-966B-F6396420D585}"/>
              </a:ext>
            </a:extLst>
          </p:cNvPr>
          <p:cNvSpPr/>
          <p:nvPr/>
        </p:nvSpPr>
        <p:spPr>
          <a:xfrm>
            <a:off x="639407" y="3352796"/>
            <a:ext cx="1579856" cy="42142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k:     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97FB49-482B-0541-B171-7E104E483551}"/>
              </a:ext>
            </a:extLst>
          </p:cNvPr>
          <p:cNvSpPr/>
          <p:nvPr/>
        </p:nvSpPr>
        <p:spPr>
          <a:xfrm>
            <a:off x="639407" y="3774217"/>
            <a:ext cx="1579856" cy="42142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b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6684F16-A82B-4E40-98EC-74306AC48046}"/>
              </a:ext>
            </a:extLst>
          </p:cNvPr>
          <p:cNvGrpSpPr/>
          <p:nvPr/>
        </p:nvGrpSpPr>
        <p:grpSpPr>
          <a:xfrm>
            <a:off x="670836" y="1568548"/>
            <a:ext cx="1579856" cy="849882"/>
            <a:chOff x="670836" y="1773087"/>
            <a:chExt cx="1579856" cy="84988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FDC7EF3-5DF9-4846-A4A4-4CA47EBE432E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two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8450349-ECA9-0F44-B985-0893C47D33D2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c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5A5CBAE4-EE59-0E4C-A827-59A68519DA4A}"/>
              </a:ext>
            </a:extLst>
          </p:cNvPr>
          <p:cNvSpPr/>
          <p:nvPr/>
        </p:nvSpPr>
        <p:spPr>
          <a:xfrm>
            <a:off x="639407" y="4195637"/>
            <a:ext cx="1579856" cy="42142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2D7FCEE-FAD2-F048-86C6-9CA26D2E67CC}"/>
              </a:ext>
            </a:extLst>
          </p:cNvPr>
          <p:cNvCxnSpPr>
            <a:cxnSpLocks/>
          </p:cNvCxnSpPr>
          <p:nvPr/>
        </p:nvCxnSpPr>
        <p:spPr>
          <a:xfrm flipV="1">
            <a:off x="1663486" y="2962818"/>
            <a:ext cx="4298291" cy="1417131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5BD9F41-E69F-7E4B-AA92-651812C7272A}"/>
              </a:ext>
            </a:extLst>
          </p:cNvPr>
          <p:cNvCxnSpPr>
            <a:cxnSpLocks/>
          </p:cNvCxnSpPr>
          <p:nvPr/>
        </p:nvCxnSpPr>
        <p:spPr>
          <a:xfrm flipV="1">
            <a:off x="1671268" y="1449645"/>
            <a:ext cx="4290509" cy="2529218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FC84604-5B75-A149-9976-5198CE2F9B21}"/>
              </a:ext>
            </a:extLst>
          </p:cNvPr>
          <p:cNvCxnSpPr>
            <a:cxnSpLocks/>
          </p:cNvCxnSpPr>
          <p:nvPr/>
        </p:nvCxnSpPr>
        <p:spPr>
          <a:xfrm flipV="1">
            <a:off x="1671268" y="1238934"/>
            <a:ext cx="4290509" cy="988730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2339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61724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a: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E6D7F-CE47-F84D-BCE8-54E89D26626D}"/>
              </a:ext>
            </a:extLst>
          </p:cNvPr>
          <p:cNvCxnSpPr>
            <a:cxnSpLocks/>
          </p:cNvCxnSpPr>
          <p:nvPr/>
        </p:nvCxnSpPr>
        <p:spPr>
          <a:xfrm flipV="1">
            <a:off x="1671268" y="3173529"/>
            <a:ext cx="4290509" cy="244553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67905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BC9C2C-7842-2541-82B7-472BE797510A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4E8D9C6-14E1-4042-8165-7F6C0249DA67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6CA0712-AA5C-9D4B-ADB6-0C96D3986E02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4AFC6B8-07A6-B747-AE72-BEAD243B206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4301463-D743-6C4C-B60C-39C9B868CD2D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78D029A-DCEA-D942-B203-B8C46ACA84A4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</a:t>
              </a:r>
              <a:r>
                <a:rPr lang="en-US" sz="36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846B81-6BC0-BC4F-9372-12FAFAD453C6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58AF45F-FEAE-EF43-B0AE-8D22D5FE7B1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638035E-2CA5-6D47-AEE0-1F0EAD04EC09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06B6843-212B-6644-9D17-D507503C9615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F0B9CF-144A-3343-9FBC-67DB41071D63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60AFBF1-C5BF-8E47-896F-7094D6C50611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35C4B8A0-1880-294C-97A0-C9473E81A8AB}"/>
              </a:ext>
            </a:extLst>
          </p:cNvPr>
          <p:cNvSpPr/>
          <p:nvPr/>
        </p:nvSpPr>
        <p:spPr>
          <a:xfrm>
            <a:off x="639407" y="2931375"/>
            <a:ext cx="1579856" cy="421422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136EB0A-4C86-074B-966B-F6396420D585}"/>
              </a:ext>
            </a:extLst>
          </p:cNvPr>
          <p:cNvSpPr/>
          <p:nvPr/>
        </p:nvSpPr>
        <p:spPr>
          <a:xfrm>
            <a:off x="639407" y="3352796"/>
            <a:ext cx="1579856" cy="42142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k:     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97FB49-482B-0541-B171-7E104E483551}"/>
              </a:ext>
            </a:extLst>
          </p:cNvPr>
          <p:cNvSpPr/>
          <p:nvPr/>
        </p:nvSpPr>
        <p:spPr>
          <a:xfrm>
            <a:off x="639407" y="3774217"/>
            <a:ext cx="1579856" cy="42142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b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6684F16-A82B-4E40-98EC-74306AC48046}"/>
              </a:ext>
            </a:extLst>
          </p:cNvPr>
          <p:cNvGrpSpPr/>
          <p:nvPr/>
        </p:nvGrpSpPr>
        <p:grpSpPr>
          <a:xfrm>
            <a:off x="670836" y="1568548"/>
            <a:ext cx="1579856" cy="849882"/>
            <a:chOff x="670836" y="1773087"/>
            <a:chExt cx="1579856" cy="84988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FDC7EF3-5DF9-4846-A4A4-4CA47EBE432E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two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8450349-ECA9-0F44-B985-0893C47D33D2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c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5A5CBAE4-EE59-0E4C-A827-59A68519DA4A}"/>
              </a:ext>
            </a:extLst>
          </p:cNvPr>
          <p:cNvSpPr/>
          <p:nvPr/>
        </p:nvSpPr>
        <p:spPr>
          <a:xfrm>
            <a:off x="639407" y="4195637"/>
            <a:ext cx="1579856" cy="42142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2D7FCEE-FAD2-F048-86C6-9CA26D2E67CC}"/>
              </a:ext>
            </a:extLst>
          </p:cNvPr>
          <p:cNvCxnSpPr>
            <a:cxnSpLocks/>
          </p:cNvCxnSpPr>
          <p:nvPr/>
        </p:nvCxnSpPr>
        <p:spPr>
          <a:xfrm flipV="1">
            <a:off x="1663486" y="2962818"/>
            <a:ext cx="4298291" cy="1417131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5BD9F41-E69F-7E4B-AA92-651812C7272A}"/>
              </a:ext>
            </a:extLst>
          </p:cNvPr>
          <p:cNvCxnSpPr>
            <a:cxnSpLocks/>
          </p:cNvCxnSpPr>
          <p:nvPr/>
        </p:nvCxnSpPr>
        <p:spPr>
          <a:xfrm flipV="1">
            <a:off x="1671268" y="1449645"/>
            <a:ext cx="4290509" cy="2529218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FC84604-5B75-A149-9976-5198CE2F9B21}"/>
              </a:ext>
            </a:extLst>
          </p:cNvPr>
          <p:cNvCxnSpPr>
            <a:cxnSpLocks/>
          </p:cNvCxnSpPr>
          <p:nvPr/>
        </p:nvCxnSpPr>
        <p:spPr>
          <a:xfrm flipV="1">
            <a:off x="1671268" y="1238934"/>
            <a:ext cx="4290509" cy="988730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6835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61724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a: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E6D7F-CE47-F84D-BCE8-54E89D26626D}"/>
              </a:ext>
            </a:extLst>
          </p:cNvPr>
          <p:cNvCxnSpPr>
            <a:cxnSpLocks/>
          </p:cNvCxnSpPr>
          <p:nvPr/>
        </p:nvCxnSpPr>
        <p:spPr>
          <a:xfrm flipV="1">
            <a:off x="1671268" y="3173529"/>
            <a:ext cx="4290509" cy="244553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67905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BC9C2C-7842-2541-82B7-472BE797510A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4E8D9C6-14E1-4042-8165-7F6C0249DA67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6CA0712-AA5C-9D4B-ADB6-0C96D3986E02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4AFC6B8-07A6-B747-AE72-BEAD243B206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4301463-D743-6C4C-B60C-39C9B868CD2D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78D029A-DCEA-D942-B203-B8C46ACA84A4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846B81-6BC0-BC4F-9372-12FAFAD453C6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58AF45F-FEAE-EF43-B0AE-8D22D5FE7B1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638035E-2CA5-6D47-AEE0-1F0EAD04EC09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06B6843-212B-6644-9D17-D507503C9615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F0B9CF-144A-3343-9FBC-67DB41071D63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60AFBF1-C5BF-8E47-896F-7094D6C50611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35C4B8A0-1880-294C-97A0-C9473E81A8AB}"/>
              </a:ext>
            </a:extLst>
          </p:cNvPr>
          <p:cNvSpPr/>
          <p:nvPr/>
        </p:nvSpPr>
        <p:spPr>
          <a:xfrm>
            <a:off x="639407" y="2931375"/>
            <a:ext cx="1579856" cy="421422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136EB0A-4C86-074B-966B-F6396420D585}"/>
              </a:ext>
            </a:extLst>
          </p:cNvPr>
          <p:cNvSpPr/>
          <p:nvPr/>
        </p:nvSpPr>
        <p:spPr>
          <a:xfrm>
            <a:off x="639407" y="3352796"/>
            <a:ext cx="1579856" cy="42142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k:     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97FB49-482B-0541-B171-7E104E483551}"/>
              </a:ext>
            </a:extLst>
          </p:cNvPr>
          <p:cNvSpPr/>
          <p:nvPr/>
        </p:nvSpPr>
        <p:spPr>
          <a:xfrm>
            <a:off x="639407" y="3774217"/>
            <a:ext cx="1579856" cy="42142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b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6684F16-A82B-4E40-98EC-74306AC48046}"/>
              </a:ext>
            </a:extLst>
          </p:cNvPr>
          <p:cNvGrpSpPr/>
          <p:nvPr/>
        </p:nvGrpSpPr>
        <p:grpSpPr>
          <a:xfrm>
            <a:off x="670836" y="1568548"/>
            <a:ext cx="1579856" cy="849882"/>
            <a:chOff x="670836" y="1773087"/>
            <a:chExt cx="1579856" cy="84988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FDC7EF3-5DF9-4846-A4A4-4CA47EBE432E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two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8450349-ECA9-0F44-B985-0893C47D33D2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c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5A5CBAE4-EE59-0E4C-A827-59A68519DA4A}"/>
              </a:ext>
            </a:extLst>
          </p:cNvPr>
          <p:cNvSpPr/>
          <p:nvPr/>
        </p:nvSpPr>
        <p:spPr>
          <a:xfrm>
            <a:off x="639407" y="4195637"/>
            <a:ext cx="1579856" cy="42142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2D7FCEE-FAD2-F048-86C6-9CA26D2E67CC}"/>
              </a:ext>
            </a:extLst>
          </p:cNvPr>
          <p:cNvCxnSpPr>
            <a:cxnSpLocks/>
          </p:cNvCxnSpPr>
          <p:nvPr/>
        </p:nvCxnSpPr>
        <p:spPr>
          <a:xfrm flipV="1">
            <a:off x="1663486" y="2962818"/>
            <a:ext cx="4298291" cy="1417131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5BD9F41-E69F-7E4B-AA92-651812C7272A}"/>
              </a:ext>
            </a:extLst>
          </p:cNvPr>
          <p:cNvCxnSpPr>
            <a:cxnSpLocks/>
          </p:cNvCxnSpPr>
          <p:nvPr/>
        </p:nvCxnSpPr>
        <p:spPr>
          <a:xfrm flipV="1">
            <a:off x="1671268" y="1449645"/>
            <a:ext cx="4290509" cy="2529218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FC84604-5B75-A149-9976-5198CE2F9B21}"/>
              </a:ext>
            </a:extLst>
          </p:cNvPr>
          <p:cNvCxnSpPr>
            <a:cxnSpLocks/>
          </p:cNvCxnSpPr>
          <p:nvPr/>
        </p:nvCxnSpPr>
        <p:spPr>
          <a:xfrm flipV="1">
            <a:off x="1671268" y="1238934"/>
            <a:ext cx="4290509" cy="988730"/>
          </a:xfrm>
          <a:prstGeom prst="straightConnector1">
            <a:avLst/>
          </a:prstGeom>
          <a:ln w="63500">
            <a:solidFill>
              <a:schemeClr val="tx1">
                <a:alpha val="1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rved Left Arrow 33">
            <a:extLst>
              <a:ext uri="{FF2B5EF4-FFF2-40B4-BE49-F238E27FC236}">
                <a16:creationId xmlns:a16="http://schemas.microsoft.com/office/drawing/2014/main" id="{A8F27630-1C14-3548-85AA-90CC8E96ECED}"/>
              </a:ext>
            </a:extLst>
          </p:cNvPr>
          <p:cNvSpPr/>
          <p:nvPr/>
        </p:nvSpPr>
        <p:spPr>
          <a:xfrm>
            <a:off x="2244222" y="1747906"/>
            <a:ext cx="369680" cy="1525510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037C3-09CB-A343-B8DE-2FCC7F454BFC}"/>
              </a:ext>
            </a:extLst>
          </p:cNvPr>
          <p:cNvCxnSpPr>
            <a:cxnSpLocks/>
            <a:stCxn id="34" idx="4"/>
          </p:cNvCxnSpPr>
          <p:nvPr/>
        </p:nvCxnSpPr>
        <p:spPr>
          <a:xfrm flipV="1">
            <a:off x="2613902" y="1327482"/>
            <a:ext cx="3315519" cy="1160074"/>
          </a:xfrm>
          <a:prstGeom prst="straightConnector1">
            <a:avLst/>
          </a:prstGeom>
          <a:ln w="635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18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61724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a: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E6D7F-CE47-F84D-BCE8-54E89D26626D}"/>
              </a:ext>
            </a:extLst>
          </p:cNvPr>
          <p:cNvCxnSpPr>
            <a:cxnSpLocks/>
          </p:cNvCxnSpPr>
          <p:nvPr/>
        </p:nvCxnSpPr>
        <p:spPr>
          <a:xfrm flipV="1">
            <a:off x="1671268" y="3173529"/>
            <a:ext cx="4290509" cy="244553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67905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BC9C2C-7842-2541-82B7-472BE797510A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4E8D9C6-14E1-4042-8165-7F6C0249DA67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6CA0712-AA5C-9D4B-ADB6-0C96D3986E02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4AFC6B8-07A6-B747-AE72-BEAD243B206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4301463-D743-6C4C-B60C-39C9B868CD2D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78D029A-DCEA-D942-B203-B8C46ACA84A4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846B81-6BC0-BC4F-9372-12FAFAD453C6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58AF45F-FEAE-EF43-B0AE-8D22D5FE7B1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638035E-2CA5-6D47-AEE0-1F0EAD04EC09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06B6843-212B-6644-9D17-D507503C9615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F0B9CF-144A-3343-9FBC-67DB41071D63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60AFBF1-C5BF-8E47-896F-7094D6C50611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35C4B8A0-1880-294C-97A0-C9473E81A8AB}"/>
              </a:ext>
            </a:extLst>
          </p:cNvPr>
          <p:cNvSpPr/>
          <p:nvPr/>
        </p:nvSpPr>
        <p:spPr>
          <a:xfrm>
            <a:off x="639407" y="2931375"/>
            <a:ext cx="1579856" cy="42142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136EB0A-4C86-074B-966B-F6396420D585}"/>
              </a:ext>
            </a:extLst>
          </p:cNvPr>
          <p:cNvSpPr/>
          <p:nvPr/>
        </p:nvSpPr>
        <p:spPr>
          <a:xfrm>
            <a:off x="639407" y="3352796"/>
            <a:ext cx="1579856" cy="421422"/>
          </a:xfrm>
          <a:prstGeom prst="rect">
            <a:avLst/>
          </a:prstGeom>
          <a:solidFill>
            <a:srgbClr val="C00000">
              <a:alpha val="10000"/>
            </a:srgbClr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k:     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97FB49-482B-0541-B171-7E104E483551}"/>
              </a:ext>
            </a:extLst>
          </p:cNvPr>
          <p:cNvSpPr/>
          <p:nvPr/>
        </p:nvSpPr>
        <p:spPr>
          <a:xfrm>
            <a:off x="639407" y="3774217"/>
            <a:ext cx="1579856" cy="421422"/>
          </a:xfrm>
          <a:prstGeom prst="rect">
            <a:avLst/>
          </a:prstGeom>
          <a:solidFill>
            <a:srgbClr val="C00000">
              <a:alpha val="10000"/>
            </a:srgbClr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A5CBAE4-EE59-0E4C-A827-59A68519DA4A}"/>
              </a:ext>
            </a:extLst>
          </p:cNvPr>
          <p:cNvSpPr/>
          <p:nvPr/>
        </p:nvSpPr>
        <p:spPr>
          <a:xfrm>
            <a:off x="639407" y="4195637"/>
            <a:ext cx="1579856" cy="421422"/>
          </a:xfrm>
          <a:prstGeom prst="rect">
            <a:avLst/>
          </a:prstGeom>
          <a:solidFill>
            <a:srgbClr val="C00000">
              <a:alpha val="10000"/>
            </a:srgbClr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2D7FCEE-FAD2-F048-86C6-9CA26D2E67CC}"/>
              </a:ext>
            </a:extLst>
          </p:cNvPr>
          <p:cNvCxnSpPr>
            <a:cxnSpLocks/>
          </p:cNvCxnSpPr>
          <p:nvPr/>
        </p:nvCxnSpPr>
        <p:spPr>
          <a:xfrm flipV="1">
            <a:off x="1663486" y="2962818"/>
            <a:ext cx="4298291" cy="1417131"/>
          </a:xfrm>
          <a:prstGeom prst="straightConnector1">
            <a:avLst/>
          </a:prstGeom>
          <a:ln w="63500">
            <a:solidFill>
              <a:schemeClr val="tx1">
                <a:alpha val="1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5BD9F41-E69F-7E4B-AA92-651812C7272A}"/>
              </a:ext>
            </a:extLst>
          </p:cNvPr>
          <p:cNvCxnSpPr>
            <a:cxnSpLocks/>
          </p:cNvCxnSpPr>
          <p:nvPr/>
        </p:nvCxnSpPr>
        <p:spPr>
          <a:xfrm flipV="1">
            <a:off x="1671268" y="1449645"/>
            <a:ext cx="4290509" cy="2529218"/>
          </a:xfrm>
          <a:prstGeom prst="straightConnector1">
            <a:avLst/>
          </a:prstGeom>
          <a:ln w="63500">
            <a:solidFill>
              <a:schemeClr val="tx1">
                <a:alpha val="1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037C3-09CB-A343-B8DE-2FCC7F454BFC}"/>
              </a:ext>
            </a:extLst>
          </p:cNvPr>
          <p:cNvCxnSpPr>
            <a:cxnSpLocks/>
          </p:cNvCxnSpPr>
          <p:nvPr/>
        </p:nvCxnSpPr>
        <p:spPr>
          <a:xfrm flipV="1">
            <a:off x="2615547" y="1327481"/>
            <a:ext cx="3313874" cy="2750207"/>
          </a:xfrm>
          <a:prstGeom prst="straightConnector1">
            <a:avLst/>
          </a:prstGeom>
          <a:ln w="635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urved Left Arrow 38">
            <a:extLst>
              <a:ext uri="{FF2B5EF4-FFF2-40B4-BE49-F238E27FC236}">
                <a16:creationId xmlns:a16="http://schemas.microsoft.com/office/drawing/2014/main" id="{DBE089C7-AC01-9F47-93A2-11A53A75ACCB}"/>
              </a:ext>
            </a:extLst>
          </p:cNvPr>
          <p:cNvSpPr/>
          <p:nvPr/>
        </p:nvSpPr>
        <p:spPr>
          <a:xfrm>
            <a:off x="2245867" y="3128208"/>
            <a:ext cx="369680" cy="1977368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328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61724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a: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E6D7F-CE47-F84D-BCE8-54E89D26626D}"/>
              </a:ext>
            </a:extLst>
          </p:cNvPr>
          <p:cNvCxnSpPr>
            <a:cxnSpLocks/>
          </p:cNvCxnSpPr>
          <p:nvPr/>
        </p:nvCxnSpPr>
        <p:spPr>
          <a:xfrm flipV="1">
            <a:off x="1671268" y="3173529"/>
            <a:ext cx="4290509" cy="2445537"/>
          </a:xfrm>
          <a:prstGeom prst="straightConnector1">
            <a:avLst/>
          </a:prstGeom>
          <a:ln w="63500">
            <a:solidFill>
              <a:schemeClr val="tx1">
                <a:alpha val="1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67905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BC9C2C-7842-2541-82B7-472BE797510A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4E8D9C6-14E1-4042-8165-7F6C0249DA67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6CA0712-AA5C-9D4B-ADB6-0C96D3986E02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4AFC6B8-07A6-B747-AE72-BEAD243B206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4301463-D743-6C4C-B60C-39C9B868CD2D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78D029A-DCEA-D942-B203-B8C46ACA84A4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846B81-6BC0-BC4F-9372-12FAFAD453C6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58AF45F-FEAE-EF43-B0AE-8D22D5FE7B1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638035E-2CA5-6D47-AEE0-1F0EAD04EC09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06B6843-212B-6644-9D17-D507503C9615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F0B9CF-144A-3343-9FBC-67DB41071D63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60AFBF1-C5BF-8E47-896F-7094D6C50611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037C3-09CB-A343-B8DE-2FCC7F454BFC}"/>
              </a:ext>
            </a:extLst>
          </p:cNvPr>
          <p:cNvCxnSpPr>
            <a:cxnSpLocks/>
          </p:cNvCxnSpPr>
          <p:nvPr/>
        </p:nvCxnSpPr>
        <p:spPr>
          <a:xfrm flipV="1">
            <a:off x="1671268" y="1327481"/>
            <a:ext cx="4258153" cy="4291585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8367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E01E4-0E1B-134F-8856-2524EDA8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46D125-1C43-5D43-90F2-0A26B233D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51" y="0"/>
            <a:ext cx="7575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1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7F44DD-829D-6C4A-8E44-BEC3AC0CAE15}"/>
              </a:ext>
            </a:extLst>
          </p:cNvPr>
          <p:cNvCxnSpPr>
            <a:cxnSpLocks/>
          </p:cNvCxnSpPr>
          <p:nvPr/>
        </p:nvCxnSpPr>
        <p:spPr>
          <a:xfrm>
            <a:off x="4456430" y="1602041"/>
            <a:ext cx="0" cy="5173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44A1309-6A88-0940-8C28-21A192C60C9D}"/>
              </a:ext>
            </a:extLst>
          </p:cNvPr>
          <p:cNvSpPr/>
          <p:nvPr/>
        </p:nvSpPr>
        <p:spPr>
          <a:xfrm>
            <a:off x="3502200" y="2119399"/>
            <a:ext cx="1923029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  B  C</a:t>
            </a:r>
          </a:p>
        </p:txBody>
      </p:sp>
    </p:spTree>
    <p:extLst>
      <p:ext uri="{BB962C8B-B14F-4D97-AF65-F5344CB8AC3E}">
        <p14:creationId xmlns:p14="http://schemas.microsoft.com/office/powerpoint/2010/main" val="39029070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130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7108B8-AB3F-3B46-BDA2-F3D2F0544E38}"/>
              </a:ext>
            </a:extLst>
          </p:cNvPr>
          <p:cNvGrpSpPr/>
          <p:nvPr/>
        </p:nvGrpSpPr>
        <p:grpSpPr>
          <a:xfrm>
            <a:off x="639406" y="3436703"/>
            <a:ext cx="1808319" cy="1264264"/>
            <a:chOff x="639406" y="2931375"/>
            <a:chExt cx="1808319" cy="126426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5559B70-5E31-AB43-A987-841FC4618E81}"/>
                </a:ext>
              </a:extLst>
            </p:cNvPr>
            <p:cNvSpPr/>
            <p:nvPr/>
          </p:nvSpPr>
          <p:spPr>
            <a:xfrm>
              <a:off x="639406" y="2931375"/>
              <a:ext cx="1808319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ReviewDynamic</a:t>
              </a:r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A34D35-1D50-FD49-B474-0F89B8A68809}"/>
                </a:ext>
              </a:extLst>
            </p:cNvPr>
            <p:cNvSpPr/>
            <p:nvPr/>
          </p:nvSpPr>
          <p:spPr>
            <a:xfrm>
              <a:off x="639407" y="3352796"/>
              <a:ext cx="1808318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this:    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D638EF4-03AE-8843-B66F-F85927348615}"/>
                </a:ext>
              </a:extLst>
            </p:cNvPr>
            <p:cNvSpPr/>
            <p:nvPr/>
          </p:nvSpPr>
          <p:spPr>
            <a:xfrm>
              <a:off x="639407" y="3774217"/>
              <a:ext cx="1808318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k: 1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3FA037-90C7-494F-8CA4-BB6034B9F96D}"/>
              </a:ext>
            </a:extLst>
          </p:cNvPr>
          <p:cNvCxnSpPr>
            <a:cxnSpLocks/>
          </p:cNvCxnSpPr>
          <p:nvPr/>
        </p:nvCxnSpPr>
        <p:spPr>
          <a:xfrm>
            <a:off x="1753028" y="4062814"/>
            <a:ext cx="1808319" cy="33680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1AF3FF-D2B4-084F-AA86-6418EEF20A7D}"/>
              </a:ext>
            </a:extLst>
          </p:cNvPr>
          <p:cNvSpPr txBox="1"/>
          <p:nvPr/>
        </p:nvSpPr>
        <p:spPr>
          <a:xfrm rot="1569498">
            <a:off x="4452657" y="1940635"/>
            <a:ext cx="18678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this.k</a:t>
            </a:r>
            <a:endParaRPr lang="en-US" sz="6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4B251F-6BD5-2741-A638-991998D56F9B}"/>
              </a:ext>
            </a:extLst>
          </p:cNvPr>
          <p:cNvCxnSpPr>
            <a:cxnSpLocks/>
          </p:cNvCxnSpPr>
          <p:nvPr/>
        </p:nvCxnSpPr>
        <p:spPr>
          <a:xfrm flipH="1">
            <a:off x="3934327" y="2777316"/>
            <a:ext cx="1127387" cy="1782651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9682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</a:t>
            </a:r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7108B8-AB3F-3B46-BDA2-F3D2F0544E38}"/>
              </a:ext>
            </a:extLst>
          </p:cNvPr>
          <p:cNvGrpSpPr/>
          <p:nvPr/>
        </p:nvGrpSpPr>
        <p:grpSpPr>
          <a:xfrm>
            <a:off x="639406" y="3436703"/>
            <a:ext cx="1808319" cy="1264264"/>
            <a:chOff x="639406" y="2931375"/>
            <a:chExt cx="1808319" cy="126426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5559B70-5E31-AB43-A987-841FC4618E81}"/>
                </a:ext>
              </a:extLst>
            </p:cNvPr>
            <p:cNvSpPr/>
            <p:nvPr/>
          </p:nvSpPr>
          <p:spPr>
            <a:xfrm>
              <a:off x="639406" y="2931375"/>
              <a:ext cx="1808319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ReviewDynamic</a:t>
              </a:r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A34D35-1D50-FD49-B474-0F89B8A68809}"/>
                </a:ext>
              </a:extLst>
            </p:cNvPr>
            <p:cNvSpPr/>
            <p:nvPr/>
          </p:nvSpPr>
          <p:spPr>
            <a:xfrm>
              <a:off x="639407" y="3352796"/>
              <a:ext cx="1808318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this:    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D638EF4-03AE-8843-B66F-F85927348615}"/>
                </a:ext>
              </a:extLst>
            </p:cNvPr>
            <p:cNvSpPr/>
            <p:nvPr/>
          </p:nvSpPr>
          <p:spPr>
            <a:xfrm>
              <a:off x="639407" y="3774217"/>
              <a:ext cx="1808318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k: 1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3FA037-90C7-494F-8CA4-BB6034B9F96D}"/>
              </a:ext>
            </a:extLst>
          </p:cNvPr>
          <p:cNvCxnSpPr>
            <a:cxnSpLocks/>
          </p:cNvCxnSpPr>
          <p:nvPr/>
        </p:nvCxnSpPr>
        <p:spPr>
          <a:xfrm>
            <a:off x="1753028" y="4062814"/>
            <a:ext cx="1808319" cy="33680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5032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7108B8-AB3F-3B46-BDA2-F3D2F0544E38}"/>
              </a:ext>
            </a:extLst>
          </p:cNvPr>
          <p:cNvGrpSpPr/>
          <p:nvPr/>
        </p:nvGrpSpPr>
        <p:grpSpPr>
          <a:xfrm>
            <a:off x="639406" y="3436703"/>
            <a:ext cx="1808319" cy="1264264"/>
            <a:chOff x="639406" y="2931375"/>
            <a:chExt cx="1808319" cy="126426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5559B70-5E31-AB43-A987-841FC4618E81}"/>
                </a:ext>
              </a:extLst>
            </p:cNvPr>
            <p:cNvSpPr/>
            <p:nvPr/>
          </p:nvSpPr>
          <p:spPr>
            <a:xfrm>
              <a:off x="639406" y="2931375"/>
              <a:ext cx="1808319" cy="42142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ReviewDynamic</a:t>
              </a:r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A34D35-1D50-FD49-B474-0F89B8A68809}"/>
                </a:ext>
              </a:extLst>
            </p:cNvPr>
            <p:cNvSpPr/>
            <p:nvPr/>
          </p:nvSpPr>
          <p:spPr>
            <a:xfrm>
              <a:off x="639407" y="3352796"/>
              <a:ext cx="1808318" cy="421422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this:    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D638EF4-03AE-8843-B66F-F85927348615}"/>
                </a:ext>
              </a:extLst>
            </p:cNvPr>
            <p:cNvSpPr/>
            <p:nvPr/>
          </p:nvSpPr>
          <p:spPr>
            <a:xfrm>
              <a:off x="639407" y="3774217"/>
              <a:ext cx="1808318" cy="421422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k: 1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3FA037-90C7-494F-8CA4-BB6034B9F96D}"/>
              </a:ext>
            </a:extLst>
          </p:cNvPr>
          <p:cNvCxnSpPr>
            <a:cxnSpLocks/>
          </p:cNvCxnSpPr>
          <p:nvPr/>
        </p:nvCxnSpPr>
        <p:spPr>
          <a:xfrm>
            <a:off x="1753028" y="4062814"/>
            <a:ext cx="1808319" cy="336806"/>
          </a:xfrm>
          <a:prstGeom prst="straightConnector1">
            <a:avLst/>
          </a:prstGeom>
          <a:ln w="63500">
            <a:solidFill>
              <a:schemeClr val="tx1">
                <a:alpha val="1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1F0680BF-4F41-3D4B-8ED1-C8E24C9C2190}"/>
              </a:ext>
            </a:extLst>
          </p:cNvPr>
          <p:cNvSpPr/>
          <p:nvPr/>
        </p:nvSpPr>
        <p:spPr>
          <a:xfrm>
            <a:off x="2447725" y="3636864"/>
            <a:ext cx="369680" cy="1771477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2817405" y="4499498"/>
            <a:ext cx="743942" cy="201469"/>
          </a:xfrm>
          <a:prstGeom prst="straightConnector1">
            <a:avLst/>
          </a:prstGeom>
          <a:ln w="635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9076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6100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9A5DE-B86C-F044-8782-0976376F86A0}"/>
              </a:ext>
            </a:extLst>
          </p:cNvPr>
          <p:cNvGrpSpPr/>
          <p:nvPr/>
        </p:nvGrpSpPr>
        <p:grpSpPr>
          <a:xfrm>
            <a:off x="742590" y="3416940"/>
            <a:ext cx="1579856" cy="1257247"/>
            <a:chOff x="670836" y="1773087"/>
            <a:chExt cx="1579856" cy="1257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rd.one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670836" y="260891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473056"/>
            <a:ext cx="1699056" cy="15144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B0B59-4211-0B47-9534-16DEA4477750}"/>
              </a:ext>
            </a:extLst>
          </p:cNvPr>
          <p:cNvCxnSpPr>
            <a:cxnSpLocks/>
          </p:cNvCxnSpPr>
          <p:nvPr/>
        </p:nvCxnSpPr>
        <p:spPr>
          <a:xfrm flipV="1">
            <a:off x="1874323" y="3152274"/>
            <a:ext cx="4045214" cy="921654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5150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9A5DE-B86C-F044-8782-0976376F86A0}"/>
              </a:ext>
            </a:extLst>
          </p:cNvPr>
          <p:cNvGrpSpPr/>
          <p:nvPr/>
        </p:nvGrpSpPr>
        <p:grpSpPr>
          <a:xfrm>
            <a:off x="742590" y="3416940"/>
            <a:ext cx="1579856" cy="1257247"/>
            <a:chOff x="670836" y="1773087"/>
            <a:chExt cx="1579856" cy="1257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rd.one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670836" y="260891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473056"/>
            <a:ext cx="1699056" cy="15144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B0B59-4211-0B47-9534-16DEA4477750}"/>
              </a:ext>
            </a:extLst>
          </p:cNvPr>
          <p:cNvCxnSpPr>
            <a:cxnSpLocks/>
          </p:cNvCxnSpPr>
          <p:nvPr/>
        </p:nvCxnSpPr>
        <p:spPr>
          <a:xfrm flipV="1">
            <a:off x="1874323" y="3152274"/>
            <a:ext cx="4045214" cy="921654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2AAFDDD-FBAB-D14F-841A-F79F181B5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"/>
            <a:ext cx="9144000" cy="338750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D4AE1E-435D-E64B-B874-5A422F9169F7}"/>
              </a:ext>
            </a:extLst>
          </p:cNvPr>
          <p:cNvCxnSpPr>
            <a:cxnSpLocks/>
          </p:cNvCxnSpPr>
          <p:nvPr/>
        </p:nvCxnSpPr>
        <p:spPr>
          <a:xfrm>
            <a:off x="2237875" y="366959"/>
            <a:ext cx="616657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496C22-6892-DF45-949B-90EA5B0AAA16}"/>
              </a:ext>
            </a:extLst>
          </p:cNvPr>
          <p:cNvCxnSpPr>
            <a:cxnSpLocks/>
          </p:cNvCxnSpPr>
          <p:nvPr/>
        </p:nvCxnSpPr>
        <p:spPr>
          <a:xfrm>
            <a:off x="638548" y="3056018"/>
            <a:ext cx="1069936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1111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9A5DE-B86C-F044-8782-0976376F86A0}"/>
              </a:ext>
            </a:extLst>
          </p:cNvPr>
          <p:cNvGrpSpPr/>
          <p:nvPr/>
        </p:nvGrpSpPr>
        <p:grpSpPr>
          <a:xfrm>
            <a:off x="742590" y="3416940"/>
            <a:ext cx="1579856" cy="1257247"/>
            <a:chOff x="670836" y="1773087"/>
            <a:chExt cx="1579856" cy="1257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rd.one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670836" y="260891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473056"/>
            <a:ext cx="1699056" cy="15144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B0B59-4211-0B47-9534-16DEA4477750}"/>
              </a:ext>
            </a:extLst>
          </p:cNvPr>
          <p:cNvCxnSpPr>
            <a:cxnSpLocks/>
          </p:cNvCxnSpPr>
          <p:nvPr/>
        </p:nvCxnSpPr>
        <p:spPr>
          <a:xfrm flipV="1">
            <a:off x="1874323" y="3152274"/>
            <a:ext cx="4045214" cy="921654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4DEACD8-C988-874B-9BEF-93BA6B58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05"/>
            <a:ext cx="9144000" cy="33527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B62F87-104B-154A-84E9-938C233DEEC5}"/>
              </a:ext>
            </a:extLst>
          </p:cNvPr>
          <p:cNvCxnSpPr>
            <a:cxnSpLocks/>
          </p:cNvCxnSpPr>
          <p:nvPr/>
        </p:nvCxnSpPr>
        <p:spPr>
          <a:xfrm>
            <a:off x="2610855" y="366959"/>
            <a:ext cx="2755229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5CF9CC-CF5C-104E-95DE-1542D01465E4}"/>
              </a:ext>
            </a:extLst>
          </p:cNvPr>
          <p:cNvCxnSpPr>
            <a:cxnSpLocks/>
          </p:cNvCxnSpPr>
          <p:nvPr/>
        </p:nvCxnSpPr>
        <p:spPr>
          <a:xfrm>
            <a:off x="594970" y="3009896"/>
            <a:ext cx="1414304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CF5ADD3-D2B1-B846-A0A6-1B17E91B688C}"/>
              </a:ext>
            </a:extLst>
          </p:cNvPr>
          <p:cNvSpPr txBox="1"/>
          <p:nvPr/>
        </p:nvSpPr>
        <p:spPr>
          <a:xfrm>
            <a:off x="6876881" y="297073"/>
            <a:ext cx="20080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Compiler adds extra argument and </a:t>
            </a:r>
            <a:r>
              <a:rPr lang="en-US" sz="3200" dirty="0">
                <a:solidFill>
                  <a:srgbClr val="00B050"/>
                </a:solidFill>
              </a:rPr>
              <a:t>this</a:t>
            </a:r>
            <a:r>
              <a:rPr lang="en-US" sz="3200" dirty="0">
                <a:solidFill>
                  <a:schemeClr val="bg1"/>
                </a:solidFill>
              </a:rPr>
              <a:t> parameter</a:t>
            </a:r>
          </a:p>
        </p:txBody>
      </p:sp>
    </p:spTree>
    <p:extLst>
      <p:ext uri="{BB962C8B-B14F-4D97-AF65-F5344CB8AC3E}">
        <p14:creationId xmlns:p14="http://schemas.microsoft.com/office/powerpoint/2010/main" val="21065306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9A5DE-B86C-F044-8782-0976376F86A0}"/>
              </a:ext>
            </a:extLst>
          </p:cNvPr>
          <p:cNvGrpSpPr/>
          <p:nvPr/>
        </p:nvGrpSpPr>
        <p:grpSpPr>
          <a:xfrm>
            <a:off x="742590" y="3416940"/>
            <a:ext cx="1579856" cy="1257247"/>
            <a:chOff x="670836" y="1773087"/>
            <a:chExt cx="1579856" cy="1257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rd.one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670836" y="260891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473056"/>
            <a:ext cx="1699056" cy="15144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B0B59-4211-0B47-9534-16DEA4477750}"/>
              </a:ext>
            </a:extLst>
          </p:cNvPr>
          <p:cNvCxnSpPr>
            <a:cxnSpLocks/>
          </p:cNvCxnSpPr>
          <p:nvPr/>
        </p:nvCxnSpPr>
        <p:spPr>
          <a:xfrm flipV="1">
            <a:off x="1874323" y="3152274"/>
            <a:ext cx="4045214" cy="921654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39528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9A5DE-B86C-F044-8782-0976376F86A0}"/>
              </a:ext>
            </a:extLst>
          </p:cNvPr>
          <p:cNvGrpSpPr/>
          <p:nvPr/>
        </p:nvGrpSpPr>
        <p:grpSpPr>
          <a:xfrm>
            <a:off x="742590" y="3416940"/>
            <a:ext cx="1579856" cy="1257247"/>
            <a:chOff x="670836" y="1773087"/>
            <a:chExt cx="1579856" cy="1257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rd.one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670836" y="260891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473056"/>
            <a:ext cx="1699056" cy="15144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B0B59-4211-0B47-9534-16DEA4477750}"/>
              </a:ext>
            </a:extLst>
          </p:cNvPr>
          <p:cNvCxnSpPr>
            <a:cxnSpLocks/>
          </p:cNvCxnSpPr>
          <p:nvPr/>
        </p:nvCxnSpPr>
        <p:spPr>
          <a:xfrm flipV="1">
            <a:off x="1874323" y="3152274"/>
            <a:ext cx="4045214" cy="921654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DE44BB6-8B06-0F4D-8FEC-887F9C60E5D2}"/>
              </a:ext>
            </a:extLst>
          </p:cNvPr>
          <p:cNvGrpSpPr/>
          <p:nvPr/>
        </p:nvGrpSpPr>
        <p:grpSpPr>
          <a:xfrm>
            <a:off x="745981" y="1413809"/>
            <a:ext cx="1583474" cy="1690385"/>
            <a:chOff x="745981" y="1413809"/>
            <a:chExt cx="1583474" cy="16903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48E035-B7A3-9347-9766-B5D4DF43CB41}"/>
                </a:ext>
              </a:extLst>
            </p:cNvPr>
            <p:cNvSpPr/>
            <p:nvPr/>
          </p:nvSpPr>
          <p:spPr>
            <a:xfrm>
              <a:off x="749599" y="1413809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rd.two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7AB99D-2E46-E741-A724-E0A120CF1062}"/>
                </a:ext>
              </a:extLst>
            </p:cNvPr>
            <p:cNvSpPr/>
            <p:nvPr/>
          </p:nvSpPr>
          <p:spPr>
            <a:xfrm>
              <a:off x="749599" y="2263375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b: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174C35-A456-324B-B7DD-1F8DB1667A41}"/>
                </a:ext>
              </a:extLst>
            </p:cNvPr>
            <p:cNvSpPr/>
            <p:nvPr/>
          </p:nvSpPr>
          <p:spPr>
            <a:xfrm>
              <a:off x="749599" y="268277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0EC537-6F59-FF4A-98E4-AA766FFBACFC}"/>
                </a:ext>
              </a:extLst>
            </p:cNvPr>
            <p:cNvSpPr/>
            <p:nvPr/>
          </p:nvSpPr>
          <p:spPr>
            <a:xfrm>
              <a:off x="745981" y="1836730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c: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69332C-7FCE-154E-8E77-DB7752589697}"/>
              </a:ext>
            </a:extLst>
          </p:cNvPr>
          <p:cNvCxnSpPr>
            <a:cxnSpLocks/>
          </p:cNvCxnSpPr>
          <p:nvPr/>
        </p:nvCxnSpPr>
        <p:spPr>
          <a:xfrm>
            <a:off x="1944909" y="2902904"/>
            <a:ext cx="1734116" cy="1480249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48C0D1-042E-FD49-8B22-C1C64BB22CE5}"/>
              </a:ext>
            </a:extLst>
          </p:cNvPr>
          <p:cNvCxnSpPr>
            <a:cxnSpLocks/>
          </p:cNvCxnSpPr>
          <p:nvPr/>
        </p:nvCxnSpPr>
        <p:spPr>
          <a:xfrm>
            <a:off x="1944503" y="2479983"/>
            <a:ext cx="3975034" cy="46605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18BE9D-F547-5245-92E2-C1383270A2AC}"/>
              </a:ext>
            </a:extLst>
          </p:cNvPr>
          <p:cNvCxnSpPr>
            <a:cxnSpLocks/>
          </p:cNvCxnSpPr>
          <p:nvPr/>
        </p:nvCxnSpPr>
        <p:spPr>
          <a:xfrm flipV="1">
            <a:off x="1944503" y="1413809"/>
            <a:ext cx="3975034" cy="65176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4D3E81-8F45-3E40-A270-8FF8E4910667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E272F81-96C8-524D-88DB-E013FE949BF9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33247-857C-1F4C-884A-9E379BC90B5F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AF34CA-589C-CF4A-8873-AA47433F9C29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511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284D23-4BB2-7F4D-8AB7-30130E5B4ACE}"/>
              </a:ext>
            </a:extLst>
          </p:cNvPr>
          <p:cNvCxnSpPr>
            <a:cxnSpLocks/>
          </p:cNvCxnSpPr>
          <p:nvPr/>
        </p:nvCxnSpPr>
        <p:spPr>
          <a:xfrm flipH="1">
            <a:off x="3745414" y="2325817"/>
            <a:ext cx="631868" cy="9949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3BF49FF-2756-6B4D-9230-375EB647FE37}"/>
              </a:ext>
            </a:extLst>
          </p:cNvPr>
          <p:cNvSpPr/>
          <p:nvPr/>
        </p:nvSpPr>
        <p:spPr>
          <a:xfrm>
            <a:off x="3263060" y="3027381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B5DC3C-9DFB-264B-94CF-AEF00A62819D}"/>
              </a:ext>
            </a:extLst>
          </p:cNvPr>
          <p:cNvCxnSpPr>
            <a:cxnSpLocks/>
          </p:cNvCxnSpPr>
          <p:nvPr/>
        </p:nvCxnSpPr>
        <p:spPr>
          <a:xfrm>
            <a:off x="4439650" y="2285082"/>
            <a:ext cx="741434" cy="103563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7F44DD-829D-6C4A-8E44-BEC3AC0CAE15}"/>
              </a:ext>
            </a:extLst>
          </p:cNvPr>
          <p:cNvCxnSpPr>
            <a:cxnSpLocks/>
          </p:cNvCxnSpPr>
          <p:nvPr/>
        </p:nvCxnSpPr>
        <p:spPr>
          <a:xfrm>
            <a:off x="4456430" y="1602041"/>
            <a:ext cx="0" cy="5173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26143D4-5335-FA41-BDB4-6D9C6964972D}"/>
              </a:ext>
            </a:extLst>
          </p:cNvPr>
          <p:cNvSpPr/>
          <p:nvPr/>
        </p:nvSpPr>
        <p:spPr>
          <a:xfrm>
            <a:off x="4043263" y="1860720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E3D6ED-E4B7-B84D-A537-0A92F1716D08}"/>
              </a:ext>
            </a:extLst>
          </p:cNvPr>
          <p:cNvSpPr/>
          <p:nvPr/>
        </p:nvSpPr>
        <p:spPr>
          <a:xfrm>
            <a:off x="4823466" y="3027381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60732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9A5DE-B86C-F044-8782-0976376F86A0}"/>
              </a:ext>
            </a:extLst>
          </p:cNvPr>
          <p:cNvGrpSpPr/>
          <p:nvPr/>
        </p:nvGrpSpPr>
        <p:grpSpPr>
          <a:xfrm>
            <a:off x="742590" y="3416940"/>
            <a:ext cx="1579856" cy="1257247"/>
            <a:chOff x="670836" y="1773087"/>
            <a:chExt cx="1579856" cy="1257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rd.one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670836" y="260891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473056"/>
            <a:ext cx="1699056" cy="15144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B0B59-4211-0B47-9534-16DEA4477750}"/>
              </a:ext>
            </a:extLst>
          </p:cNvPr>
          <p:cNvCxnSpPr>
            <a:cxnSpLocks/>
          </p:cNvCxnSpPr>
          <p:nvPr/>
        </p:nvCxnSpPr>
        <p:spPr>
          <a:xfrm flipV="1">
            <a:off x="1874323" y="3152274"/>
            <a:ext cx="4045214" cy="921654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DE44BB6-8B06-0F4D-8FEC-887F9C60E5D2}"/>
              </a:ext>
            </a:extLst>
          </p:cNvPr>
          <p:cNvGrpSpPr/>
          <p:nvPr/>
        </p:nvGrpSpPr>
        <p:grpSpPr>
          <a:xfrm>
            <a:off x="745981" y="1413809"/>
            <a:ext cx="1583474" cy="1690385"/>
            <a:chOff x="745981" y="1413809"/>
            <a:chExt cx="1583474" cy="16903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48E035-B7A3-9347-9766-B5D4DF43CB41}"/>
                </a:ext>
              </a:extLst>
            </p:cNvPr>
            <p:cNvSpPr/>
            <p:nvPr/>
          </p:nvSpPr>
          <p:spPr>
            <a:xfrm>
              <a:off x="749599" y="1413809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rd.two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7AB99D-2E46-E741-A724-E0A120CF1062}"/>
                </a:ext>
              </a:extLst>
            </p:cNvPr>
            <p:cNvSpPr/>
            <p:nvPr/>
          </p:nvSpPr>
          <p:spPr>
            <a:xfrm>
              <a:off x="749599" y="2263375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b: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174C35-A456-324B-B7DD-1F8DB1667A41}"/>
                </a:ext>
              </a:extLst>
            </p:cNvPr>
            <p:cNvSpPr/>
            <p:nvPr/>
          </p:nvSpPr>
          <p:spPr>
            <a:xfrm>
              <a:off x="749599" y="268277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0EC537-6F59-FF4A-98E4-AA766FFBACFC}"/>
                </a:ext>
              </a:extLst>
            </p:cNvPr>
            <p:cNvSpPr/>
            <p:nvPr/>
          </p:nvSpPr>
          <p:spPr>
            <a:xfrm>
              <a:off x="745981" y="1836730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c: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69332C-7FCE-154E-8E77-DB7752589697}"/>
              </a:ext>
            </a:extLst>
          </p:cNvPr>
          <p:cNvCxnSpPr>
            <a:cxnSpLocks/>
          </p:cNvCxnSpPr>
          <p:nvPr/>
        </p:nvCxnSpPr>
        <p:spPr>
          <a:xfrm>
            <a:off x="1944909" y="2902904"/>
            <a:ext cx="1734116" cy="1480249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48C0D1-042E-FD49-8B22-C1C64BB22CE5}"/>
              </a:ext>
            </a:extLst>
          </p:cNvPr>
          <p:cNvCxnSpPr>
            <a:cxnSpLocks/>
          </p:cNvCxnSpPr>
          <p:nvPr/>
        </p:nvCxnSpPr>
        <p:spPr>
          <a:xfrm>
            <a:off x="1944503" y="2479983"/>
            <a:ext cx="3975034" cy="46605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18BE9D-F547-5245-92E2-C1383270A2AC}"/>
              </a:ext>
            </a:extLst>
          </p:cNvPr>
          <p:cNvCxnSpPr>
            <a:cxnSpLocks/>
          </p:cNvCxnSpPr>
          <p:nvPr/>
        </p:nvCxnSpPr>
        <p:spPr>
          <a:xfrm flipV="1">
            <a:off x="1944503" y="1413809"/>
            <a:ext cx="3975034" cy="65176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4D3E81-8F45-3E40-A270-8FF8E4910667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E272F81-96C8-524D-88DB-E013FE949BF9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33247-857C-1F4C-884A-9E379BC90B5F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AF34CA-589C-CF4A-8873-AA47433F9C29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E92C04C-9838-3F45-BCB3-F2AC6E80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94" y="-8597"/>
            <a:ext cx="5677828" cy="3382795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F6FC4C-13C7-7849-B94D-7C0159931CCC}"/>
              </a:ext>
            </a:extLst>
          </p:cNvPr>
          <p:cNvCxnSpPr>
            <a:cxnSpLocks/>
          </p:cNvCxnSpPr>
          <p:nvPr/>
        </p:nvCxnSpPr>
        <p:spPr>
          <a:xfrm>
            <a:off x="4969041" y="318833"/>
            <a:ext cx="1311443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6C8CA1-A2E3-6240-B227-E8DDD3A9E2A6}"/>
              </a:ext>
            </a:extLst>
          </p:cNvPr>
          <p:cNvCxnSpPr>
            <a:cxnSpLocks/>
          </p:cNvCxnSpPr>
          <p:nvPr/>
        </p:nvCxnSpPr>
        <p:spPr>
          <a:xfrm>
            <a:off x="4122820" y="2682772"/>
            <a:ext cx="1311443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4811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9A5DE-B86C-F044-8782-0976376F86A0}"/>
              </a:ext>
            </a:extLst>
          </p:cNvPr>
          <p:cNvGrpSpPr/>
          <p:nvPr/>
        </p:nvGrpSpPr>
        <p:grpSpPr>
          <a:xfrm>
            <a:off x="742590" y="3416940"/>
            <a:ext cx="1579856" cy="1257247"/>
            <a:chOff x="670836" y="1773087"/>
            <a:chExt cx="1579856" cy="1257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rd.one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670836" y="260891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473056"/>
            <a:ext cx="1699056" cy="15144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B0B59-4211-0B47-9534-16DEA4477750}"/>
              </a:ext>
            </a:extLst>
          </p:cNvPr>
          <p:cNvCxnSpPr>
            <a:cxnSpLocks/>
          </p:cNvCxnSpPr>
          <p:nvPr/>
        </p:nvCxnSpPr>
        <p:spPr>
          <a:xfrm flipV="1">
            <a:off x="1874323" y="3152274"/>
            <a:ext cx="4045214" cy="921654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DE44BB6-8B06-0F4D-8FEC-887F9C60E5D2}"/>
              </a:ext>
            </a:extLst>
          </p:cNvPr>
          <p:cNvGrpSpPr/>
          <p:nvPr/>
        </p:nvGrpSpPr>
        <p:grpSpPr>
          <a:xfrm>
            <a:off x="745981" y="1413809"/>
            <a:ext cx="1583474" cy="1690385"/>
            <a:chOff x="745981" y="1413809"/>
            <a:chExt cx="1583474" cy="16903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48E035-B7A3-9347-9766-B5D4DF43CB41}"/>
                </a:ext>
              </a:extLst>
            </p:cNvPr>
            <p:cNvSpPr/>
            <p:nvPr/>
          </p:nvSpPr>
          <p:spPr>
            <a:xfrm>
              <a:off x="749599" y="1413809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rd.two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7AB99D-2E46-E741-A724-E0A120CF1062}"/>
                </a:ext>
              </a:extLst>
            </p:cNvPr>
            <p:cNvSpPr/>
            <p:nvPr/>
          </p:nvSpPr>
          <p:spPr>
            <a:xfrm>
              <a:off x="749599" y="2263375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b: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174C35-A456-324B-B7DD-1F8DB1667A41}"/>
                </a:ext>
              </a:extLst>
            </p:cNvPr>
            <p:cNvSpPr/>
            <p:nvPr/>
          </p:nvSpPr>
          <p:spPr>
            <a:xfrm>
              <a:off x="749599" y="268277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0EC537-6F59-FF4A-98E4-AA766FFBACFC}"/>
                </a:ext>
              </a:extLst>
            </p:cNvPr>
            <p:cNvSpPr/>
            <p:nvPr/>
          </p:nvSpPr>
          <p:spPr>
            <a:xfrm>
              <a:off x="745981" y="1836730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c: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69332C-7FCE-154E-8E77-DB7752589697}"/>
              </a:ext>
            </a:extLst>
          </p:cNvPr>
          <p:cNvCxnSpPr>
            <a:cxnSpLocks/>
          </p:cNvCxnSpPr>
          <p:nvPr/>
        </p:nvCxnSpPr>
        <p:spPr>
          <a:xfrm>
            <a:off x="1944909" y="2902904"/>
            <a:ext cx="1734116" cy="1480249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48C0D1-042E-FD49-8B22-C1C64BB22CE5}"/>
              </a:ext>
            </a:extLst>
          </p:cNvPr>
          <p:cNvCxnSpPr>
            <a:cxnSpLocks/>
          </p:cNvCxnSpPr>
          <p:nvPr/>
        </p:nvCxnSpPr>
        <p:spPr>
          <a:xfrm>
            <a:off x="1944503" y="2479983"/>
            <a:ext cx="3975034" cy="46605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18BE9D-F547-5245-92E2-C1383270A2AC}"/>
              </a:ext>
            </a:extLst>
          </p:cNvPr>
          <p:cNvCxnSpPr>
            <a:cxnSpLocks/>
          </p:cNvCxnSpPr>
          <p:nvPr/>
        </p:nvCxnSpPr>
        <p:spPr>
          <a:xfrm flipV="1">
            <a:off x="1944503" y="1413809"/>
            <a:ext cx="3975034" cy="65176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4D3E81-8F45-3E40-A270-8FF8E4910667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E272F81-96C8-524D-88DB-E013FE949BF9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33247-857C-1F4C-884A-9E379BC90B5F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AF34CA-589C-CF4A-8873-AA47433F9C29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B0C872A-2715-DF47-9880-5978DC7D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521" y="-7889"/>
            <a:ext cx="5677828" cy="3371957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0C10E57-88F9-4A4A-9C58-12835AAEBF7B}"/>
              </a:ext>
            </a:extLst>
          </p:cNvPr>
          <p:cNvCxnSpPr>
            <a:cxnSpLocks/>
          </p:cNvCxnSpPr>
          <p:nvPr/>
        </p:nvCxnSpPr>
        <p:spPr>
          <a:xfrm>
            <a:off x="4932947" y="318833"/>
            <a:ext cx="3645567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B00DF6A-BF73-9A4A-9465-274F33E8A5B9}"/>
              </a:ext>
            </a:extLst>
          </p:cNvPr>
          <p:cNvCxnSpPr>
            <a:cxnSpLocks/>
          </p:cNvCxnSpPr>
          <p:nvPr/>
        </p:nvCxnSpPr>
        <p:spPr>
          <a:xfrm>
            <a:off x="4115232" y="2696805"/>
            <a:ext cx="19029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8891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9A5DE-B86C-F044-8782-0976376F86A0}"/>
              </a:ext>
            </a:extLst>
          </p:cNvPr>
          <p:cNvGrpSpPr/>
          <p:nvPr/>
        </p:nvGrpSpPr>
        <p:grpSpPr>
          <a:xfrm>
            <a:off x="742590" y="3416940"/>
            <a:ext cx="1579856" cy="1257247"/>
            <a:chOff x="670836" y="1773087"/>
            <a:chExt cx="1579856" cy="1257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rd.one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670836" y="260891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473056"/>
            <a:ext cx="1699056" cy="15144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B0B59-4211-0B47-9534-16DEA4477750}"/>
              </a:ext>
            </a:extLst>
          </p:cNvPr>
          <p:cNvCxnSpPr>
            <a:cxnSpLocks/>
          </p:cNvCxnSpPr>
          <p:nvPr/>
        </p:nvCxnSpPr>
        <p:spPr>
          <a:xfrm flipV="1">
            <a:off x="1874323" y="3152274"/>
            <a:ext cx="4045214" cy="921654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DE44BB6-8B06-0F4D-8FEC-887F9C60E5D2}"/>
              </a:ext>
            </a:extLst>
          </p:cNvPr>
          <p:cNvGrpSpPr/>
          <p:nvPr/>
        </p:nvGrpSpPr>
        <p:grpSpPr>
          <a:xfrm>
            <a:off x="745981" y="1413809"/>
            <a:ext cx="1583474" cy="1690385"/>
            <a:chOff x="745981" y="1413809"/>
            <a:chExt cx="1583474" cy="16903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48E035-B7A3-9347-9766-B5D4DF43CB41}"/>
                </a:ext>
              </a:extLst>
            </p:cNvPr>
            <p:cNvSpPr/>
            <p:nvPr/>
          </p:nvSpPr>
          <p:spPr>
            <a:xfrm>
              <a:off x="749599" y="1413809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rd.two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7AB99D-2E46-E741-A724-E0A120CF1062}"/>
                </a:ext>
              </a:extLst>
            </p:cNvPr>
            <p:cNvSpPr/>
            <p:nvPr/>
          </p:nvSpPr>
          <p:spPr>
            <a:xfrm>
              <a:off x="749599" y="2263375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b: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174C35-A456-324B-B7DD-1F8DB1667A41}"/>
                </a:ext>
              </a:extLst>
            </p:cNvPr>
            <p:cNvSpPr/>
            <p:nvPr/>
          </p:nvSpPr>
          <p:spPr>
            <a:xfrm>
              <a:off x="749599" y="268277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0EC537-6F59-FF4A-98E4-AA766FFBACFC}"/>
                </a:ext>
              </a:extLst>
            </p:cNvPr>
            <p:cNvSpPr/>
            <p:nvPr/>
          </p:nvSpPr>
          <p:spPr>
            <a:xfrm>
              <a:off x="745981" y="1836730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c: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69332C-7FCE-154E-8E77-DB7752589697}"/>
              </a:ext>
            </a:extLst>
          </p:cNvPr>
          <p:cNvCxnSpPr>
            <a:cxnSpLocks/>
          </p:cNvCxnSpPr>
          <p:nvPr/>
        </p:nvCxnSpPr>
        <p:spPr>
          <a:xfrm>
            <a:off x="1944909" y="2902904"/>
            <a:ext cx="1734116" cy="1480249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48C0D1-042E-FD49-8B22-C1C64BB22CE5}"/>
              </a:ext>
            </a:extLst>
          </p:cNvPr>
          <p:cNvCxnSpPr>
            <a:cxnSpLocks/>
          </p:cNvCxnSpPr>
          <p:nvPr/>
        </p:nvCxnSpPr>
        <p:spPr>
          <a:xfrm>
            <a:off x="1944503" y="2479983"/>
            <a:ext cx="3975034" cy="46605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18BE9D-F547-5245-92E2-C1383270A2AC}"/>
              </a:ext>
            </a:extLst>
          </p:cNvPr>
          <p:cNvCxnSpPr>
            <a:cxnSpLocks/>
          </p:cNvCxnSpPr>
          <p:nvPr/>
        </p:nvCxnSpPr>
        <p:spPr>
          <a:xfrm flipV="1">
            <a:off x="1944503" y="1413809"/>
            <a:ext cx="3975034" cy="65176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4D3E81-8F45-3E40-A270-8FF8E4910667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E272F81-96C8-524D-88DB-E013FE949BF9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33247-857C-1F4C-884A-9E379BC90B5F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AF34CA-589C-CF4A-8873-AA47433F9C29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20744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9A5DE-B86C-F044-8782-0976376F86A0}"/>
              </a:ext>
            </a:extLst>
          </p:cNvPr>
          <p:cNvGrpSpPr/>
          <p:nvPr/>
        </p:nvGrpSpPr>
        <p:grpSpPr>
          <a:xfrm>
            <a:off x="742590" y="3416940"/>
            <a:ext cx="1579856" cy="1257247"/>
            <a:chOff x="670836" y="1773087"/>
            <a:chExt cx="1579856" cy="1257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rd.one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670836" y="260891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473056"/>
            <a:ext cx="1699056" cy="15144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B0B59-4211-0B47-9534-16DEA4477750}"/>
              </a:ext>
            </a:extLst>
          </p:cNvPr>
          <p:cNvCxnSpPr>
            <a:cxnSpLocks/>
          </p:cNvCxnSpPr>
          <p:nvPr/>
        </p:nvCxnSpPr>
        <p:spPr>
          <a:xfrm flipV="1">
            <a:off x="1874323" y="3152274"/>
            <a:ext cx="4045214" cy="921654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DE44BB6-8B06-0F4D-8FEC-887F9C60E5D2}"/>
              </a:ext>
            </a:extLst>
          </p:cNvPr>
          <p:cNvGrpSpPr/>
          <p:nvPr/>
        </p:nvGrpSpPr>
        <p:grpSpPr>
          <a:xfrm>
            <a:off x="745981" y="1413809"/>
            <a:ext cx="1583474" cy="1690385"/>
            <a:chOff x="745981" y="1413809"/>
            <a:chExt cx="1583474" cy="16903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48E035-B7A3-9347-9766-B5D4DF43CB41}"/>
                </a:ext>
              </a:extLst>
            </p:cNvPr>
            <p:cNvSpPr/>
            <p:nvPr/>
          </p:nvSpPr>
          <p:spPr>
            <a:xfrm>
              <a:off x="749599" y="1413809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rd.two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7AB99D-2E46-E741-A724-E0A120CF1062}"/>
                </a:ext>
              </a:extLst>
            </p:cNvPr>
            <p:cNvSpPr/>
            <p:nvPr/>
          </p:nvSpPr>
          <p:spPr>
            <a:xfrm>
              <a:off x="749599" y="2263375"/>
              <a:ext cx="1579856" cy="421422"/>
            </a:xfrm>
            <a:prstGeom prst="rect">
              <a:avLst/>
            </a:prstGeom>
            <a:solidFill>
              <a:srgbClr val="C00000">
                <a:alpha val="11000"/>
              </a:srgb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b: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174C35-A456-324B-B7DD-1F8DB1667A41}"/>
                </a:ext>
              </a:extLst>
            </p:cNvPr>
            <p:cNvSpPr/>
            <p:nvPr/>
          </p:nvSpPr>
          <p:spPr>
            <a:xfrm>
              <a:off x="749599" y="2682772"/>
              <a:ext cx="1579856" cy="421422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0EC537-6F59-FF4A-98E4-AA766FFBACFC}"/>
                </a:ext>
              </a:extLst>
            </p:cNvPr>
            <p:cNvSpPr/>
            <p:nvPr/>
          </p:nvSpPr>
          <p:spPr>
            <a:xfrm>
              <a:off x="745981" y="1836730"/>
              <a:ext cx="1579856" cy="421422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c: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69332C-7FCE-154E-8E77-DB7752589697}"/>
              </a:ext>
            </a:extLst>
          </p:cNvPr>
          <p:cNvCxnSpPr>
            <a:cxnSpLocks/>
          </p:cNvCxnSpPr>
          <p:nvPr/>
        </p:nvCxnSpPr>
        <p:spPr>
          <a:xfrm>
            <a:off x="1944909" y="2902904"/>
            <a:ext cx="1734116" cy="1480249"/>
          </a:xfrm>
          <a:prstGeom prst="straightConnector1">
            <a:avLst/>
          </a:prstGeom>
          <a:ln w="63500">
            <a:solidFill>
              <a:schemeClr val="tx1">
                <a:alpha val="1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48C0D1-042E-FD49-8B22-C1C64BB22CE5}"/>
              </a:ext>
            </a:extLst>
          </p:cNvPr>
          <p:cNvCxnSpPr>
            <a:cxnSpLocks/>
          </p:cNvCxnSpPr>
          <p:nvPr/>
        </p:nvCxnSpPr>
        <p:spPr>
          <a:xfrm>
            <a:off x="1944503" y="2479983"/>
            <a:ext cx="3975034" cy="466057"/>
          </a:xfrm>
          <a:prstGeom prst="straightConnector1">
            <a:avLst/>
          </a:prstGeom>
          <a:ln w="63500">
            <a:solidFill>
              <a:schemeClr val="tx1">
                <a:alpha val="11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18BE9D-F547-5245-92E2-C1383270A2AC}"/>
              </a:ext>
            </a:extLst>
          </p:cNvPr>
          <p:cNvCxnSpPr>
            <a:cxnSpLocks/>
          </p:cNvCxnSpPr>
          <p:nvPr/>
        </p:nvCxnSpPr>
        <p:spPr>
          <a:xfrm flipV="1">
            <a:off x="1944503" y="1413809"/>
            <a:ext cx="3975034" cy="651763"/>
          </a:xfrm>
          <a:prstGeom prst="straightConnector1">
            <a:avLst/>
          </a:prstGeom>
          <a:ln w="63500">
            <a:solidFill>
              <a:schemeClr val="tx1">
                <a:alpha val="1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4D3E81-8F45-3E40-A270-8FF8E4910667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E272F81-96C8-524D-88DB-E013FE949BF9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33247-857C-1F4C-884A-9E379BC90B5F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AF34CA-589C-CF4A-8873-AA47433F9C29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urved Left Arrow 46">
            <a:extLst>
              <a:ext uri="{FF2B5EF4-FFF2-40B4-BE49-F238E27FC236}">
                <a16:creationId xmlns:a16="http://schemas.microsoft.com/office/drawing/2014/main" id="{D374D363-E11D-D245-9247-7492979F5D59}"/>
              </a:ext>
            </a:extLst>
          </p:cNvPr>
          <p:cNvSpPr/>
          <p:nvPr/>
        </p:nvSpPr>
        <p:spPr>
          <a:xfrm>
            <a:off x="2328444" y="1615555"/>
            <a:ext cx="369680" cy="2139941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F2E0DB-344E-D949-8984-007494CF68E9}"/>
              </a:ext>
            </a:extLst>
          </p:cNvPr>
          <p:cNvCxnSpPr>
            <a:cxnSpLocks/>
            <a:stCxn id="47" idx="4"/>
          </p:cNvCxnSpPr>
          <p:nvPr/>
        </p:nvCxnSpPr>
        <p:spPr>
          <a:xfrm flipV="1">
            <a:off x="2698124" y="1503947"/>
            <a:ext cx="3221413" cy="1158474"/>
          </a:xfrm>
          <a:prstGeom prst="straightConnector1">
            <a:avLst/>
          </a:prstGeom>
          <a:ln w="635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3461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9A5DE-B86C-F044-8782-0976376F86A0}"/>
              </a:ext>
            </a:extLst>
          </p:cNvPr>
          <p:cNvGrpSpPr/>
          <p:nvPr/>
        </p:nvGrpSpPr>
        <p:grpSpPr>
          <a:xfrm>
            <a:off x="742590" y="3416940"/>
            <a:ext cx="1579856" cy="1257247"/>
            <a:chOff x="670836" y="1773087"/>
            <a:chExt cx="1579856" cy="1257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rd.one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670836" y="260891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473056"/>
            <a:ext cx="1699056" cy="15144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B0B59-4211-0B47-9534-16DEA4477750}"/>
              </a:ext>
            </a:extLst>
          </p:cNvPr>
          <p:cNvCxnSpPr>
            <a:cxnSpLocks/>
          </p:cNvCxnSpPr>
          <p:nvPr/>
        </p:nvCxnSpPr>
        <p:spPr>
          <a:xfrm flipV="1">
            <a:off x="1874323" y="3152274"/>
            <a:ext cx="4045214" cy="921654"/>
          </a:xfrm>
          <a:prstGeom prst="straightConnector1">
            <a:avLst/>
          </a:prstGeom>
          <a:ln w="63500">
            <a:solidFill>
              <a:schemeClr val="tx1">
                <a:alpha val="1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4D3E81-8F45-3E40-A270-8FF8E4910667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E272F81-96C8-524D-88DB-E013FE949BF9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33247-857C-1F4C-884A-9E379BC90B5F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AF34CA-589C-CF4A-8873-AA47433F9C29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F2E0DB-344E-D949-8984-007494CF68E9}"/>
              </a:ext>
            </a:extLst>
          </p:cNvPr>
          <p:cNvCxnSpPr>
            <a:cxnSpLocks/>
          </p:cNvCxnSpPr>
          <p:nvPr/>
        </p:nvCxnSpPr>
        <p:spPr>
          <a:xfrm flipV="1">
            <a:off x="1874323" y="1383630"/>
            <a:ext cx="4045214" cy="2690298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4758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9A5DE-B86C-F044-8782-0976376F86A0}"/>
              </a:ext>
            </a:extLst>
          </p:cNvPr>
          <p:cNvGrpSpPr/>
          <p:nvPr/>
        </p:nvGrpSpPr>
        <p:grpSpPr>
          <a:xfrm>
            <a:off x="742590" y="3416940"/>
            <a:ext cx="1579856" cy="1257247"/>
            <a:chOff x="670836" y="1773087"/>
            <a:chExt cx="1579856" cy="1257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rd.one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670836" y="2608912"/>
              <a:ext cx="1579856" cy="421422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473056"/>
            <a:ext cx="1699056" cy="151443"/>
          </a:xfrm>
          <a:prstGeom prst="straightConnector1">
            <a:avLst/>
          </a:prstGeom>
          <a:ln w="63500">
            <a:solidFill>
              <a:schemeClr val="tx1">
                <a:alpha val="1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B0B59-4211-0B47-9534-16DEA4477750}"/>
              </a:ext>
            </a:extLst>
          </p:cNvPr>
          <p:cNvCxnSpPr>
            <a:cxnSpLocks/>
          </p:cNvCxnSpPr>
          <p:nvPr/>
        </p:nvCxnSpPr>
        <p:spPr>
          <a:xfrm flipV="1">
            <a:off x="1874323" y="3152274"/>
            <a:ext cx="4045214" cy="921654"/>
          </a:xfrm>
          <a:prstGeom prst="straightConnector1">
            <a:avLst/>
          </a:prstGeom>
          <a:ln w="63500">
            <a:solidFill>
              <a:schemeClr val="tx1">
                <a:alpha val="1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4D3E81-8F45-3E40-A270-8FF8E4910667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E272F81-96C8-524D-88DB-E013FE949BF9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33247-857C-1F4C-884A-9E379BC90B5F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AF34CA-589C-CF4A-8873-AA47433F9C29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F2E0DB-344E-D949-8984-007494CF68E9}"/>
              </a:ext>
            </a:extLst>
          </p:cNvPr>
          <p:cNvCxnSpPr>
            <a:cxnSpLocks/>
          </p:cNvCxnSpPr>
          <p:nvPr/>
        </p:nvCxnSpPr>
        <p:spPr>
          <a:xfrm flipV="1">
            <a:off x="1874323" y="1383630"/>
            <a:ext cx="4045214" cy="2690298"/>
          </a:xfrm>
          <a:prstGeom prst="straightConnector1">
            <a:avLst/>
          </a:prstGeom>
          <a:ln w="63500">
            <a:solidFill>
              <a:schemeClr val="tx1">
                <a:alpha val="1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rved Left Arrow 32">
            <a:extLst>
              <a:ext uri="{FF2B5EF4-FFF2-40B4-BE49-F238E27FC236}">
                <a16:creationId xmlns:a16="http://schemas.microsoft.com/office/drawing/2014/main" id="{2DFA93CC-6F15-C74E-8D14-063F6AE45354}"/>
              </a:ext>
            </a:extLst>
          </p:cNvPr>
          <p:cNvSpPr/>
          <p:nvPr/>
        </p:nvSpPr>
        <p:spPr>
          <a:xfrm>
            <a:off x="2328444" y="3588731"/>
            <a:ext cx="369680" cy="1647574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87DE63-F228-614D-A424-13236A1C47D7}"/>
              </a:ext>
            </a:extLst>
          </p:cNvPr>
          <p:cNvCxnSpPr>
            <a:cxnSpLocks/>
            <a:stCxn id="33" idx="4"/>
          </p:cNvCxnSpPr>
          <p:nvPr/>
        </p:nvCxnSpPr>
        <p:spPr>
          <a:xfrm flipV="1">
            <a:off x="2698124" y="1536031"/>
            <a:ext cx="3221413" cy="2853382"/>
          </a:xfrm>
          <a:prstGeom prst="straightConnector1">
            <a:avLst/>
          </a:prstGeom>
          <a:ln w="635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4518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4D3E81-8F45-3E40-A270-8FF8E4910667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E272F81-96C8-524D-88DB-E013FE949BF9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33247-857C-1F4C-884A-9E379BC90B5F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AF34CA-589C-CF4A-8873-AA47433F9C29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87DE63-F228-614D-A424-13236A1C47D7}"/>
              </a:ext>
            </a:extLst>
          </p:cNvPr>
          <p:cNvCxnSpPr>
            <a:cxnSpLocks/>
          </p:cNvCxnSpPr>
          <p:nvPr/>
        </p:nvCxnSpPr>
        <p:spPr>
          <a:xfrm flipV="1">
            <a:off x="2442411" y="1431758"/>
            <a:ext cx="3469518" cy="3707671"/>
          </a:xfrm>
          <a:prstGeom prst="straightConnector1">
            <a:avLst/>
          </a:prstGeom>
          <a:ln w="635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295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F0FE7-4204-E64F-A80C-4052831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284D23-4BB2-7F4D-8AB7-30130E5B4ACE}"/>
              </a:ext>
            </a:extLst>
          </p:cNvPr>
          <p:cNvCxnSpPr>
            <a:cxnSpLocks/>
          </p:cNvCxnSpPr>
          <p:nvPr/>
        </p:nvCxnSpPr>
        <p:spPr>
          <a:xfrm flipH="1">
            <a:off x="3745414" y="2325817"/>
            <a:ext cx="631868" cy="9949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3BF49FF-2756-6B4D-9230-375EB647FE37}"/>
              </a:ext>
            </a:extLst>
          </p:cNvPr>
          <p:cNvSpPr/>
          <p:nvPr/>
        </p:nvSpPr>
        <p:spPr>
          <a:xfrm>
            <a:off x="3263060" y="3027381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B5DC3C-9DFB-264B-94CF-AEF00A62819D}"/>
              </a:ext>
            </a:extLst>
          </p:cNvPr>
          <p:cNvCxnSpPr>
            <a:cxnSpLocks/>
          </p:cNvCxnSpPr>
          <p:nvPr/>
        </p:nvCxnSpPr>
        <p:spPr>
          <a:xfrm>
            <a:off x="4439650" y="2285082"/>
            <a:ext cx="741434" cy="103563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7F44DD-829D-6C4A-8E44-BEC3AC0CAE15}"/>
              </a:ext>
            </a:extLst>
          </p:cNvPr>
          <p:cNvCxnSpPr>
            <a:cxnSpLocks/>
          </p:cNvCxnSpPr>
          <p:nvPr/>
        </p:nvCxnSpPr>
        <p:spPr>
          <a:xfrm>
            <a:off x="4456430" y="1602041"/>
            <a:ext cx="0" cy="5173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26143D4-5335-FA41-BDB4-6D9C6964972D}"/>
              </a:ext>
            </a:extLst>
          </p:cNvPr>
          <p:cNvSpPr/>
          <p:nvPr/>
        </p:nvSpPr>
        <p:spPr>
          <a:xfrm>
            <a:off x="4043263" y="1860720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4A1309-6A88-0940-8C28-21A192C60C9D}"/>
              </a:ext>
            </a:extLst>
          </p:cNvPr>
          <p:cNvSpPr/>
          <p:nvPr/>
        </p:nvSpPr>
        <p:spPr>
          <a:xfrm>
            <a:off x="4615956" y="3027381"/>
            <a:ext cx="1923029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  D</a:t>
            </a:r>
          </a:p>
        </p:txBody>
      </p:sp>
    </p:spTree>
    <p:extLst>
      <p:ext uri="{BB962C8B-B14F-4D97-AF65-F5344CB8AC3E}">
        <p14:creationId xmlns:p14="http://schemas.microsoft.com/office/powerpoint/2010/main" val="379749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67449</TotalTime>
  <Words>1958</Words>
  <Application>Microsoft Macintosh PowerPoint</Application>
  <PresentationFormat>On-screen Show (4:3)</PresentationFormat>
  <Paragraphs>1036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Show all of the 2-3 trees resulting from inserting the keys ABCDEFG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Left-Leaning Red-Black Trees</vt:lpstr>
      <vt:lpstr>Rotate Left</vt:lpstr>
      <vt:lpstr>Rotate Right</vt:lpstr>
      <vt:lpstr>PowerPoint Presentation</vt:lpstr>
      <vt:lpstr>PowerPoint Presentation</vt:lpstr>
      <vt:lpstr>PowerPoint Presentation</vt:lpstr>
      <vt:lpstr>Flip</vt:lpstr>
      <vt:lpstr>PowerPoint Presentation</vt:lpstr>
      <vt:lpstr>REDBLACK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this Storage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720</cp:revision>
  <cp:lastPrinted>2021-03-08T20:57:25Z</cp:lastPrinted>
  <dcterms:created xsi:type="dcterms:W3CDTF">2010-11-01T18:39:22Z</dcterms:created>
  <dcterms:modified xsi:type="dcterms:W3CDTF">2021-05-23T11:08:42Z</dcterms:modified>
</cp:coreProperties>
</file>