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640" r:id="rId2"/>
    <p:sldId id="267" r:id="rId3"/>
    <p:sldId id="911" r:id="rId4"/>
    <p:sldId id="928" r:id="rId5"/>
    <p:sldId id="852" r:id="rId6"/>
    <p:sldId id="961" r:id="rId7"/>
    <p:sldId id="964" r:id="rId8"/>
    <p:sldId id="929" r:id="rId9"/>
    <p:sldId id="963" r:id="rId10"/>
    <p:sldId id="962" r:id="rId11"/>
    <p:sldId id="727" r:id="rId12"/>
    <p:sldId id="966" r:id="rId13"/>
    <p:sldId id="965" r:id="rId14"/>
    <p:sldId id="967" r:id="rId15"/>
    <p:sldId id="930" r:id="rId16"/>
    <p:sldId id="931" r:id="rId17"/>
    <p:sldId id="932" r:id="rId18"/>
    <p:sldId id="934" r:id="rId19"/>
    <p:sldId id="935" r:id="rId20"/>
    <p:sldId id="936" r:id="rId21"/>
    <p:sldId id="942" r:id="rId22"/>
    <p:sldId id="937" r:id="rId23"/>
    <p:sldId id="943" r:id="rId24"/>
    <p:sldId id="944" r:id="rId25"/>
    <p:sldId id="939" r:id="rId26"/>
    <p:sldId id="940" r:id="rId27"/>
    <p:sldId id="945" r:id="rId28"/>
    <p:sldId id="941" r:id="rId29"/>
    <p:sldId id="850" r:id="rId30"/>
    <p:sldId id="951" r:id="rId31"/>
    <p:sldId id="952" r:id="rId32"/>
    <p:sldId id="949" r:id="rId33"/>
    <p:sldId id="950" r:id="rId34"/>
    <p:sldId id="953" r:id="rId35"/>
    <p:sldId id="956" r:id="rId36"/>
    <p:sldId id="957" r:id="rId37"/>
    <p:sldId id="959" r:id="rId38"/>
    <p:sldId id="960" r:id="rId39"/>
    <p:sldId id="955" r:id="rId40"/>
    <p:sldId id="954" r:id="rId41"/>
    <p:sldId id="958" r:id="rId42"/>
    <p:sldId id="946" r:id="rId43"/>
    <p:sldId id="610" r:id="rId44"/>
    <p:sldId id="611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68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17"/>
    <p:restoredTop sz="95007"/>
  </p:normalViewPr>
  <p:slideViewPr>
    <p:cSldViewPr snapToGrid="0" snapToObjects="1">
      <p:cViewPr varScale="1">
        <p:scale>
          <a:sx n="119" d="100"/>
          <a:sy n="119" d="100"/>
        </p:scale>
        <p:origin x="10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53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7D56-AB77-CE4B-B078-A8BFFB2FAE95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68EB-2DBD-1048-B78B-A0350A0AC7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4734-BC72-CD49-B3A6-8834D3D26B66}" type="datetimeFigureOut">
              <a:rPr lang="en-US" smtClean="0"/>
              <a:pPr/>
              <a:t>4/13/21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1503-D583-024E-8A01-2BDE1B193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lat irons, boulder">
            <a:extLst>
              <a:ext uri="{FF2B5EF4-FFF2-40B4-BE49-F238E27FC236}">
                <a16:creationId xmlns:a16="http://schemas.microsoft.com/office/drawing/2014/main" id="{648A97B7-83B4-8848-809A-42B646F8F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7DFBC-DD2C-9B4B-AC51-B54FFD76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1102 Computer Science 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2CF0AB-650B-1F48-8B64-1D86E7249305}"/>
              </a:ext>
            </a:extLst>
          </p:cNvPr>
          <p:cNvSpPr txBox="1">
            <a:spLocks/>
          </p:cNvSpPr>
          <p:nvPr/>
        </p:nvSpPr>
        <p:spPr>
          <a:xfrm>
            <a:off x="525162" y="232090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CSCI 1102 Computer Science 2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E0E75BE-7617-A045-BF47-B007C0AFC68F}"/>
              </a:ext>
            </a:extLst>
          </p:cNvPr>
          <p:cNvSpPr txBox="1">
            <a:spLocks/>
          </p:cNvSpPr>
          <p:nvPr/>
        </p:nvSpPr>
        <p:spPr>
          <a:xfrm>
            <a:off x="1143000" y="3645228"/>
            <a:ext cx="6858000" cy="159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Meeting 21: Tuesday 4/13/2021</a:t>
            </a:r>
          </a:p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Immutable BSTs</a:t>
            </a:r>
          </a:p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2-3 Trees &amp; Red Black Trees</a:t>
            </a:r>
          </a:p>
        </p:txBody>
      </p:sp>
    </p:spTree>
    <p:extLst>
      <p:ext uri="{BB962C8B-B14F-4D97-AF65-F5344CB8AC3E}">
        <p14:creationId xmlns:p14="http://schemas.microsoft.com/office/powerpoint/2010/main" val="3692233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F1A17-88D6-8040-BA03-B43558FA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9537F0-B03C-AD44-A9D2-EB44E1558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913"/>
            <a:ext cx="9144000" cy="410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6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CFC9-FE9E-5949-BCA0-7FE591B2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77212"/>
            <a:ext cx="8229600" cy="1143000"/>
          </a:xfrm>
        </p:spPr>
        <p:txBody>
          <a:bodyPr/>
          <a:lstStyle/>
          <a:p>
            <a:r>
              <a:rPr lang="en-US" dirty="0"/>
              <a:t>Immutable BSTs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D9A10-A3C0-A441-A664-59DA679B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34ABE-BAE9-3845-8C68-077C5697F1E4}"/>
              </a:ext>
            </a:extLst>
          </p:cNvPr>
          <p:cNvSpPr txBox="1"/>
          <p:nvPr/>
        </p:nvSpPr>
        <p:spPr>
          <a:xfrm>
            <a:off x="1405684" y="3724445"/>
            <a:ext cx="63118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Operations that might change a BST instead return a new one.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Structure Sharing</a:t>
            </a:r>
          </a:p>
        </p:txBody>
      </p:sp>
    </p:spTree>
    <p:extLst>
      <p:ext uri="{BB962C8B-B14F-4D97-AF65-F5344CB8AC3E}">
        <p14:creationId xmlns:p14="http://schemas.microsoft.com/office/powerpoint/2010/main" val="344893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F1A17-88D6-8040-BA03-B43558FA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F8DA75-0181-F14F-A101-D5A4CEEBF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2328"/>
            <a:ext cx="9144000" cy="565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8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1C994-B9CC-434E-ACF1-3CD6064E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291257-3DFB-504E-9C0C-6D5281B9FFB7}"/>
              </a:ext>
            </a:extLst>
          </p:cNvPr>
          <p:cNvSpPr/>
          <p:nvPr/>
        </p:nvSpPr>
        <p:spPr>
          <a:xfrm>
            <a:off x="6174287" y="416089"/>
            <a:ext cx="914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44928-AF2A-5641-A53E-1B8C1EF02BF4}"/>
              </a:ext>
            </a:extLst>
          </p:cNvPr>
          <p:cNvSpPr/>
          <p:nvPr/>
        </p:nvSpPr>
        <p:spPr>
          <a:xfrm>
            <a:off x="5259887" y="2052384"/>
            <a:ext cx="914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177966-9D37-3746-8EE7-FB351A6577B7}"/>
              </a:ext>
            </a:extLst>
          </p:cNvPr>
          <p:cNvSpPr/>
          <p:nvPr/>
        </p:nvSpPr>
        <p:spPr>
          <a:xfrm>
            <a:off x="4345487" y="3688679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D27B40-F68A-264B-B120-9A4CD34D1AF5}"/>
              </a:ext>
            </a:extLst>
          </p:cNvPr>
          <p:cNvSpPr/>
          <p:nvPr/>
        </p:nvSpPr>
        <p:spPr>
          <a:xfrm>
            <a:off x="7088687" y="2052384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D363F6-455E-9A46-9E5C-2736497F9F2A}"/>
              </a:ext>
            </a:extLst>
          </p:cNvPr>
          <p:cNvSpPr/>
          <p:nvPr/>
        </p:nvSpPr>
        <p:spPr>
          <a:xfrm>
            <a:off x="6174287" y="3688679"/>
            <a:ext cx="914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CB3CCF-CCCC-E246-8FD6-33AF3C3DE834}"/>
              </a:ext>
            </a:extLst>
          </p:cNvPr>
          <p:cNvCxnSpPr/>
          <p:nvPr/>
        </p:nvCxnSpPr>
        <p:spPr>
          <a:xfrm flipH="1">
            <a:off x="5945687" y="1330489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AFBCA4-022D-7444-AAC4-6A45F4A5E6AB}"/>
              </a:ext>
            </a:extLst>
          </p:cNvPr>
          <p:cNvCxnSpPr/>
          <p:nvPr/>
        </p:nvCxnSpPr>
        <p:spPr>
          <a:xfrm flipH="1">
            <a:off x="4971129" y="2966784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26E36D-AD96-1E42-8CAE-0AE8C05EE357}"/>
              </a:ext>
            </a:extLst>
          </p:cNvPr>
          <p:cNvCxnSpPr>
            <a:cxnSpLocks/>
          </p:cNvCxnSpPr>
          <p:nvPr/>
        </p:nvCxnSpPr>
        <p:spPr>
          <a:xfrm>
            <a:off x="5945687" y="2982491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9F2224-1F68-804C-806F-639957EED44F}"/>
              </a:ext>
            </a:extLst>
          </p:cNvPr>
          <p:cNvCxnSpPr>
            <a:cxnSpLocks/>
          </p:cNvCxnSpPr>
          <p:nvPr/>
        </p:nvCxnSpPr>
        <p:spPr>
          <a:xfrm>
            <a:off x="6799929" y="1338343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FAB3701-4958-C44A-BB11-86E047D576AE}"/>
              </a:ext>
            </a:extLst>
          </p:cNvPr>
          <p:cNvSpPr txBox="1"/>
          <p:nvPr/>
        </p:nvSpPr>
        <p:spPr>
          <a:xfrm>
            <a:off x="954975" y="679902"/>
            <a:ext cx="2692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C00000"/>
                </a:solidFill>
              </a:rPr>
              <a:t>bst.put</a:t>
            </a:r>
            <a:r>
              <a:rPr lang="en-US" sz="4000" dirty="0">
                <a:solidFill>
                  <a:srgbClr val="C00000"/>
                </a:solidFill>
              </a:rPr>
              <a:t>(L, 5)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958A6DF-2975-0C45-9977-8F4B5839CC87}"/>
              </a:ext>
            </a:extLst>
          </p:cNvPr>
          <p:cNvCxnSpPr>
            <a:cxnSpLocks/>
          </p:cNvCxnSpPr>
          <p:nvPr/>
        </p:nvCxnSpPr>
        <p:spPr>
          <a:xfrm flipH="1">
            <a:off x="5717087" y="1215761"/>
            <a:ext cx="397042" cy="55251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FC30C1-A1EA-E242-BD94-01E143FD88C3}"/>
              </a:ext>
            </a:extLst>
          </p:cNvPr>
          <p:cNvCxnSpPr>
            <a:cxnSpLocks/>
          </p:cNvCxnSpPr>
          <p:nvPr/>
        </p:nvCxnSpPr>
        <p:spPr>
          <a:xfrm>
            <a:off x="6204366" y="2898773"/>
            <a:ext cx="342900" cy="5057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ED8B468-7F5F-A74A-A488-DD6151679157}"/>
              </a:ext>
            </a:extLst>
          </p:cNvPr>
          <p:cNvSpPr/>
          <p:nvPr/>
        </p:nvSpPr>
        <p:spPr>
          <a:xfrm>
            <a:off x="7155743" y="5243159"/>
            <a:ext cx="914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B19DF9-E173-3143-A070-F1644D600B03}"/>
              </a:ext>
            </a:extLst>
          </p:cNvPr>
          <p:cNvCxnSpPr>
            <a:cxnSpLocks/>
          </p:cNvCxnSpPr>
          <p:nvPr/>
        </p:nvCxnSpPr>
        <p:spPr>
          <a:xfrm>
            <a:off x="6927143" y="4536971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3D2FE3-E09F-9142-A780-74333E9CC689}"/>
              </a:ext>
            </a:extLst>
          </p:cNvPr>
          <p:cNvCxnSpPr>
            <a:cxnSpLocks/>
          </p:cNvCxnSpPr>
          <p:nvPr/>
        </p:nvCxnSpPr>
        <p:spPr>
          <a:xfrm>
            <a:off x="7185822" y="4453253"/>
            <a:ext cx="342900" cy="5057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94DD95D-537E-CB42-9CD9-F329AB4B19D2}"/>
              </a:ext>
            </a:extLst>
          </p:cNvPr>
          <p:cNvSpPr txBox="1"/>
          <p:nvPr/>
        </p:nvSpPr>
        <p:spPr>
          <a:xfrm>
            <a:off x="573586" y="1996226"/>
            <a:ext cx="3230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Rebuilds</a:t>
            </a:r>
            <a:r>
              <a:rPr lang="en-US" sz="3600" dirty="0"/>
              <a:t> all of the nodes on the path from the root to the insertion point.</a:t>
            </a:r>
          </a:p>
        </p:txBody>
      </p:sp>
    </p:spTree>
    <p:extLst>
      <p:ext uri="{BB962C8B-B14F-4D97-AF65-F5344CB8AC3E}">
        <p14:creationId xmlns:p14="http://schemas.microsoft.com/office/powerpoint/2010/main" val="867165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AADA-FFAE-A34C-A621-AB9692F7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90D16-A7DF-D746-B970-A8921C52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85D10-425E-A745-94B5-C0AB58BE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227DE5-5D01-664C-B8AF-7A03C3D27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41"/>
            <a:ext cx="9144000" cy="65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0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CFC9-FE9E-5949-BCA0-7FE591B2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Balanced Trees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D9A10-A3C0-A441-A664-59DA679B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4217362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CBD1-191F-DF44-9CC8-FA880B31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2-3 Trees are Balanced</a:t>
            </a:r>
            <a:br>
              <a:rPr lang="en-US" dirty="0"/>
            </a:br>
            <a:r>
              <a:rPr lang="en-US" dirty="0"/>
              <a:t>all leaves at same depth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C2602-8D38-704C-A54D-42B21277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C4D2A8-0380-A34C-A38D-42B53A14219E}"/>
              </a:ext>
            </a:extLst>
          </p:cNvPr>
          <p:cNvSpPr/>
          <p:nvPr/>
        </p:nvSpPr>
        <p:spPr>
          <a:xfrm>
            <a:off x="2030819" y="2361987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EB50A6-2E93-E048-8320-671829901742}"/>
              </a:ext>
            </a:extLst>
          </p:cNvPr>
          <p:cNvSpPr/>
          <p:nvPr/>
        </p:nvSpPr>
        <p:spPr>
          <a:xfrm>
            <a:off x="5075274" y="2361987"/>
            <a:ext cx="2037907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   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DB6228-B67C-9F42-8EAD-7D177ABEFEB9}"/>
              </a:ext>
            </a:extLst>
          </p:cNvPr>
          <p:cNvCxnSpPr>
            <a:cxnSpLocks/>
          </p:cNvCxnSpPr>
          <p:nvPr/>
        </p:nvCxnSpPr>
        <p:spPr>
          <a:xfrm flipH="1">
            <a:off x="1872323" y="3140999"/>
            <a:ext cx="341376" cy="43891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22B7B-00FE-A944-AE49-1D6571399D2C}"/>
              </a:ext>
            </a:extLst>
          </p:cNvPr>
          <p:cNvCxnSpPr>
            <a:cxnSpLocks/>
          </p:cNvCxnSpPr>
          <p:nvPr/>
        </p:nvCxnSpPr>
        <p:spPr>
          <a:xfrm flipH="1">
            <a:off x="5170259" y="3136427"/>
            <a:ext cx="341376" cy="43891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77F0B8-7361-AB40-85D0-2FB0A36D28AB}"/>
              </a:ext>
            </a:extLst>
          </p:cNvPr>
          <p:cNvCxnSpPr>
            <a:cxnSpLocks/>
          </p:cNvCxnSpPr>
          <p:nvPr/>
        </p:nvCxnSpPr>
        <p:spPr>
          <a:xfrm>
            <a:off x="6708151" y="3116552"/>
            <a:ext cx="341376" cy="43891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0BD0E9-1DC4-1348-8195-2527AD26747F}"/>
              </a:ext>
            </a:extLst>
          </p:cNvPr>
          <p:cNvCxnSpPr>
            <a:cxnSpLocks/>
          </p:cNvCxnSpPr>
          <p:nvPr/>
        </p:nvCxnSpPr>
        <p:spPr>
          <a:xfrm>
            <a:off x="2687060" y="3140999"/>
            <a:ext cx="341376" cy="43891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65664A-319E-A046-BD28-945F1AD78C31}"/>
              </a:ext>
            </a:extLst>
          </p:cNvPr>
          <p:cNvCxnSpPr>
            <a:cxnSpLocks/>
          </p:cNvCxnSpPr>
          <p:nvPr/>
        </p:nvCxnSpPr>
        <p:spPr>
          <a:xfrm>
            <a:off x="6094227" y="3209579"/>
            <a:ext cx="0" cy="32918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B8185A-0E38-1241-BED0-DCC0E540F107}"/>
              </a:ext>
            </a:extLst>
          </p:cNvPr>
          <p:cNvSpPr txBox="1"/>
          <p:nvPr/>
        </p:nvSpPr>
        <p:spPr>
          <a:xfrm>
            <a:off x="5178553" y="5272489"/>
            <a:ext cx="1934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Keys between H and 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7459B2-79BD-9F46-8238-2982D9C04E0A}"/>
              </a:ext>
            </a:extLst>
          </p:cNvPr>
          <p:cNvSpPr txBox="1"/>
          <p:nvPr/>
        </p:nvSpPr>
        <p:spPr>
          <a:xfrm>
            <a:off x="3191931" y="5272489"/>
            <a:ext cx="1357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Keys less than 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D5E5E4-B339-8C4C-B960-ED2BBBDDDB9C}"/>
              </a:ext>
            </a:extLst>
          </p:cNvPr>
          <p:cNvSpPr txBox="1"/>
          <p:nvPr/>
        </p:nvSpPr>
        <p:spPr>
          <a:xfrm>
            <a:off x="7308072" y="5266812"/>
            <a:ext cx="1750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Keys greater than 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D5A56E-F1DF-BE4B-85E2-3738D6B8134B}"/>
              </a:ext>
            </a:extLst>
          </p:cNvPr>
          <p:cNvCxnSpPr>
            <a:cxnSpLocks/>
          </p:cNvCxnSpPr>
          <p:nvPr/>
        </p:nvCxnSpPr>
        <p:spPr>
          <a:xfrm flipV="1">
            <a:off x="4249165" y="4499000"/>
            <a:ext cx="600810" cy="77176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C9076C-5FB8-6644-B650-4F6C6E650408}"/>
              </a:ext>
            </a:extLst>
          </p:cNvPr>
          <p:cNvCxnSpPr>
            <a:cxnSpLocks/>
          </p:cNvCxnSpPr>
          <p:nvPr/>
        </p:nvCxnSpPr>
        <p:spPr>
          <a:xfrm flipV="1">
            <a:off x="6108055" y="4499000"/>
            <a:ext cx="1" cy="62164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984F08-51A3-4F4C-88A6-0DDA829B01AE}"/>
              </a:ext>
            </a:extLst>
          </p:cNvPr>
          <p:cNvCxnSpPr>
            <a:cxnSpLocks/>
          </p:cNvCxnSpPr>
          <p:nvPr/>
        </p:nvCxnSpPr>
        <p:spPr>
          <a:xfrm flipH="1" flipV="1">
            <a:off x="7308072" y="4499000"/>
            <a:ext cx="494627" cy="71823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riangle 32">
            <a:extLst>
              <a:ext uri="{FF2B5EF4-FFF2-40B4-BE49-F238E27FC236}">
                <a16:creationId xmlns:a16="http://schemas.microsoft.com/office/drawing/2014/main" id="{CFAD1F99-DA27-3E4C-9874-A83E3355BDCD}"/>
              </a:ext>
            </a:extLst>
          </p:cNvPr>
          <p:cNvSpPr/>
          <p:nvPr/>
        </p:nvSpPr>
        <p:spPr>
          <a:xfrm>
            <a:off x="4662696" y="3596246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t1</a:t>
            </a: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EA0C2323-1C60-6841-AC67-8F8B43B0A1D2}"/>
              </a:ext>
            </a:extLst>
          </p:cNvPr>
          <p:cNvSpPr/>
          <p:nvPr/>
        </p:nvSpPr>
        <p:spPr>
          <a:xfrm>
            <a:off x="5657547" y="3596246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t2</a:t>
            </a: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BE0A1C3E-FAC9-424B-9173-0308A100A22B}"/>
              </a:ext>
            </a:extLst>
          </p:cNvPr>
          <p:cNvSpPr/>
          <p:nvPr/>
        </p:nvSpPr>
        <p:spPr>
          <a:xfrm>
            <a:off x="6657643" y="3596246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3614124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C2602-8D38-704C-A54D-42B21277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C4D2A8-0380-A34C-A38D-42B53A14219E}"/>
              </a:ext>
            </a:extLst>
          </p:cNvPr>
          <p:cNvSpPr/>
          <p:nvPr/>
        </p:nvSpPr>
        <p:spPr>
          <a:xfrm>
            <a:off x="4264294" y="368415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EB50A6-2E93-E048-8320-671829901742}"/>
              </a:ext>
            </a:extLst>
          </p:cNvPr>
          <p:cNvSpPr/>
          <p:nvPr/>
        </p:nvSpPr>
        <p:spPr>
          <a:xfrm>
            <a:off x="3665327" y="2494103"/>
            <a:ext cx="2037907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   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22B7B-00FE-A944-AE49-1D6571399D2C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3641064" y="3268543"/>
            <a:ext cx="46062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77F0B8-7361-AB40-85D0-2FB0A36D28A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217256" y="3268543"/>
            <a:ext cx="44205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65664A-319E-A046-BD28-945F1AD78C31}"/>
              </a:ext>
            </a:extLst>
          </p:cNvPr>
          <p:cNvCxnSpPr>
            <a:cxnSpLocks/>
          </p:cNvCxnSpPr>
          <p:nvPr/>
        </p:nvCxnSpPr>
        <p:spPr>
          <a:xfrm>
            <a:off x="4684280" y="3341695"/>
            <a:ext cx="0" cy="32918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499F916-2B9C-2A4B-B29D-94B9E3376664}"/>
              </a:ext>
            </a:extLst>
          </p:cNvPr>
          <p:cNvSpPr/>
          <p:nvPr/>
        </p:nvSpPr>
        <p:spPr>
          <a:xfrm>
            <a:off x="5360865" y="3684158"/>
            <a:ext cx="2037907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   W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E473CB-F6FE-3542-9373-D80917A2313C}"/>
              </a:ext>
            </a:extLst>
          </p:cNvPr>
          <p:cNvSpPr/>
          <p:nvPr/>
        </p:nvSpPr>
        <p:spPr>
          <a:xfrm>
            <a:off x="1901602" y="3684158"/>
            <a:ext cx="2037907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   E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DE6BC97-3FB4-1744-823C-7DEDD10A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2-3 Trees are Balanced</a:t>
            </a:r>
            <a:br>
              <a:rPr lang="en-US" dirty="0"/>
            </a:br>
            <a:r>
              <a:rPr lang="en-US" dirty="0"/>
              <a:t>all leaves at same depth</a:t>
            </a:r>
          </a:p>
        </p:txBody>
      </p:sp>
    </p:spTree>
    <p:extLst>
      <p:ext uri="{BB962C8B-B14F-4D97-AF65-F5344CB8AC3E}">
        <p14:creationId xmlns:p14="http://schemas.microsoft.com/office/powerpoint/2010/main" val="2125119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2007-B1CE-A143-BE13-0551FB0A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209AC-89C3-8A42-B0DA-03F32CAB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1D685F-D46C-294D-9AC9-F81716AF8809}"/>
              </a:ext>
            </a:extLst>
          </p:cNvPr>
          <p:cNvGrpSpPr/>
          <p:nvPr/>
        </p:nvGrpSpPr>
        <p:grpSpPr>
          <a:xfrm>
            <a:off x="3993943" y="2820038"/>
            <a:ext cx="1156113" cy="1217924"/>
            <a:chOff x="2024723" y="2514387"/>
            <a:chExt cx="1156113" cy="121792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A40A3F3-5985-5B42-8734-A05535931DE4}"/>
                </a:ext>
              </a:extLst>
            </p:cNvPr>
            <p:cNvSpPr/>
            <p:nvPr/>
          </p:nvSpPr>
          <p:spPr>
            <a:xfrm>
              <a:off x="2183219" y="25143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90A1F05-6D5C-2349-B622-E5BC60B7F3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4723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1473D2F-F7EC-564D-93B1-B0EC720369E4}"/>
                </a:ext>
              </a:extLst>
            </p:cNvPr>
            <p:cNvCxnSpPr>
              <a:cxnSpLocks/>
            </p:cNvCxnSpPr>
            <p:nvPr/>
          </p:nvCxnSpPr>
          <p:spPr>
            <a:xfrm>
              <a:off x="2839460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0052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2007-B1CE-A143-BE13-0551FB0A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209AC-89C3-8A42-B0DA-03F32CAB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DB4971-1710-F747-A353-5F80548A7303}"/>
              </a:ext>
            </a:extLst>
          </p:cNvPr>
          <p:cNvSpPr/>
          <p:nvPr/>
        </p:nvSpPr>
        <p:spPr>
          <a:xfrm>
            <a:off x="3665327" y="2494103"/>
            <a:ext cx="2037907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   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2AE4C4-5ADC-3147-8DE2-6729AA19E8B1}"/>
              </a:ext>
            </a:extLst>
          </p:cNvPr>
          <p:cNvCxnSpPr>
            <a:cxnSpLocks/>
          </p:cNvCxnSpPr>
          <p:nvPr/>
        </p:nvCxnSpPr>
        <p:spPr>
          <a:xfrm flipH="1">
            <a:off x="3641064" y="3268543"/>
            <a:ext cx="46062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C08946-2A64-2747-9BC3-DDC5CACFF217}"/>
              </a:ext>
            </a:extLst>
          </p:cNvPr>
          <p:cNvCxnSpPr>
            <a:cxnSpLocks/>
          </p:cNvCxnSpPr>
          <p:nvPr/>
        </p:nvCxnSpPr>
        <p:spPr>
          <a:xfrm>
            <a:off x="5217256" y="3268543"/>
            <a:ext cx="44205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5D48EA-07A2-A24A-8D0B-30F76FEE55B1}"/>
              </a:ext>
            </a:extLst>
          </p:cNvPr>
          <p:cNvCxnSpPr>
            <a:cxnSpLocks/>
          </p:cNvCxnSpPr>
          <p:nvPr/>
        </p:nvCxnSpPr>
        <p:spPr>
          <a:xfrm>
            <a:off x="4684280" y="3366079"/>
            <a:ext cx="0" cy="32918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4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ntony Hoare">
            <a:extLst>
              <a:ext uri="{FF2B5EF4-FFF2-40B4-BE49-F238E27FC236}">
                <a16:creationId xmlns:a16="http://schemas.microsoft.com/office/drawing/2014/main" id="{B8B21881-1836-714E-95FD-706FC94A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41351" cy="685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9E2F9A-A9FB-F348-B94D-DA5D4ABA4DCD}"/>
              </a:ext>
            </a:extLst>
          </p:cNvPr>
          <p:cNvSpPr txBox="1"/>
          <p:nvPr/>
        </p:nvSpPr>
        <p:spPr>
          <a:xfrm>
            <a:off x="6728972" y="2212679"/>
            <a:ext cx="194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Turing Award 1980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4686E5-3F14-F147-862A-7028F187699A}"/>
              </a:ext>
            </a:extLst>
          </p:cNvPr>
          <p:cNvSpPr txBox="1"/>
          <p:nvPr/>
        </p:nvSpPr>
        <p:spPr>
          <a:xfrm>
            <a:off x="6141352" y="1627904"/>
            <a:ext cx="300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Anthony Hoare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7FF3C-967B-874F-B55F-38A49B5D9D11}"/>
              </a:ext>
            </a:extLst>
          </p:cNvPr>
          <p:cNvSpPr txBox="1"/>
          <p:nvPr/>
        </p:nvSpPr>
        <p:spPr>
          <a:xfrm>
            <a:off x="6262208" y="3152605"/>
            <a:ext cx="28807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+ Record types</a:t>
            </a:r>
          </a:p>
          <a:p>
            <a:r>
              <a:rPr lang="en-US" sz="2000" dirty="0"/>
              <a:t>+ Logical systems for reasoning about programs (Hoare Logic)</a:t>
            </a:r>
          </a:p>
          <a:p>
            <a:r>
              <a:rPr lang="en-US" sz="2000" dirty="0"/>
              <a:t>+ CSP</a:t>
            </a:r>
          </a:p>
          <a:p>
            <a:r>
              <a:rPr lang="en-US" sz="2000" dirty="0"/>
              <a:t>+ Quicksort</a:t>
            </a:r>
          </a:p>
          <a:p>
            <a:r>
              <a:rPr lang="en-US" sz="2000" dirty="0" err="1"/>
              <a:t>etc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757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2007-B1CE-A143-BE13-0551FB0A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R -- Split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209AC-89C3-8A42-B0DA-03F32CAB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DB4971-1710-F747-A353-5F80548A7303}"/>
              </a:ext>
            </a:extLst>
          </p:cNvPr>
          <p:cNvSpPr/>
          <p:nvPr/>
        </p:nvSpPr>
        <p:spPr>
          <a:xfrm>
            <a:off x="1519535" y="3018359"/>
            <a:ext cx="2037907" cy="8399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  M 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2AE4C4-5ADC-3147-8DE2-6729AA19E8B1}"/>
              </a:ext>
            </a:extLst>
          </p:cNvPr>
          <p:cNvCxnSpPr>
            <a:cxnSpLocks/>
          </p:cNvCxnSpPr>
          <p:nvPr/>
        </p:nvCxnSpPr>
        <p:spPr>
          <a:xfrm flipH="1">
            <a:off x="1300200" y="3731839"/>
            <a:ext cx="46062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C08946-2A64-2747-9BC3-DDC5CACFF217}"/>
              </a:ext>
            </a:extLst>
          </p:cNvPr>
          <p:cNvCxnSpPr>
            <a:cxnSpLocks/>
          </p:cNvCxnSpPr>
          <p:nvPr/>
        </p:nvCxnSpPr>
        <p:spPr>
          <a:xfrm>
            <a:off x="3315304" y="3731839"/>
            <a:ext cx="44205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5D48EA-07A2-A24A-8D0B-30F76FEE55B1}"/>
              </a:ext>
            </a:extLst>
          </p:cNvPr>
          <p:cNvCxnSpPr>
            <a:cxnSpLocks/>
          </p:cNvCxnSpPr>
          <p:nvPr/>
        </p:nvCxnSpPr>
        <p:spPr>
          <a:xfrm flipH="1">
            <a:off x="2157984" y="3858331"/>
            <a:ext cx="112280" cy="41213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D572298-6441-4348-A6FA-30955F02C54C}"/>
              </a:ext>
            </a:extLst>
          </p:cNvPr>
          <p:cNvCxnSpPr>
            <a:cxnSpLocks/>
          </p:cNvCxnSpPr>
          <p:nvPr/>
        </p:nvCxnSpPr>
        <p:spPr>
          <a:xfrm>
            <a:off x="2873768" y="3858331"/>
            <a:ext cx="125464" cy="41213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13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2007-B1CE-A143-BE13-0551FB0A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R -- Split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209AC-89C3-8A42-B0DA-03F32CAB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DB4971-1710-F747-A353-5F80548A7303}"/>
              </a:ext>
            </a:extLst>
          </p:cNvPr>
          <p:cNvSpPr/>
          <p:nvPr/>
        </p:nvSpPr>
        <p:spPr>
          <a:xfrm>
            <a:off x="1519535" y="3018359"/>
            <a:ext cx="2037907" cy="8399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  M 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2AE4C4-5ADC-3147-8DE2-6729AA19E8B1}"/>
              </a:ext>
            </a:extLst>
          </p:cNvPr>
          <p:cNvCxnSpPr>
            <a:cxnSpLocks/>
          </p:cNvCxnSpPr>
          <p:nvPr/>
        </p:nvCxnSpPr>
        <p:spPr>
          <a:xfrm flipH="1">
            <a:off x="1300200" y="3731839"/>
            <a:ext cx="46062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C08946-2A64-2747-9BC3-DDC5CACFF217}"/>
              </a:ext>
            </a:extLst>
          </p:cNvPr>
          <p:cNvCxnSpPr>
            <a:cxnSpLocks/>
          </p:cNvCxnSpPr>
          <p:nvPr/>
        </p:nvCxnSpPr>
        <p:spPr>
          <a:xfrm>
            <a:off x="3315304" y="3731839"/>
            <a:ext cx="44205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5D48EA-07A2-A24A-8D0B-30F76FEE55B1}"/>
              </a:ext>
            </a:extLst>
          </p:cNvPr>
          <p:cNvCxnSpPr>
            <a:cxnSpLocks/>
          </p:cNvCxnSpPr>
          <p:nvPr/>
        </p:nvCxnSpPr>
        <p:spPr>
          <a:xfrm flipH="1">
            <a:off x="2157984" y="3858331"/>
            <a:ext cx="112280" cy="41213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584ED9B3-7939-3D4D-B785-E080A7D1D10C}"/>
              </a:ext>
            </a:extLst>
          </p:cNvPr>
          <p:cNvGrpSpPr/>
          <p:nvPr/>
        </p:nvGrpSpPr>
        <p:grpSpPr>
          <a:xfrm>
            <a:off x="6115351" y="2409397"/>
            <a:ext cx="1156113" cy="1217924"/>
            <a:chOff x="2024723" y="2514387"/>
            <a:chExt cx="1156113" cy="121792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B6D951-9B03-4643-AF5F-BC7AB2FB248C}"/>
                </a:ext>
              </a:extLst>
            </p:cNvPr>
            <p:cNvSpPr/>
            <p:nvPr/>
          </p:nvSpPr>
          <p:spPr>
            <a:xfrm>
              <a:off x="2183219" y="25143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M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8F728A-5B98-A445-853F-15D812F2D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4723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3D4126-4800-3448-AB6F-C00655827823}"/>
                </a:ext>
              </a:extLst>
            </p:cNvPr>
            <p:cNvCxnSpPr>
              <a:cxnSpLocks/>
            </p:cNvCxnSpPr>
            <p:nvPr/>
          </p:nvCxnSpPr>
          <p:spPr>
            <a:xfrm>
              <a:off x="2839460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E037E3-03D2-D645-8B2E-76F2A188A860}"/>
              </a:ext>
            </a:extLst>
          </p:cNvPr>
          <p:cNvGrpSpPr/>
          <p:nvPr/>
        </p:nvGrpSpPr>
        <p:grpSpPr>
          <a:xfrm>
            <a:off x="5300614" y="3547604"/>
            <a:ext cx="1156113" cy="1217924"/>
            <a:chOff x="2024723" y="2514387"/>
            <a:chExt cx="1156113" cy="121792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4A7A2B-2E5A-EF40-A0B3-1FFE667BBBED}"/>
                </a:ext>
              </a:extLst>
            </p:cNvPr>
            <p:cNvSpPr/>
            <p:nvPr/>
          </p:nvSpPr>
          <p:spPr>
            <a:xfrm>
              <a:off x="2183219" y="25143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E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D7DC059-8E61-C444-90A1-265BA46C57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4723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5C694B-A24F-064B-92CB-D1ECF414E94A}"/>
                </a:ext>
              </a:extLst>
            </p:cNvPr>
            <p:cNvCxnSpPr>
              <a:cxnSpLocks/>
            </p:cNvCxnSpPr>
            <p:nvPr/>
          </p:nvCxnSpPr>
          <p:spPr>
            <a:xfrm>
              <a:off x="2839460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520C25-2B64-A84A-8719-55109ADC7080}"/>
              </a:ext>
            </a:extLst>
          </p:cNvPr>
          <p:cNvGrpSpPr/>
          <p:nvPr/>
        </p:nvGrpSpPr>
        <p:grpSpPr>
          <a:xfrm>
            <a:off x="6965601" y="3547604"/>
            <a:ext cx="1156113" cy="1217924"/>
            <a:chOff x="2024723" y="2514387"/>
            <a:chExt cx="1156113" cy="121792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AFF943A-CB6A-6248-BC58-9B80774FEBD7}"/>
                </a:ext>
              </a:extLst>
            </p:cNvPr>
            <p:cNvSpPr/>
            <p:nvPr/>
          </p:nvSpPr>
          <p:spPr>
            <a:xfrm>
              <a:off x="2183219" y="25143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E1421F-3A73-A84B-9010-67CC44978D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4723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AB8C7D-D6A7-C24C-836D-6B975281A034}"/>
                </a:ext>
              </a:extLst>
            </p:cNvPr>
            <p:cNvCxnSpPr>
              <a:cxnSpLocks/>
            </p:cNvCxnSpPr>
            <p:nvPr/>
          </p:nvCxnSpPr>
          <p:spPr>
            <a:xfrm>
              <a:off x="2839460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ight Arrow 2">
            <a:extLst>
              <a:ext uri="{FF2B5EF4-FFF2-40B4-BE49-F238E27FC236}">
                <a16:creationId xmlns:a16="http://schemas.microsoft.com/office/drawing/2014/main" id="{1F030D58-AEBC-904B-AA58-356C0797AA92}"/>
              </a:ext>
            </a:extLst>
          </p:cNvPr>
          <p:cNvSpPr/>
          <p:nvPr/>
        </p:nvSpPr>
        <p:spPr>
          <a:xfrm>
            <a:off x="4242816" y="3249369"/>
            <a:ext cx="768096" cy="377952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D572298-6441-4348-A6FA-30955F02C54C}"/>
              </a:ext>
            </a:extLst>
          </p:cNvPr>
          <p:cNvCxnSpPr>
            <a:cxnSpLocks/>
          </p:cNvCxnSpPr>
          <p:nvPr/>
        </p:nvCxnSpPr>
        <p:spPr>
          <a:xfrm>
            <a:off x="2873768" y="3858331"/>
            <a:ext cx="125464" cy="41213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131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2007-B1CE-A143-BE13-0551FB0A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209AC-89C3-8A42-B0DA-03F32CAB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DB4971-1710-F747-A353-5F80548A7303}"/>
              </a:ext>
            </a:extLst>
          </p:cNvPr>
          <p:cNvSpPr/>
          <p:nvPr/>
        </p:nvSpPr>
        <p:spPr>
          <a:xfrm>
            <a:off x="2646174" y="3566361"/>
            <a:ext cx="2037907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 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2AE4C4-5ADC-3147-8DE2-6729AA19E8B1}"/>
              </a:ext>
            </a:extLst>
          </p:cNvPr>
          <p:cNvCxnSpPr>
            <a:cxnSpLocks/>
          </p:cNvCxnSpPr>
          <p:nvPr/>
        </p:nvCxnSpPr>
        <p:spPr>
          <a:xfrm flipH="1">
            <a:off x="2779776" y="4340801"/>
            <a:ext cx="302759" cy="42472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C08946-2A64-2747-9BC3-DDC5CACFF217}"/>
              </a:ext>
            </a:extLst>
          </p:cNvPr>
          <p:cNvCxnSpPr>
            <a:cxnSpLocks/>
          </p:cNvCxnSpPr>
          <p:nvPr/>
        </p:nvCxnSpPr>
        <p:spPr>
          <a:xfrm>
            <a:off x="4198103" y="4340801"/>
            <a:ext cx="312937" cy="42472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5D48EA-07A2-A24A-8D0B-30F76FEE55B1}"/>
              </a:ext>
            </a:extLst>
          </p:cNvPr>
          <p:cNvCxnSpPr>
            <a:cxnSpLocks/>
          </p:cNvCxnSpPr>
          <p:nvPr/>
        </p:nvCxnSpPr>
        <p:spPr>
          <a:xfrm>
            <a:off x="3665127" y="4438337"/>
            <a:ext cx="0" cy="32918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584ED9B3-7939-3D4D-B785-E080A7D1D10C}"/>
              </a:ext>
            </a:extLst>
          </p:cNvPr>
          <p:cNvGrpSpPr/>
          <p:nvPr/>
        </p:nvGrpSpPr>
        <p:grpSpPr>
          <a:xfrm>
            <a:off x="4261954" y="2409397"/>
            <a:ext cx="1156113" cy="1217924"/>
            <a:chOff x="2024723" y="2514387"/>
            <a:chExt cx="1156113" cy="121792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B6D951-9B03-4643-AF5F-BC7AB2FB248C}"/>
                </a:ext>
              </a:extLst>
            </p:cNvPr>
            <p:cNvSpPr/>
            <p:nvPr/>
          </p:nvSpPr>
          <p:spPr>
            <a:xfrm>
              <a:off x="2183219" y="25143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M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8F728A-5B98-A445-853F-15D812F2D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4723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3D4126-4800-3448-AB6F-C00655827823}"/>
                </a:ext>
              </a:extLst>
            </p:cNvPr>
            <p:cNvCxnSpPr>
              <a:cxnSpLocks/>
            </p:cNvCxnSpPr>
            <p:nvPr/>
          </p:nvCxnSpPr>
          <p:spPr>
            <a:xfrm>
              <a:off x="2839460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520C25-2B64-A84A-8719-55109ADC7080}"/>
              </a:ext>
            </a:extLst>
          </p:cNvPr>
          <p:cNvGrpSpPr/>
          <p:nvPr/>
        </p:nvGrpSpPr>
        <p:grpSpPr>
          <a:xfrm>
            <a:off x="5112204" y="3547604"/>
            <a:ext cx="1156113" cy="1217924"/>
            <a:chOff x="2024723" y="2514387"/>
            <a:chExt cx="1156113" cy="121792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AFF943A-CB6A-6248-BC58-9B80774FEBD7}"/>
                </a:ext>
              </a:extLst>
            </p:cNvPr>
            <p:cNvSpPr/>
            <p:nvPr/>
          </p:nvSpPr>
          <p:spPr>
            <a:xfrm>
              <a:off x="2183219" y="25143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E1421F-3A73-A84B-9010-67CC44978D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4723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AB8C7D-D6A7-C24C-836D-6B975281A034}"/>
                </a:ext>
              </a:extLst>
            </p:cNvPr>
            <p:cNvCxnSpPr>
              <a:cxnSpLocks/>
            </p:cNvCxnSpPr>
            <p:nvPr/>
          </p:nvCxnSpPr>
          <p:spPr>
            <a:xfrm>
              <a:off x="2839460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5187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2007-B1CE-A143-BE13-0551FB0A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H -- Split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209AC-89C3-8A42-B0DA-03F32CAB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DB4971-1710-F747-A353-5F80548A7303}"/>
              </a:ext>
            </a:extLst>
          </p:cNvPr>
          <p:cNvSpPr/>
          <p:nvPr/>
        </p:nvSpPr>
        <p:spPr>
          <a:xfrm>
            <a:off x="305310" y="3566361"/>
            <a:ext cx="2037907" cy="8399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  E  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2AE4C4-5ADC-3147-8DE2-6729AA19E8B1}"/>
              </a:ext>
            </a:extLst>
          </p:cNvPr>
          <p:cNvCxnSpPr>
            <a:cxnSpLocks/>
          </p:cNvCxnSpPr>
          <p:nvPr/>
        </p:nvCxnSpPr>
        <p:spPr>
          <a:xfrm flipH="1">
            <a:off x="281047" y="4340801"/>
            <a:ext cx="46062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C08946-2A64-2747-9BC3-DDC5CACFF217}"/>
              </a:ext>
            </a:extLst>
          </p:cNvPr>
          <p:cNvCxnSpPr>
            <a:cxnSpLocks/>
          </p:cNvCxnSpPr>
          <p:nvPr/>
        </p:nvCxnSpPr>
        <p:spPr>
          <a:xfrm>
            <a:off x="1857239" y="4340801"/>
            <a:ext cx="44205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5D48EA-07A2-A24A-8D0B-30F76FEE55B1}"/>
              </a:ext>
            </a:extLst>
          </p:cNvPr>
          <p:cNvCxnSpPr>
            <a:cxnSpLocks/>
          </p:cNvCxnSpPr>
          <p:nvPr/>
        </p:nvCxnSpPr>
        <p:spPr>
          <a:xfrm flipH="1">
            <a:off x="999744" y="4394141"/>
            <a:ext cx="105063" cy="35919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584ED9B3-7939-3D4D-B785-E080A7D1D10C}"/>
              </a:ext>
            </a:extLst>
          </p:cNvPr>
          <p:cNvGrpSpPr/>
          <p:nvPr/>
        </p:nvGrpSpPr>
        <p:grpSpPr>
          <a:xfrm>
            <a:off x="1921090" y="2409397"/>
            <a:ext cx="1156113" cy="1217924"/>
            <a:chOff x="2024723" y="2514387"/>
            <a:chExt cx="1156113" cy="121792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B6D951-9B03-4643-AF5F-BC7AB2FB248C}"/>
                </a:ext>
              </a:extLst>
            </p:cNvPr>
            <p:cNvSpPr/>
            <p:nvPr/>
          </p:nvSpPr>
          <p:spPr>
            <a:xfrm>
              <a:off x="2183219" y="25143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M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8F728A-5B98-A445-853F-15D812F2D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4723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3D4126-4800-3448-AB6F-C00655827823}"/>
                </a:ext>
              </a:extLst>
            </p:cNvPr>
            <p:cNvCxnSpPr>
              <a:cxnSpLocks/>
            </p:cNvCxnSpPr>
            <p:nvPr/>
          </p:nvCxnSpPr>
          <p:spPr>
            <a:xfrm>
              <a:off x="2839460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520C25-2B64-A84A-8719-55109ADC7080}"/>
              </a:ext>
            </a:extLst>
          </p:cNvPr>
          <p:cNvGrpSpPr/>
          <p:nvPr/>
        </p:nvGrpSpPr>
        <p:grpSpPr>
          <a:xfrm>
            <a:off x="2771340" y="3547604"/>
            <a:ext cx="1156113" cy="1217924"/>
            <a:chOff x="2024723" y="2514387"/>
            <a:chExt cx="1156113" cy="121792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AFF943A-CB6A-6248-BC58-9B80774FEBD7}"/>
                </a:ext>
              </a:extLst>
            </p:cNvPr>
            <p:cNvSpPr/>
            <p:nvPr/>
          </p:nvSpPr>
          <p:spPr>
            <a:xfrm>
              <a:off x="2183219" y="25143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E1421F-3A73-A84B-9010-67CC44978D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4723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AB8C7D-D6A7-C24C-836D-6B975281A034}"/>
                </a:ext>
              </a:extLst>
            </p:cNvPr>
            <p:cNvCxnSpPr>
              <a:cxnSpLocks/>
            </p:cNvCxnSpPr>
            <p:nvPr/>
          </p:nvCxnSpPr>
          <p:spPr>
            <a:xfrm>
              <a:off x="2839460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2B9C93-CE04-5D4C-B348-73E6B687F858}"/>
              </a:ext>
            </a:extLst>
          </p:cNvPr>
          <p:cNvCxnSpPr>
            <a:cxnSpLocks/>
          </p:cNvCxnSpPr>
          <p:nvPr/>
        </p:nvCxnSpPr>
        <p:spPr>
          <a:xfrm>
            <a:off x="1549815" y="4406333"/>
            <a:ext cx="108297" cy="35919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28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2007-B1CE-A143-BE13-0551FB0A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H -- Split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209AC-89C3-8A42-B0DA-03F32CAB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DB4971-1710-F747-A353-5F80548A7303}"/>
              </a:ext>
            </a:extLst>
          </p:cNvPr>
          <p:cNvSpPr/>
          <p:nvPr/>
        </p:nvSpPr>
        <p:spPr>
          <a:xfrm>
            <a:off x="305310" y="3566361"/>
            <a:ext cx="2037907" cy="8399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  E  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2AE4C4-5ADC-3147-8DE2-6729AA19E8B1}"/>
              </a:ext>
            </a:extLst>
          </p:cNvPr>
          <p:cNvCxnSpPr>
            <a:cxnSpLocks/>
          </p:cNvCxnSpPr>
          <p:nvPr/>
        </p:nvCxnSpPr>
        <p:spPr>
          <a:xfrm flipH="1">
            <a:off x="281047" y="4340801"/>
            <a:ext cx="46062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C08946-2A64-2747-9BC3-DDC5CACFF217}"/>
              </a:ext>
            </a:extLst>
          </p:cNvPr>
          <p:cNvCxnSpPr>
            <a:cxnSpLocks/>
          </p:cNvCxnSpPr>
          <p:nvPr/>
        </p:nvCxnSpPr>
        <p:spPr>
          <a:xfrm>
            <a:off x="1857239" y="4340801"/>
            <a:ext cx="44205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5D48EA-07A2-A24A-8D0B-30F76FEE55B1}"/>
              </a:ext>
            </a:extLst>
          </p:cNvPr>
          <p:cNvCxnSpPr>
            <a:cxnSpLocks/>
          </p:cNvCxnSpPr>
          <p:nvPr/>
        </p:nvCxnSpPr>
        <p:spPr>
          <a:xfrm flipH="1">
            <a:off x="999744" y="4394141"/>
            <a:ext cx="105063" cy="35919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584ED9B3-7939-3D4D-B785-E080A7D1D10C}"/>
              </a:ext>
            </a:extLst>
          </p:cNvPr>
          <p:cNvGrpSpPr/>
          <p:nvPr/>
        </p:nvGrpSpPr>
        <p:grpSpPr>
          <a:xfrm>
            <a:off x="1921090" y="2409397"/>
            <a:ext cx="1156113" cy="1217924"/>
            <a:chOff x="2024723" y="2514387"/>
            <a:chExt cx="1156113" cy="121792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B6D951-9B03-4643-AF5F-BC7AB2FB248C}"/>
                </a:ext>
              </a:extLst>
            </p:cNvPr>
            <p:cNvSpPr/>
            <p:nvPr/>
          </p:nvSpPr>
          <p:spPr>
            <a:xfrm>
              <a:off x="2183219" y="25143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M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8F728A-5B98-A445-853F-15D812F2D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4723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3D4126-4800-3448-AB6F-C00655827823}"/>
                </a:ext>
              </a:extLst>
            </p:cNvPr>
            <p:cNvCxnSpPr>
              <a:cxnSpLocks/>
            </p:cNvCxnSpPr>
            <p:nvPr/>
          </p:nvCxnSpPr>
          <p:spPr>
            <a:xfrm>
              <a:off x="2839460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520C25-2B64-A84A-8719-55109ADC7080}"/>
              </a:ext>
            </a:extLst>
          </p:cNvPr>
          <p:cNvGrpSpPr/>
          <p:nvPr/>
        </p:nvGrpSpPr>
        <p:grpSpPr>
          <a:xfrm>
            <a:off x="2771340" y="3547604"/>
            <a:ext cx="1156113" cy="1217924"/>
            <a:chOff x="2024723" y="2514387"/>
            <a:chExt cx="1156113" cy="121792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AFF943A-CB6A-6248-BC58-9B80774FEBD7}"/>
                </a:ext>
              </a:extLst>
            </p:cNvPr>
            <p:cNvSpPr/>
            <p:nvPr/>
          </p:nvSpPr>
          <p:spPr>
            <a:xfrm>
              <a:off x="2183219" y="25143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E1421F-3A73-A84B-9010-67CC44978D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4723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AB8C7D-D6A7-C24C-836D-6B975281A034}"/>
                </a:ext>
              </a:extLst>
            </p:cNvPr>
            <p:cNvCxnSpPr>
              <a:cxnSpLocks/>
            </p:cNvCxnSpPr>
            <p:nvPr/>
          </p:nvCxnSpPr>
          <p:spPr>
            <a:xfrm>
              <a:off x="2839460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654DBED9-BABA-E944-B338-B350078170EB}"/>
              </a:ext>
            </a:extLst>
          </p:cNvPr>
          <p:cNvSpPr/>
          <p:nvPr/>
        </p:nvSpPr>
        <p:spPr>
          <a:xfrm>
            <a:off x="6090236" y="2560690"/>
            <a:ext cx="2037907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   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128ACE-88C3-EE4E-B3A8-B5C20056CF37}"/>
              </a:ext>
            </a:extLst>
          </p:cNvPr>
          <p:cNvCxnSpPr>
            <a:cxnSpLocks/>
          </p:cNvCxnSpPr>
          <p:nvPr/>
        </p:nvCxnSpPr>
        <p:spPr>
          <a:xfrm flipH="1">
            <a:off x="6065973" y="3335130"/>
            <a:ext cx="46062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5A65B5-98E2-914B-ADEB-39BD92351E4F}"/>
              </a:ext>
            </a:extLst>
          </p:cNvPr>
          <p:cNvCxnSpPr>
            <a:cxnSpLocks/>
          </p:cNvCxnSpPr>
          <p:nvPr/>
        </p:nvCxnSpPr>
        <p:spPr>
          <a:xfrm>
            <a:off x="7642165" y="3335130"/>
            <a:ext cx="44205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EE2655-4374-3E4C-AB25-106D545003CF}"/>
              </a:ext>
            </a:extLst>
          </p:cNvPr>
          <p:cNvCxnSpPr>
            <a:cxnSpLocks/>
          </p:cNvCxnSpPr>
          <p:nvPr/>
        </p:nvCxnSpPr>
        <p:spPr>
          <a:xfrm>
            <a:off x="7109189" y="3432666"/>
            <a:ext cx="0" cy="32918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BB7D521-1DAA-F244-B091-77BBCA7F90BA}"/>
              </a:ext>
            </a:extLst>
          </p:cNvPr>
          <p:cNvGrpSpPr/>
          <p:nvPr/>
        </p:nvGrpSpPr>
        <p:grpSpPr>
          <a:xfrm>
            <a:off x="6520918" y="3778614"/>
            <a:ext cx="1156113" cy="1217924"/>
            <a:chOff x="2024723" y="2514387"/>
            <a:chExt cx="1156113" cy="121792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78896F4-DD7D-7141-A723-9AC2803B00A7}"/>
                </a:ext>
              </a:extLst>
            </p:cNvPr>
            <p:cNvSpPr/>
            <p:nvPr/>
          </p:nvSpPr>
          <p:spPr>
            <a:xfrm>
              <a:off x="2183219" y="25143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H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C7EBF9-B21F-5D4C-9634-075E66D05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4723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93DD4A1-4692-7346-A4F1-3352E1FA6E98}"/>
                </a:ext>
              </a:extLst>
            </p:cNvPr>
            <p:cNvCxnSpPr>
              <a:cxnSpLocks/>
            </p:cNvCxnSpPr>
            <p:nvPr/>
          </p:nvCxnSpPr>
          <p:spPr>
            <a:xfrm>
              <a:off x="2839460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E94002F-9300-0548-9F05-FC5439A00FAE}"/>
              </a:ext>
            </a:extLst>
          </p:cNvPr>
          <p:cNvGrpSpPr/>
          <p:nvPr/>
        </p:nvGrpSpPr>
        <p:grpSpPr>
          <a:xfrm>
            <a:off x="7863848" y="3778614"/>
            <a:ext cx="1156113" cy="1217924"/>
            <a:chOff x="2024723" y="2514387"/>
            <a:chExt cx="1156113" cy="121792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59FD0D6-94B2-D24B-B205-2BE73041D94D}"/>
                </a:ext>
              </a:extLst>
            </p:cNvPr>
            <p:cNvSpPr/>
            <p:nvPr/>
          </p:nvSpPr>
          <p:spPr>
            <a:xfrm>
              <a:off x="2183219" y="25143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20AFBD1-3727-7A4E-9C7E-C003D26498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4723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5817E2-FD08-0946-B93A-442D648F6C1C}"/>
                </a:ext>
              </a:extLst>
            </p:cNvPr>
            <p:cNvCxnSpPr>
              <a:cxnSpLocks/>
            </p:cNvCxnSpPr>
            <p:nvPr/>
          </p:nvCxnSpPr>
          <p:spPr>
            <a:xfrm>
              <a:off x="2839460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9B3640-E24F-8B46-80DE-A944B0AB4AD9}"/>
              </a:ext>
            </a:extLst>
          </p:cNvPr>
          <p:cNvGrpSpPr/>
          <p:nvPr/>
        </p:nvGrpSpPr>
        <p:grpSpPr>
          <a:xfrm>
            <a:off x="5165253" y="3778614"/>
            <a:ext cx="1156113" cy="1217924"/>
            <a:chOff x="2024723" y="2514387"/>
            <a:chExt cx="1156113" cy="121792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EB2D60D-19C9-7149-9C52-21457F20220B}"/>
                </a:ext>
              </a:extLst>
            </p:cNvPr>
            <p:cNvSpPr/>
            <p:nvPr/>
          </p:nvSpPr>
          <p:spPr>
            <a:xfrm>
              <a:off x="2183219" y="251438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C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AE44906-B828-2346-85A7-76082FA264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4723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0A37FD6-A4B3-3F4A-AAD0-9FA57554E579}"/>
                </a:ext>
              </a:extLst>
            </p:cNvPr>
            <p:cNvCxnSpPr>
              <a:cxnSpLocks/>
            </p:cNvCxnSpPr>
            <p:nvPr/>
          </p:nvCxnSpPr>
          <p:spPr>
            <a:xfrm>
              <a:off x="2839460" y="3293399"/>
              <a:ext cx="341376" cy="43891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Arrow 36">
            <a:extLst>
              <a:ext uri="{FF2B5EF4-FFF2-40B4-BE49-F238E27FC236}">
                <a16:creationId xmlns:a16="http://schemas.microsoft.com/office/drawing/2014/main" id="{403C0F13-C003-CF4F-8FA0-30563144C29B}"/>
              </a:ext>
            </a:extLst>
          </p:cNvPr>
          <p:cNvSpPr/>
          <p:nvPr/>
        </p:nvSpPr>
        <p:spPr>
          <a:xfrm>
            <a:off x="4267200" y="3249369"/>
            <a:ext cx="768096" cy="377952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2B9C93-CE04-5D4C-B348-73E6B687F858}"/>
              </a:ext>
            </a:extLst>
          </p:cNvPr>
          <p:cNvCxnSpPr>
            <a:cxnSpLocks/>
          </p:cNvCxnSpPr>
          <p:nvPr/>
        </p:nvCxnSpPr>
        <p:spPr>
          <a:xfrm>
            <a:off x="1549815" y="4406333"/>
            <a:ext cx="108297" cy="35919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77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2007-B1CE-A143-BE13-0551FB0A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209AC-89C3-8A42-B0DA-03F32CAB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4DBED9-BABA-E944-B338-B350078170EB}"/>
              </a:ext>
            </a:extLst>
          </p:cNvPr>
          <p:cNvSpPr/>
          <p:nvPr/>
        </p:nvSpPr>
        <p:spPr>
          <a:xfrm>
            <a:off x="5236455" y="3492874"/>
            <a:ext cx="2037907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   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128ACE-88C3-EE4E-B3A8-B5C20056CF37}"/>
              </a:ext>
            </a:extLst>
          </p:cNvPr>
          <p:cNvCxnSpPr>
            <a:cxnSpLocks/>
          </p:cNvCxnSpPr>
          <p:nvPr/>
        </p:nvCxnSpPr>
        <p:spPr>
          <a:xfrm flipH="1">
            <a:off x="3528783" y="3023524"/>
            <a:ext cx="46062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5A65B5-98E2-914B-ADEB-39BD92351E4F}"/>
              </a:ext>
            </a:extLst>
          </p:cNvPr>
          <p:cNvCxnSpPr>
            <a:cxnSpLocks/>
          </p:cNvCxnSpPr>
          <p:nvPr/>
        </p:nvCxnSpPr>
        <p:spPr>
          <a:xfrm>
            <a:off x="5104975" y="3023524"/>
            <a:ext cx="44205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EE2655-4374-3E4C-AB25-106D545003CF}"/>
              </a:ext>
            </a:extLst>
          </p:cNvPr>
          <p:cNvCxnSpPr>
            <a:cxnSpLocks/>
          </p:cNvCxnSpPr>
          <p:nvPr/>
        </p:nvCxnSpPr>
        <p:spPr>
          <a:xfrm>
            <a:off x="4571999" y="3121060"/>
            <a:ext cx="0" cy="32918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78896F4-DD7D-7141-A723-9AC2803B00A7}"/>
              </a:ext>
            </a:extLst>
          </p:cNvPr>
          <p:cNvSpPr/>
          <p:nvPr/>
        </p:nvSpPr>
        <p:spPr>
          <a:xfrm>
            <a:off x="4142224" y="346700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EB2D60D-19C9-7149-9C52-21457F20220B}"/>
              </a:ext>
            </a:extLst>
          </p:cNvPr>
          <p:cNvSpPr/>
          <p:nvPr/>
        </p:nvSpPr>
        <p:spPr>
          <a:xfrm>
            <a:off x="2786559" y="346700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FE71D2-2E92-5D42-92A5-AFBA43BA4EDE}"/>
              </a:ext>
            </a:extLst>
          </p:cNvPr>
          <p:cNvSpPr/>
          <p:nvPr/>
        </p:nvSpPr>
        <p:spPr>
          <a:xfrm>
            <a:off x="3705446" y="2401484"/>
            <a:ext cx="2037907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   M</a:t>
            </a:r>
          </a:p>
        </p:txBody>
      </p:sp>
    </p:spTree>
    <p:extLst>
      <p:ext uri="{BB962C8B-B14F-4D97-AF65-F5344CB8AC3E}">
        <p14:creationId xmlns:p14="http://schemas.microsoft.com/office/powerpoint/2010/main" val="2788738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2007-B1CE-A143-BE13-0551FB0A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P -- split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209AC-89C3-8A42-B0DA-03F32CAB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4DBED9-BABA-E944-B338-B350078170EB}"/>
              </a:ext>
            </a:extLst>
          </p:cNvPr>
          <p:cNvSpPr/>
          <p:nvPr/>
        </p:nvSpPr>
        <p:spPr>
          <a:xfrm>
            <a:off x="2493255" y="3492874"/>
            <a:ext cx="2037907" cy="8399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  R  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128ACE-88C3-EE4E-B3A8-B5C20056CF37}"/>
              </a:ext>
            </a:extLst>
          </p:cNvPr>
          <p:cNvCxnSpPr>
            <a:cxnSpLocks/>
          </p:cNvCxnSpPr>
          <p:nvPr/>
        </p:nvCxnSpPr>
        <p:spPr>
          <a:xfrm flipH="1">
            <a:off x="785583" y="3023524"/>
            <a:ext cx="46062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5A65B5-98E2-914B-ADEB-39BD92351E4F}"/>
              </a:ext>
            </a:extLst>
          </p:cNvPr>
          <p:cNvCxnSpPr>
            <a:cxnSpLocks/>
          </p:cNvCxnSpPr>
          <p:nvPr/>
        </p:nvCxnSpPr>
        <p:spPr>
          <a:xfrm>
            <a:off x="2361775" y="3023524"/>
            <a:ext cx="44205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EE2655-4374-3E4C-AB25-106D545003CF}"/>
              </a:ext>
            </a:extLst>
          </p:cNvPr>
          <p:cNvCxnSpPr>
            <a:cxnSpLocks/>
          </p:cNvCxnSpPr>
          <p:nvPr/>
        </p:nvCxnSpPr>
        <p:spPr>
          <a:xfrm>
            <a:off x="1828799" y="3121060"/>
            <a:ext cx="0" cy="32918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78896F4-DD7D-7141-A723-9AC2803B00A7}"/>
              </a:ext>
            </a:extLst>
          </p:cNvPr>
          <p:cNvSpPr/>
          <p:nvPr/>
        </p:nvSpPr>
        <p:spPr>
          <a:xfrm>
            <a:off x="1399024" y="346700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EB2D60D-19C9-7149-9C52-21457F20220B}"/>
              </a:ext>
            </a:extLst>
          </p:cNvPr>
          <p:cNvSpPr/>
          <p:nvPr/>
        </p:nvSpPr>
        <p:spPr>
          <a:xfrm>
            <a:off x="43359" y="346700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FE71D2-2E92-5D42-92A5-AFBA43BA4EDE}"/>
              </a:ext>
            </a:extLst>
          </p:cNvPr>
          <p:cNvSpPr/>
          <p:nvPr/>
        </p:nvSpPr>
        <p:spPr>
          <a:xfrm>
            <a:off x="962246" y="2401484"/>
            <a:ext cx="2037907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   M</a:t>
            </a:r>
          </a:p>
        </p:txBody>
      </p:sp>
    </p:spTree>
    <p:extLst>
      <p:ext uri="{BB962C8B-B14F-4D97-AF65-F5344CB8AC3E}">
        <p14:creationId xmlns:p14="http://schemas.microsoft.com/office/powerpoint/2010/main" val="3630678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2007-B1CE-A143-BE13-0551FB0A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P -- split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209AC-89C3-8A42-B0DA-03F32CAB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4DBED9-BABA-E944-B338-B350078170EB}"/>
              </a:ext>
            </a:extLst>
          </p:cNvPr>
          <p:cNvSpPr/>
          <p:nvPr/>
        </p:nvSpPr>
        <p:spPr>
          <a:xfrm>
            <a:off x="2493255" y="3492874"/>
            <a:ext cx="2037907" cy="8399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  R  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128ACE-88C3-EE4E-B3A8-B5C20056CF37}"/>
              </a:ext>
            </a:extLst>
          </p:cNvPr>
          <p:cNvCxnSpPr>
            <a:cxnSpLocks/>
          </p:cNvCxnSpPr>
          <p:nvPr/>
        </p:nvCxnSpPr>
        <p:spPr>
          <a:xfrm flipH="1">
            <a:off x="785583" y="3023524"/>
            <a:ext cx="46062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5A65B5-98E2-914B-ADEB-39BD92351E4F}"/>
              </a:ext>
            </a:extLst>
          </p:cNvPr>
          <p:cNvCxnSpPr>
            <a:cxnSpLocks/>
          </p:cNvCxnSpPr>
          <p:nvPr/>
        </p:nvCxnSpPr>
        <p:spPr>
          <a:xfrm>
            <a:off x="2361775" y="3023524"/>
            <a:ext cx="44205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EE2655-4374-3E4C-AB25-106D545003CF}"/>
              </a:ext>
            </a:extLst>
          </p:cNvPr>
          <p:cNvCxnSpPr>
            <a:cxnSpLocks/>
          </p:cNvCxnSpPr>
          <p:nvPr/>
        </p:nvCxnSpPr>
        <p:spPr>
          <a:xfrm>
            <a:off x="1828799" y="3121060"/>
            <a:ext cx="0" cy="32918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78896F4-DD7D-7141-A723-9AC2803B00A7}"/>
              </a:ext>
            </a:extLst>
          </p:cNvPr>
          <p:cNvSpPr/>
          <p:nvPr/>
        </p:nvSpPr>
        <p:spPr>
          <a:xfrm>
            <a:off x="1399024" y="346700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EB2D60D-19C9-7149-9C52-21457F20220B}"/>
              </a:ext>
            </a:extLst>
          </p:cNvPr>
          <p:cNvSpPr/>
          <p:nvPr/>
        </p:nvSpPr>
        <p:spPr>
          <a:xfrm>
            <a:off x="43359" y="346700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FE71D2-2E92-5D42-92A5-AFBA43BA4EDE}"/>
              </a:ext>
            </a:extLst>
          </p:cNvPr>
          <p:cNvSpPr/>
          <p:nvPr/>
        </p:nvSpPr>
        <p:spPr>
          <a:xfrm>
            <a:off x="962246" y="2401484"/>
            <a:ext cx="2037907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   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B2E4E9-F4EB-C54A-B70C-C2C4FB9522E6}"/>
              </a:ext>
            </a:extLst>
          </p:cNvPr>
          <p:cNvCxnSpPr>
            <a:cxnSpLocks/>
          </p:cNvCxnSpPr>
          <p:nvPr/>
        </p:nvCxnSpPr>
        <p:spPr>
          <a:xfrm flipH="1">
            <a:off x="5793974" y="3023524"/>
            <a:ext cx="46062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43B574-417E-854A-BCBE-3108B514FCB3}"/>
              </a:ext>
            </a:extLst>
          </p:cNvPr>
          <p:cNvCxnSpPr>
            <a:cxnSpLocks/>
          </p:cNvCxnSpPr>
          <p:nvPr/>
        </p:nvCxnSpPr>
        <p:spPr>
          <a:xfrm>
            <a:off x="7741834" y="2972143"/>
            <a:ext cx="44205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327734-1103-0F4C-A809-8E24C4BF2F8E}"/>
              </a:ext>
            </a:extLst>
          </p:cNvPr>
          <p:cNvCxnSpPr>
            <a:cxnSpLocks/>
          </p:cNvCxnSpPr>
          <p:nvPr/>
        </p:nvCxnSpPr>
        <p:spPr>
          <a:xfrm flipH="1">
            <a:off x="6459238" y="3151540"/>
            <a:ext cx="174708" cy="29870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EA8C36C-A4A1-B549-B469-3C1B185336EC}"/>
              </a:ext>
            </a:extLst>
          </p:cNvPr>
          <p:cNvSpPr/>
          <p:nvPr/>
        </p:nvSpPr>
        <p:spPr>
          <a:xfrm>
            <a:off x="6029463" y="3504129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28DD5BB-4B02-CA49-B1B0-962B6FB4E2BD}"/>
              </a:ext>
            </a:extLst>
          </p:cNvPr>
          <p:cNvSpPr/>
          <p:nvPr/>
        </p:nvSpPr>
        <p:spPr>
          <a:xfrm>
            <a:off x="5051750" y="3504129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EF9064-ED95-9042-AFD6-312A8B83F788}"/>
              </a:ext>
            </a:extLst>
          </p:cNvPr>
          <p:cNvSpPr/>
          <p:nvPr/>
        </p:nvSpPr>
        <p:spPr>
          <a:xfrm>
            <a:off x="5970637" y="2401484"/>
            <a:ext cx="2037907" cy="8399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 M 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2C6010-BCF6-B945-B182-6CB2772CC003}"/>
              </a:ext>
            </a:extLst>
          </p:cNvPr>
          <p:cNvCxnSpPr>
            <a:cxnSpLocks/>
          </p:cNvCxnSpPr>
          <p:nvPr/>
        </p:nvCxnSpPr>
        <p:spPr>
          <a:xfrm>
            <a:off x="7388352" y="3241456"/>
            <a:ext cx="125494" cy="23926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50B4217-0E7F-304A-9016-48945667354B}"/>
              </a:ext>
            </a:extLst>
          </p:cNvPr>
          <p:cNvSpPr/>
          <p:nvPr/>
        </p:nvSpPr>
        <p:spPr>
          <a:xfrm>
            <a:off x="7108455" y="3504129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544FA2-820D-EC44-B296-D62A2A4D63E6}"/>
              </a:ext>
            </a:extLst>
          </p:cNvPr>
          <p:cNvSpPr/>
          <p:nvPr/>
        </p:nvSpPr>
        <p:spPr>
          <a:xfrm>
            <a:off x="8068747" y="3504129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C714E3D4-75CC-254B-AF57-E09220FDF4A7}"/>
              </a:ext>
            </a:extLst>
          </p:cNvPr>
          <p:cNvSpPr/>
          <p:nvPr/>
        </p:nvSpPr>
        <p:spPr>
          <a:xfrm>
            <a:off x="4267200" y="2676345"/>
            <a:ext cx="768096" cy="377952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83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2007-B1CE-A143-BE13-0551FB0A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5681"/>
            <a:ext cx="8229600" cy="1143000"/>
          </a:xfrm>
        </p:spPr>
        <p:txBody>
          <a:bodyPr/>
          <a:lstStyle/>
          <a:p>
            <a:r>
              <a:rPr lang="en-US" dirty="0"/>
              <a:t>Split the root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209AC-89C3-8A42-B0DA-03F32CAB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B2E4E9-F4EB-C54A-B70C-C2C4FB9522E6}"/>
              </a:ext>
            </a:extLst>
          </p:cNvPr>
          <p:cNvCxnSpPr>
            <a:cxnSpLocks/>
          </p:cNvCxnSpPr>
          <p:nvPr/>
        </p:nvCxnSpPr>
        <p:spPr>
          <a:xfrm flipH="1">
            <a:off x="1031550" y="2999140"/>
            <a:ext cx="46062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43B574-417E-854A-BCBE-3108B514FCB3}"/>
              </a:ext>
            </a:extLst>
          </p:cNvPr>
          <p:cNvCxnSpPr>
            <a:cxnSpLocks/>
          </p:cNvCxnSpPr>
          <p:nvPr/>
        </p:nvCxnSpPr>
        <p:spPr>
          <a:xfrm>
            <a:off x="2979410" y="2947759"/>
            <a:ext cx="44205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327734-1103-0F4C-A809-8E24C4BF2F8E}"/>
              </a:ext>
            </a:extLst>
          </p:cNvPr>
          <p:cNvCxnSpPr>
            <a:cxnSpLocks/>
          </p:cNvCxnSpPr>
          <p:nvPr/>
        </p:nvCxnSpPr>
        <p:spPr>
          <a:xfrm flipH="1">
            <a:off x="1696814" y="3127156"/>
            <a:ext cx="174708" cy="29870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EA8C36C-A4A1-B549-B469-3C1B185336EC}"/>
              </a:ext>
            </a:extLst>
          </p:cNvPr>
          <p:cNvSpPr/>
          <p:nvPr/>
        </p:nvSpPr>
        <p:spPr>
          <a:xfrm>
            <a:off x="1267039" y="3479745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28DD5BB-4B02-CA49-B1B0-962B6FB4E2BD}"/>
              </a:ext>
            </a:extLst>
          </p:cNvPr>
          <p:cNvSpPr/>
          <p:nvPr/>
        </p:nvSpPr>
        <p:spPr>
          <a:xfrm>
            <a:off x="289326" y="3479745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EF9064-ED95-9042-AFD6-312A8B83F788}"/>
              </a:ext>
            </a:extLst>
          </p:cNvPr>
          <p:cNvSpPr/>
          <p:nvPr/>
        </p:nvSpPr>
        <p:spPr>
          <a:xfrm>
            <a:off x="1208213" y="2377100"/>
            <a:ext cx="2037907" cy="8399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 M 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2C6010-BCF6-B945-B182-6CB2772CC003}"/>
              </a:ext>
            </a:extLst>
          </p:cNvPr>
          <p:cNvCxnSpPr>
            <a:cxnSpLocks/>
          </p:cNvCxnSpPr>
          <p:nvPr/>
        </p:nvCxnSpPr>
        <p:spPr>
          <a:xfrm>
            <a:off x="2625928" y="3217072"/>
            <a:ext cx="125494" cy="23926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50B4217-0E7F-304A-9016-48945667354B}"/>
              </a:ext>
            </a:extLst>
          </p:cNvPr>
          <p:cNvSpPr/>
          <p:nvPr/>
        </p:nvSpPr>
        <p:spPr>
          <a:xfrm>
            <a:off x="2346031" y="3479745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544FA2-820D-EC44-B296-D62A2A4D63E6}"/>
              </a:ext>
            </a:extLst>
          </p:cNvPr>
          <p:cNvSpPr/>
          <p:nvPr/>
        </p:nvSpPr>
        <p:spPr>
          <a:xfrm>
            <a:off x="3306323" y="3479745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814BF2-70C9-2A42-AB1F-9502DF1616E4}"/>
              </a:ext>
            </a:extLst>
          </p:cNvPr>
          <p:cNvCxnSpPr>
            <a:cxnSpLocks/>
          </p:cNvCxnSpPr>
          <p:nvPr/>
        </p:nvCxnSpPr>
        <p:spPr>
          <a:xfrm flipH="1">
            <a:off x="5291328" y="2854162"/>
            <a:ext cx="1094906" cy="185849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F876D2F-1C5F-EC4E-9335-407990EB2200}"/>
              </a:ext>
            </a:extLst>
          </p:cNvPr>
          <p:cNvSpPr/>
          <p:nvPr/>
        </p:nvSpPr>
        <p:spPr>
          <a:xfrm>
            <a:off x="5849055" y="4683857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5AE6B5A-5D78-DC4C-B279-B977F9AC401D}"/>
              </a:ext>
            </a:extLst>
          </p:cNvPr>
          <p:cNvSpPr/>
          <p:nvPr/>
        </p:nvSpPr>
        <p:spPr>
          <a:xfrm>
            <a:off x="4674652" y="4683857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10EB734-4286-CD42-8045-7F610EA9DF49}"/>
              </a:ext>
            </a:extLst>
          </p:cNvPr>
          <p:cNvSpPr/>
          <p:nvPr/>
        </p:nvSpPr>
        <p:spPr>
          <a:xfrm>
            <a:off x="6771486" y="4683857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BF38663-E374-A14D-BE42-C7707990C564}"/>
              </a:ext>
            </a:extLst>
          </p:cNvPr>
          <p:cNvSpPr/>
          <p:nvPr/>
        </p:nvSpPr>
        <p:spPr>
          <a:xfrm>
            <a:off x="7894565" y="4683857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1B37C47-FBF9-A54E-A531-DCB68EB00DC4}"/>
              </a:ext>
            </a:extLst>
          </p:cNvPr>
          <p:cNvSpPr/>
          <p:nvPr/>
        </p:nvSpPr>
        <p:spPr>
          <a:xfrm>
            <a:off x="6195428" y="2114585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1464830-F26C-0043-954B-648CA7492C14}"/>
              </a:ext>
            </a:extLst>
          </p:cNvPr>
          <p:cNvSpPr/>
          <p:nvPr/>
        </p:nvSpPr>
        <p:spPr>
          <a:xfrm>
            <a:off x="5454881" y="3330689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516219C-9E33-B746-8B45-8D948D8CA3C2}"/>
              </a:ext>
            </a:extLst>
          </p:cNvPr>
          <p:cNvCxnSpPr>
            <a:cxnSpLocks/>
          </p:cNvCxnSpPr>
          <p:nvPr/>
        </p:nvCxnSpPr>
        <p:spPr>
          <a:xfrm>
            <a:off x="6879320" y="2854162"/>
            <a:ext cx="1227155" cy="185849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080FB1A-381A-1B47-8DA8-AE0B79F5BAB6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7191472" y="4101145"/>
            <a:ext cx="93756" cy="58271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43305EFA-8206-BF4F-8F0B-DBBF0BA2BC61}"/>
              </a:ext>
            </a:extLst>
          </p:cNvPr>
          <p:cNvSpPr/>
          <p:nvPr/>
        </p:nvSpPr>
        <p:spPr>
          <a:xfrm>
            <a:off x="6980230" y="3330689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F2E1FA-005F-5F4F-A70F-FB155782867C}"/>
              </a:ext>
            </a:extLst>
          </p:cNvPr>
          <p:cNvCxnSpPr>
            <a:cxnSpLocks/>
          </p:cNvCxnSpPr>
          <p:nvPr/>
        </p:nvCxnSpPr>
        <p:spPr>
          <a:xfrm>
            <a:off x="6003967" y="4142140"/>
            <a:ext cx="234157" cy="53394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ight Arrow 46">
            <a:extLst>
              <a:ext uri="{FF2B5EF4-FFF2-40B4-BE49-F238E27FC236}">
                <a16:creationId xmlns:a16="http://schemas.microsoft.com/office/drawing/2014/main" id="{AF56F1FA-F0F8-114C-97B6-ED216191F822}"/>
              </a:ext>
            </a:extLst>
          </p:cNvPr>
          <p:cNvSpPr/>
          <p:nvPr/>
        </p:nvSpPr>
        <p:spPr>
          <a:xfrm>
            <a:off x="4242816" y="2932377"/>
            <a:ext cx="768096" cy="377952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27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CFC9-FE9E-5949-BCA0-7FE591B2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Left-Leaning Red-Black Trees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D9A10-A3C0-A441-A664-59DA679B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251223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1C994-B9CC-434E-ACF1-3CD6064E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9851CB-8AB4-0B4E-B271-2070A5B9966B}"/>
              </a:ext>
            </a:extLst>
          </p:cNvPr>
          <p:cNvGrpSpPr/>
          <p:nvPr/>
        </p:nvGrpSpPr>
        <p:grpSpPr>
          <a:xfrm>
            <a:off x="4186991" y="1147609"/>
            <a:ext cx="3657600" cy="4186990"/>
            <a:chOff x="2286000" y="878305"/>
            <a:chExt cx="3657600" cy="41869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B291257-3DFB-504E-9C0C-6D5281B9FFB7}"/>
                </a:ext>
              </a:extLst>
            </p:cNvPr>
            <p:cNvSpPr/>
            <p:nvPr/>
          </p:nvSpPr>
          <p:spPr>
            <a:xfrm>
              <a:off x="4114800" y="878305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C544928-AF2A-5641-A53E-1B8C1EF02BF4}"/>
                </a:ext>
              </a:extLst>
            </p:cNvPr>
            <p:cNvSpPr/>
            <p:nvPr/>
          </p:nvSpPr>
          <p:spPr>
            <a:xfrm>
              <a:off x="3200400" y="2514600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H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177966-9D37-3746-8EE7-FB351A6577B7}"/>
                </a:ext>
              </a:extLst>
            </p:cNvPr>
            <p:cNvSpPr/>
            <p:nvPr/>
          </p:nvSpPr>
          <p:spPr>
            <a:xfrm>
              <a:off x="2286000" y="4150895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5D27B40-F68A-264B-B120-9A4CD34D1AF5}"/>
                </a:ext>
              </a:extLst>
            </p:cNvPr>
            <p:cNvSpPr/>
            <p:nvPr/>
          </p:nvSpPr>
          <p:spPr>
            <a:xfrm>
              <a:off x="5029200" y="2514600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D363F6-455E-9A46-9E5C-2736497F9F2A}"/>
                </a:ext>
              </a:extLst>
            </p:cNvPr>
            <p:cNvSpPr/>
            <p:nvPr/>
          </p:nvSpPr>
          <p:spPr>
            <a:xfrm>
              <a:off x="4114800" y="4150895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K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CB3CCF-CCCC-E246-8FD6-33AF3C3DE834}"/>
                </a:ext>
              </a:extLst>
            </p:cNvPr>
            <p:cNvCxnSpPr/>
            <p:nvPr/>
          </p:nvCxnSpPr>
          <p:spPr>
            <a:xfrm flipH="1">
              <a:off x="3886200" y="1792705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BAFBCA4-022D-7444-AAC4-6A45F4A5E6AB}"/>
                </a:ext>
              </a:extLst>
            </p:cNvPr>
            <p:cNvCxnSpPr/>
            <p:nvPr/>
          </p:nvCxnSpPr>
          <p:spPr>
            <a:xfrm flipH="1">
              <a:off x="2911642" y="3429000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26E36D-AD96-1E42-8CAE-0AE8C05EE357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3444707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9F2224-1F68-804C-806F-639957EED44F}"/>
                </a:ext>
              </a:extLst>
            </p:cNvPr>
            <p:cNvCxnSpPr>
              <a:cxnSpLocks/>
            </p:cNvCxnSpPr>
            <p:nvPr/>
          </p:nvCxnSpPr>
          <p:spPr>
            <a:xfrm>
              <a:off x="4740442" y="1800559"/>
              <a:ext cx="517358" cy="721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02CCF95-991E-B945-AE59-AB124D516BBB}"/>
              </a:ext>
            </a:extLst>
          </p:cNvPr>
          <p:cNvSpPr txBox="1"/>
          <p:nvPr/>
        </p:nvSpPr>
        <p:spPr>
          <a:xfrm>
            <a:off x="288308" y="446006"/>
            <a:ext cx="44682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Binary Search Trees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Smaller keys to the left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Larger keys to the 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AB3701-4958-C44A-BB11-86E047D576AE}"/>
              </a:ext>
            </a:extLst>
          </p:cNvPr>
          <p:cNvSpPr txBox="1"/>
          <p:nvPr/>
        </p:nvSpPr>
        <p:spPr>
          <a:xfrm>
            <a:off x="1212567" y="3529248"/>
            <a:ext cx="2191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C00000"/>
                </a:solidFill>
              </a:rPr>
              <a:t>bst.get</a:t>
            </a:r>
            <a:r>
              <a:rPr lang="en-US" sz="4000" dirty="0">
                <a:solidFill>
                  <a:srgbClr val="C00000"/>
                </a:solidFill>
              </a:rPr>
              <a:t>(K)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958A6DF-2975-0C45-9977-8F4B5839CC87}"/>
              </a:ext>
            </a:extLst>
          </p:cNvPr>
          <p:cNvCxnSpPr>
            <a:cxnSpLocks/>
          </p:cNvCxnSpPr>
          <p:nvPr/>
        </p:nvCxnSpPr>
        <p:spPr>
          <a:xfrm flipH="1">
            <a:off x="5558591" y="1947281"/>
            <a:ext cx="397042" cy="55251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FC30C1-A1EA-E242-BD94-01E143FD88C3}"/>
              </a:ext>
            </a:extLst>
          </p:cNvPr>
          <p:cNvCxnSpPr>
            <a:cxnSpLocks/>
          </p:cNvCxnSpPr>
          <p:nvPr/>
        </p:nvCxnSpPr>
        <p:spPr>
          <a:xfrm>
            <a:off x="6045870" y="3630293"/>
            <a:ext cx="342900" cy="5057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201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9460-9DB9-D642-8586-B9C1C0A8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3-nodes</a:t>
            </a:r>
            <a:br>
              <a:rPr lang="en-US" dirty="0"/>
            </a:br>
            <a:r>
              <a:rPr lang="en-US" dirty="0"/>
              <a:t>with colored 2-nodes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E4595-B098-CC46-903B-E82F9D18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FDCEB6-E08C-8440-9D0D-0B493E94427A}"/>
              </a:ext>
            </a:extLst>
          </p:cNvPr>
          <p:cNvSpPr/>
          <p:nvPr/>
        </p:nvSpPr>
        <p:spPr>
          <a:xfrm>
            <a:off x="3665327" y="2494103"/>
            <a:ext cx="2037907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   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C75480-0621-5A4D-953C-EBAF41885807}"/>
              </a:ext>
            </a:extLst>
          </p:cNvPr>
          <p:cNvCxnSpPr>
            <a:cxnSpLocks/>
          </p:cNvCxnSpPr>
          <p:nvPr/>
        </p:nvCxnSpPr>
        <p:spPr>
          <a:xfrm flipH="1">
            <a:off x="3779520" y="3268543"/>
            <a:ext cx="322168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0B20CA-D7B0-0E41-9ACF-39E4F4C28FA8}"/>
              </a:ext>
            </a:extLst>
          </p:cNvPr>
          <p:cNvCxnSpPr>
            <a:cxnSpLocks/>
          </p:cNvCxnSpPr>
          <p:nvPr/>
        </p:nvCxnSpPr>
        <p:spPr>
          <a:xfrm>
            <a:off x="5217256" y="3268543"/>
            <a:ext cx="44205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3B0AC4-1C29-7548-ACA9-7D565D08E1B0}"/>
              </a:ext>
            </a:extLst>
          </p:cNvPr>
          <p:cNvCxnSpPr>
            <a:cxnSpLocks/>
          </p:cNvCxnSpPr>
          <p:nvPr/>
        </p:nvCxnSpPr>
        <p:spPr>
          <a:xfrm>
            <a:off x="4684280" y="3341695"/>
            <a:ext cx="0" cy="46229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riangle 11">
            <a:extLst>
              <a:ext uri="{FF2B5EF4-FFF2-40B4-BE49-F238E27FC236}">
                <a16:creationId xmlns:a16="http://schemas.microsoft.com/office/drawing/2014/main" id="{531DF0E1-40F1-3E41-9C4B-D5DE50A7E63A}"/>
              </a:ext>
            </a:extLst>
          </p:cNvPr>
          <p:cNvSpPr/>
          <p:nvPr/>
        </p:nvSpPr>
        <p:spPr>
          <a:xfrm>
            <a:off x="3265752" y="3803993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t1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E3430B74-A58A-9248-A62E-857C962523A4}"/>
              </a:ext>
            </a:extLst>
          </p:cNvPr>
          <p:cNvSpPr/>
          <p:nvPr/>
        </p:nvSpPr>
        <p:spPr>
          <a:xfrm>
            <a:off x="4235408" y="3803993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t2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57A5E60F-B13A-0045-AA31-81C5E997283F}"/>
              </a:ext>
            </a:extLst>
          </p:cNvPr>
          <p:cNvSpPr/>
          <p:nvPr/>
        </p:nvSpPr>
        <p:spPr>
          <a:xfrm>
            <a:off x="5229978" y="3803993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1555119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FC8A91-CF21-C446-A2F1-945627422DD0}"/>
              </a:ext>
            </a:extLst>
          </p:cNvPr>
          <p:cNvCxnSpPr>
            <a:cxnSpLocks/>
          </p:cNvCxnSpPr>
          <p:nvPr/>
        </p:nvCxnSpPr>
        <p:spPr>
          <a:xfrm>
            <a:off x="5878513" y="3747656"/>
            <a:ext cx="490947" cy="89142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250166-93FD-E543-B15D-CA7147EA742A}"/>
              </a:ext>
            </a:extLst>
          </p:cNvPr>
          <p:cNvCxnSpPr>
            <a:cxnSpLocks/>
          </p:cNvCxnSpPr>
          <p:nvPr/>
        </p:nvCxnSpPr>
        <p:spPr>
          <a:xfrm flipH="1">
            <a:off x="5322517" y="3793287"/>
            <a:ext cx="532676" cy="84579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44CD7E-B817-1447-8B2E-6DD572C03E70}"/>
              </a:ext>
            </a:extLst>
          </p:cNvPr>
          <p:cNvCxnSpPr>
            <a:cxnSpLocks/>
          </p:cNvCxnSpPr>
          <p:nvPr/>
        </p:nvCxnSpPr>
        <p:spPr>
          <a:xfrm>
            <a:off x="6615414" y="2534571"/>
            <a:ext cx="827320" cy="124884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079460-9DB9-D642-8586-B9C1C0A8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3-nodes</a:t>
            </a:r>
            <a:br>
              <a:rPr lang="en-US" dirty="0"/>
            </a:br>
            <a:r>
              <a:rPr lang="en-US" dirty="0"/>
              <a:t>with colored 2-nodes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E4595-B098-CC46-903B-E82F9D18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1102 Computer Science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FDCEB6-E08C-8440-9D0D-0B493E94427A}"/>
              </a:ext>
            </a:extLst>
          </p:cNvPr>
          <p:cNvSpPr/>
          <p:nvPr/>
        </p:nvSpPr>
        <p:spPr>
          <a:xfrm>
            <a:off x="1397615" y="2494103"/>
            <a:ext cx="2037907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   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C75480-0621-5A4D-953C-EBAF41885807}"/>
              </a:ext>
            </a:extLst>
          </p:cNvPr>
          <p:cNvCxnSpPr>
            <a:cxnSpLocks/>
          </p:cNvCxnSpPr>
          <p:nvPr/>
        </p:nvCxnSpPr>
        <p:spPr>
          <a:xfrm flipH="1">
            <a:off x="1511808" y="3268543"/>
            <a:ext cx="322168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0B20CA-D7B0-0E41-9ACF-39E4F4C28FA8}"/>
              </a:ext>
            </a:extLst>
          </p:cNvPr>
          <p:cNvCxnSpPr>
            <a:cxnSpLocks/>
          </p:cNvCxnSpPr>
          <p:nvPr/>
        </p:nvCxnSpPr>
        <p:spPr>
          <a:xfrm>
            <a:off x="2949544" y="3268543"/>
            <a:ext cx="442054" cy="538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3B0AC4-1C29-7548-ACA9-7D565D08E1B0}"/>
              </a:ext>
            </a:extLst>
          </p:cNvPr>
          <p:cNvCxnSpPr>
            <a:cxnSpLocks/>
          </p:cNvCxnSpPr>
          <p:nvPr/>
        </p:nvCxnSpPr>
        <p:spPr>
          <a:xfrm>
            <a:off x="2416568" y="3341695"/>
            <a:ext cx="0" cy="46229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riangle 11">
            <a:extLst>
              <a:ext uri="{FF2B5EF4-FFF2-40B4-BE49-F238E27FC236}">
                <a16:creationId xmlns:a16="http://schemas.microsoft.com/office/drawing/2014/main" id="{531DF0E1-40F1-3E41-9C4B-D5DE50A7E63A}"/>
              </a:ext>
            </a:extLst>
          </p:cNvPr>
          <p:cNvSpPr/>
          <p:nvPr/>
        </p:nvSpPr>
        <p:spPr>
          <a:xfrm>
            <a:off x="998040" y="3803993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t1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E3430B74-A58A-9248-A62E-857C962523A4}"/>
              </a:ext>
            </a:extLst>
          </p:cNvPr>
          <p:cNvSpPr/>
          <p:nvPr/>
        </p:nvSpPr>
        <p:spPr>
          <a:xfrm>
            <a:off x="1967696" y="3803993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t2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57A5E60F-B13A-0045-AA31-81C5E997283F}"/>
              </a:ext>
            </a:extLst>
          </p:cNvPr>
          <p:cNvSpPr/>
          <p:nvPr/>
        </p:nvSpPr>
        <p:spPr>
          <a:xfrm>
            <a:off x="2986650" y="3803993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8F2FFD-8435-CB4B-98CF-8EF5149B9E37}"/>
              </a:ext>
            </a:extLst>
          </p:cNvPr>
          <p:cNvCxnSpPr>
            <a:cxnSpLocks/>
          </p:cNvCxnSpPr>
          <p:nvPr/>
        </p:nvCxnSpPr>
        <p:spPr>
          <a:xfrm flipH="1">
            <a:off x="5892600" y="2636290"/>
            <a:ext cx="678890" cy="1147121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AE7604B-E42D-6F4B-A48D-6789E8B54BFF}"/>
              </a:ext>
            </a:extLst>
          </p:cNvPr>
          <p:cNvSpPr/>
          <p:nvPr/>
        </p:nvSpPr>
        <p:spPr>
          <a:xfrm>
            <a:off x="6195428" y="2114585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5550D3-56D7-6447-90A2-287AD1B6CF0E}"/>
              </a:ext>
            </a:extLst>
          </p:cNvPr>
          <p:cNvSpPr/>
          <p:nvPr/>
        </p:nvSpPr>
        <p:spPr>
          <a:xfrm>
            <a:off x="5454881" y="3330689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</a:t>
            </a: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26231AB-0E0E-DE4A-AAEF-6F2AD2F54953}"/>
              </a:ext>
            </a:extLst>
          </p:cNvPr>
          <p:cNvSpPr/>
          <p:nvPr/>
        </p:nvSpPr>
        <p:spPr>
          <a:xfrm>
            <a:off x="7019122" y="3777304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t3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C0381D03-9BD5-3F44-A0A2-6E25D2B8C2BD}"/>
              </a:ext>
            </a:extLst>
          </p:cNvPr>
          <p:cNvSpPr/>
          <p:nvPr/>
        </p:nvSpPr>
        <p:spPr>
          <a:xfrm>
            <a:off x="4861453" y="4627512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t1</a:t>
            </a: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596E0D1C-448A-0C4C-9486-14E7E7935BA5}"/>
              </a:ext>
            </a:extLst>
          </p:cNvPr>
          <p:cNvSpPr/>
          <p:nvPr/>
        </p:nvSpPr>
        <p:spPr>
          <a:xfrm>
            <a:off x="5956100" y="4627512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569068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1D637A0-31C3-6A47-B9F0-1C781A4AD289}"/>
              </a:ext>
            </a:extLst>
          </p:cNvPr>
          <p:cNvCxnSpPr>
            <a:cxnSpLocks/>
          </p:cNvCxnSpPr>
          <p:nvPr/>
        </p:nvCxnSpPr>
        <p:spPr>
          <a:xfrm flipH="1">
            <a:off x="7537720" y="3193699"/>
            <a:ext cx="669338" cy="1262427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FDDA250-BBFC-FA4F-B65E-877C7DC6E62A}"/>
              </a:ext>
            </a:extLst>
          </p:cNvPr>
          <p:cNvCxnSpPr>
            <a:cxnSpLocks/>
          </p:cNvCxnSpPr>
          <p:nvPr/>
        </p:nvCxnSpPr>
        <p:spPr>
          <a:xfrm>
            <a:off x="5965486" y="3225597"/>
            <a:ext cx="478893" cy="122218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7AF15B8-4D0A-8F48-8282-98EC50BDB64F}"/>
              </a:ext>
            </a:extLst>
          </p:cNvPr>
          <p:cNvCxnSpPr>
            <a:cxnSpLocks/>
          </p:cNvCxnSpPr>
          <p:nvPr/>
        </p:nvCxnSpPr>
        <p:spPr>
          <a:xfrm flipH="1">
            <a:off x="5246056" y="3217341"/>
            <a:ext cx="630730" cy="123878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6E2BA7B-6236-4047-AB94-1B6433D80158}"/>
              </a:ext>
            </a:extLst>
          </p:cNvPr>
          <p:cNvCxnSpPr>
            <a:cxnSpLocks/>
          </p:cNvCxnSpPr>
          <p:nvPr/>
        </p:nvCxnSpPr>
        <p:spPr>
          <a:xfrm flipH="1">
            <a:off x="4698045" y="4456126"/>
            <a:ext cx="608526" cy="116010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DC06EA0-B90D-5F44-9626-D1DBB311E400}"/>
              </a:ext>
            </a:extLst>
          </p:cNvPr>
          <p:cNvCxnSpPr>
            <a:cxnSpLocks/>
          </p:cNvCxnSpPr>
          <p:nvPr/>
        </p:nvCxnSpPr>
        <p:spPr>
          <a:xfrm>
            <a:off x="7064094" y="2208512"/>
            <a:ext cx="822322" cy="71984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079460-9DB9-D642-8586-B9C1C0A8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3-nodes</a:t>
            </a:r>
            <a:br>
              <a:rPr lang="en-US" dirty="0"/>
            </a:br>
            <a:r>
              <a:rPr lang="en-US" dirty="0"/>
              <a:t>with colored 2-nodes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E4595-B098-CC46-903B-E82F9D18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6604B3-E2B8-024E-B6D6-AE3C79E1D1CB}"/>
              </a:ext>
            </a:extLst>
          </p:cNvPr>
          <p:cNvGrpSpPr/>
          <p:nvPr/>
        </p:nvGrpSpPr>
        <p:grpSpPr>
          <a:xfrm>
            <a:off x="363682" y="2306518"/>
            <a:ext cx="3926945" cy="1580475"/>
            <a:chOff x="615346" y="5393307"/>
            <a:chExt cx="5497170" cy="203002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38550B4-0987-5E48-8E87-F857D2F9B168}"/>
                </a:ext>
              </a:extLst>
            </p:cNvPr>
            <p:cNvSpPr/>
            <p:nvPr/>
          </p:nvSpPr>
          <p:spPr>
            <a:xfrm>
              <a:off x="2978038" y="6583362"/>
              <a:ext cx="839972" cy="83997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DEC5222-E582-FB46-835E-43C5B25AFE81}"/>
                </a:ext>
              </a:extLst>
            </p:cNvPr>
            <p:cNvSpPr/>
            <p:nvPr/>
          </p:nvSpPr>
          <p:spPr>
            <a:xfrm>
              <a:off x="2379071" y="5393307"/>
              <a:ext cx="2037907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   P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18283BB-7067-3D42-89BC-640E16D78353}"/>
                </a:ext>
              </a:extLst>
            </p:cNvPr>
            <p:cNvCxnSpPr>
              <a:cxnSpLocks/>
              <a:endCxn id="25" idx="7"/>
            </p:cNvCxnSpPr>
            <p:nvPr/>
          </p:nvCxnSpPr>
          <p:spPr>
            <a:xfrm flipH="1">
              <a:off x="2354808" y="6167747"/>
              <a:ext cx="460624" cy="53862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260323-D61E-1E44-BACD-7502CC6D6CCD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3931000" y="6167747"/>
              <a:ext cx="442054" cy="53862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00D1D2E-6D81-5742-8163-7AEECFF0B659}"/>
                </a:ext>
              </a:extLst>
            </p:cNvPr>
            <p:cNvCxnSpPr>
              <a:cxnSpLocks/>
            </p:cNvCxnSpPr>
            <p:nvPr/>
          </p:nvCxnSpPr>
          <p:spPr>
            <a:xfrm>
              <a:off x="3398024" y="6240899"/>
              <a:ext cx="0" cy="32918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D1C9704-530B-A442-B981-7D6C7466FF46}"/>
                </a:ext>
              </a:extLst>
            </p:cNvPr>
            <p:cNvSpPr/>
            <p:nvPr/>
          </p:nvSpPr>
          <p:spPr>
            <a:xfrm>
              <a:off x="4074609" y="6583362"/>
              <a:ext cx="2037907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   W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88C3E0C-6709-0E4F-B8DC-6969EF402F5E}"/>
                </a:ext>
              </a:extLst>
            </p:cNvPr>
            <p:cNvSpPr/>
            <p:nvPr/>
          </p:nvSpPr>
          <p:spPr>
            <a:xfrm>
              <a:off x="615346" y="6583362"/>
              <a:ext cx="2037907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   E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C4AEB1-6FA2-AE4A-8E48-89161676935F}"/>
              </a:ext>
            </a:extLst>
          </p:cNvPr>
          <p:cNvCxnSpPr>
            <a:cxnSpLocks/>
          </p:cNvCxnSpPr>
          <p:nvPr/>
        </p:nvCxnSpPr>
        <p:spPr>
          <a:xfrm flipH="1">
            <a:off x="5929628" y="2057241"/>
            <a:ext cx="978618" cy="1136458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59DD4FB-18C8-A549-B841-39BBE5439C9B}"/>
              </a:ext>
            </a:extLst>
          </p:cNvPr>
          <p:cNvSpPr/>
          <p:nvPr/>
        </p:nvSpPr>
        <p:spPr>
          <a:xfrm>
            <a:off x="5995214" y="4036140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0913DED-4C55-A14D-B389-50F508F08007}"/>
              </a:ext>
            </a:extLst>
          </p:cNvPr>
          <p:cNvSpPr/>
          <p:nvPr/>
        </p:nvSpPr>
        <p:spPr>
          <a:xfrm>
            <a:off x="4867429" y="4036140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E1747E-1D5F-F24E-9EEE-126BD84EAA3C}"/>
              </a:ext>
            </a:extLst>
          </p:cNvPr>
          <p:cNvSpPr/>
          <p:nvPr/>
        </p:nvSpPr>
        <p:spPr>
          <a:xfrm>
            <a:off x="7172101" y="4036140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6F43E0-69B7-AB44-B224-2ACEDE8548C1}"/>
              </a:ext>
            </a:extLst>
          </p:cNvPr>
          <p:cNvSpPr/>
          <p:nvPr/>
        </p:nvSpPr>
        <p:spPr>
          <a:xfrm>
            <a:off x="6488036" y="1675673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4981C45-842F-B648-B237-595F858ADA45}"/>
              </a:ext>
            </a:extLst>
          </p:cNvPr>
          <p:cNvSpPr/>
          <p:nvPr/>
        </p:nvSpPr>
        <p:spPr>
          <a:xfrm>
            <a:off x="5516450" y="2765370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23A13A7-A6F2-FB48-BBEB-C857B9F582DA}"/>
              </a:ext>
            </a:extLst>
          </p:cNvPr>
          <p:cNvSpPr/>
          <p:nvPr/>
        </p:nvSpPr>
        <p:spPr>
          <a:xfrm>
            <a:off x="7801072" y="2773713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DEDFB24-D848-DF41-A5F9-E378A36E9611}"/>
              </a:ext>
            </a:extLst>
          </p:cNvPr>
          <p:cNvSpPr/>
          <p:nvPr/>
        </p:nvSpPr>
        <p:spPr>
          <a:xfrm>
            <a:off x="4333028" y="5196245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45630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1D637A0-31C3-6A47-B9F0-1C781A4AD289}"/>
              </a:ext>
            </a:extLst>
          </p:cNvPr>
          <p:cNvCxnSpPr>
            <a:cxnSpLocks/>
          </p:cNvCxnSpPr>
          <p:nvPr/>
        </p:nvCxnSpPr>
        <p:spPr>
          <a:xfrm flipH="1">
            <a:off x="7537720" y="3193699"/>
            <a:ext cx="669338" cy="1262427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FDDA250-BBFC-FA4F-B65E-877C7DC6E62A}"/>
              </a:ext>
            </a:extLst>
          </p:cNvPr>
          <p:cNvCxnSpPr>
            <a:cxnSpLocks/>
          </p:cNvCxnSpPr>
          <p:nvPr/>
        </p:nvCxnSpPr>
        <p:spPr>
          <a:xfrm>
            <a:off x="5965486" y="3225597"/>
            <a:ext cx="478893" cy="122218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7AF15B8-4D0A-8F48-8282-98EC50BDB64F}"/>
              </a:ext>
            </a:extLst>
          </p:cNvPr>
          <p:cNvCxnSpPr>
            <a:cxnSpLocks/>
          </p:cNvCxnSpPr>
          <p:nvPr/>
        </p:nvCxnSpPr>
        <p:spPr>
          <a:xfrm flipH="1">
            <a:off x="5246056" y="3217341"/>
            <a:ext cx="630730" cy="123878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6E2BA7B-6236-4047-AB94-1B6433D80158}"/>
              </a:ext>
            </a:extLst>
          </p:cNvPr>
          <p:cNvCxnSpPr>
            <a:cxnSpLocks/>
          </p:cNvCxnSpPr>
          <p:nvPr/>
        </p:nvCxnSpPr>
        <p:spPr>
          <a:xfrm flipH="1">
            <a:off x="4698045" y="4456126"/>
            <a:ext cx="608526" cy="116010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DC06EA0-B90D-5F44-9626-D1DBB311E400}"/>
              </a:ext>
            </a:extLst>
          </p:cNvPr>
          <p:cNvCxnSpPr>
            <a:cxnSpLocks/>
          </p:cNvCxnSpPr>
          <p:nvPr/>
        </p:nvCxnSpPr>
        <p:spPr>
          <a:xfrm>
            <a:off x="7064094" y="2208512"/>
            <a:ext cx="822322" cy="71984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E4595-B098-CC46-903B-E82F9D18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C4AEB1-6FA2-AE4A-8E48-89161676935F}"/>
              </a:ext>
            </a:extLst>
          </p:cNvPr>
          <p:cNvCxnSpPr>
            <a:cxnSpLocks/>
          </p:cNvCxnSpPr>
          <p:nvPr/>
        </p:nvCxnSpPr>
        <p:spPr>
          <a:xfrm flipH="1">
            <a:off x="5929628" y="2057241"/>
            <a:ext cx="978618" cy="1136458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59DD4FB-18C8-A549-B841-39BBE5439C9B}"/>
              </a:ext>
            </a:extLst>
          </p:cNvPr>
          <p:cNvSpPr/>
          <p:nvPr/>
        </p:nvSpPr>
        <p:spPr>
          <a:xfrm>
            <a:off x="5995214" y="4036140"/>
            <a:ext cx="839972" cy="83997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0913DED-4C55-A14D-B389-50F508F08007}"/>
              </a:ext>
            </a:extLst>
          </p:cNvPr>
          <p:cNvSpPr/>
          <p:nvPr/>
        </p:nvSpPr>
        <p:spPr>
          <a:xfrm>
            <a:off x="4867429" y="4036140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E1747E-1D5F-F24E-9EEE-126BD84EAA3C}"/>
              </a:ext>
            </a:extLst>
          </p:cNvPr>
          <p:cNvSpPr/>
          <p:nvPr/>
        </p:nvSpPr>
        <p:spPr>
          <a:xfrm>
            <a:off x="7172101" y="4036140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6F43E0-69B7-AB44-B224-2ACEDE8548C1}"/>
              </a:ext>
            </a:extLst>
          </p:cNvPr>
          <p:cNvSpPr/>
          <p:nvPr/>
        </p:nvSpPr>
        <p:spPr>
          <a:xfrm>
            <a:off x="6488036" y="1675673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4981C45-842F-B648-B237-595F858ADA45}"/>
              </a:ext>
            </a:extLst>
          </p:cNvPr>
          <p:cNvSpPr/>
          <p:nvPr/>
        </p:nvSpPr>
        <p:spPr>
          <a:xfrm>
            <a:off x="5516450" y="2765370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23A13A7-A6F2-FB48-BBEB-C857B9F582DA}"/>
              </a:ext>
            </a:extLst>
          </p:cNvPr>
          <p:cNvSpPr/>
          <p:nvPr/>
        </p:nvSpPr>
        <p:spPr>
          <a:xfrm>
            <a:off x="7801072" y="2773713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DEDFB24-D848-DF41-A5F9-E378A36E9611}"/>
              </a:ext>
            </a:extLst>
          </p:cNvPr>
          <p:cNvSpPr/>
          <p:nvPr/>
        </p:nvSpPr>
        <p:spPr>
          <a:xfrm>
            <a:off x="4333028" y="5196245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019CA-2060-AD46-8D72-0F0CAB8D762D}"/>
              </a:ext>
            </a:extLst>
          </p:cNvPr>
          <p:cNvSpPr txBox="1"/>
          <p:nvPr/>
        </p:nvSpPr>
        <p:spPr>
          <a:xfrm>
            <a:off x="176717" y="1421200"/>
            <a:ext cx="471162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Path to every leaf passes through same number of black links;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Never 2 consecutive red links;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No node with 2 outgoing red links;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No right red links.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F6555-6F76-8E46-BE80-A6C9EC911ABB}"/>
              </a:ext>
            </a:extLst>
          </p:cNvPr>
          <p:cNvSpPr txBox="1"/>
          <p:nvPr/>
        </p:nvSpPr>
        <p:spPr>
          <a:xfrm>
            <a:off x="152333" y="231648"/>
            <a:ext cx="2798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Invariants:</a:t>
            </a:r>
          </a:p>
        </p:txBody>
      </p:sp>
    </p:spTree>
    <p:extLst>
      <p:ext uri="{BB962C8B-B14F-4D97-AF65-F5344CB8AC3E}">
        <p14:creationId xmlns:p14="http://schemas.microsoft.com/office/powerpoint/2010/main" val="3095991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C53F-4CE7-084E-9E51-C549F6D8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Tree Rotations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AAF2C-ED8D-A342-8A70-DCBE007F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4213346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9BC8-63C2-DA40-91B2-9A6A9C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5054"/>
            <a:ext cx="8229600" cy="1143000"/>
          </a:xfrm>
        </p:spPr>
        <p:txBody>
          <a:bodyPr/>
          <a:lstStyle/>
          <a:p>
            <a:r>
              <a:rPr lang="en-US" dirty="0"/>
              <a:t>Rotate Left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651A7-F6F7-F349-A6A9-12B5BF48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DCE706-EF21-6849-AEC9-E4FD99FB4A2A}"/>
              </a:ext>
            </a:extLst>
          </p:cNvPr>
          <p:cNvGrpSpPr/>
          <p:nvPr/>
        </p:nvGrpSpPr>
        <p:grpSpPr>
          <a:xfrm>
            <a:off x="3369954" y="2015491"/>
            <a:ext cx="3113550" cy="3513966"/>
            <a:chOff x="980322" y="2149603"/>
            <a:chExt cx="3113550" cy="3513966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9C112D2-0AAC-694F-B929-99429FDA8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9254" y="3896843"/>
              <a:ext cx="703153" cy="95263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B2E4B2D-84F4-AB43-837B-8B7ED71CE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5398" y="2569589"/>
              <a:ext cx="600208" cy="95263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B9BBA42-C8F9-D840-9256-75CAFE2BB5F2}"/>
                </a:ext>
              </a:extLst>
            </p:cNvPr>
            <p:cNvCxnSpPr>
              <a:cxnSpLocks/>
            </p:cNvCxnSpPr>
            <p:nvPr/>
          </p:nvCxnSpPr>
          <p:spPr>
            <a:xfrm>
              <a:off x="2917476" y="3896843"/>
              <a:ext cx="703153" cy="95263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4750DEF-5693-4F4F-9FA8-2948B6CE9F65}"/>
                </a:ext>
              </a:extLst>
            </p:cNvPr>
            <p:cNvCxnSpPr>
              <a:cxnSpLocks/>
            </p:cNvCxnSpPr>
            <p:nvPr/>
          </p:nvCxnSpPr>
          <p:spPr>
            <a:xfrm>
              <a:off x="2081810" y="2527656"/>
              <a:ext cx="758340" cy="1123468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BB34AD0-9FA6-D340-BA5F-982B719EEE45}"/>
                </a:ext>
              </a:extLst>
            </p:cNvPr>
            <p:cNvSpPr/>
            <p:nvPr/>
          </p:nvSpPr>
          <p:spPr>
            <a:xfrm>
              <a:off x="1635620" y="2149603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H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58EFE9-6041-4147-8CED-B52821EB91BB}"/>
                </a:ext>
              </a:extLst>
            </p:cNvPr>
            <p:cNvSpPr/>
            <p:nvPr/>
          </p:nvSpPr>
          <p:spPr>
            <a:xfrm>
              <a:off x="2505508" y="347685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P</a:t>
              </a: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095EDB9E-EFEC-6940-A7DC-0A783CE4DB16}"/>
                </a:ext>
              </a:extLst>
            </p:cNvPr>
            <p:cNvSpPr/>
            <p:nvPr/>
          </p:nvSpPr>
          <p:spPr>
            <a:xfrm>
              <a:off x="3196129" y="4871089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t3</a:t>
              </a:r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ABE0B683-FD67-E74D-B83E-2DD7CA87C3E7}"/>
                </a:ext>
              </a:extLst>
            </p:cNvPr>
            <p:cNvSpPr/>
            <p:nvPr/>
          </p:nvSpPr>
          <p:spPr>
            <a:xfrm>
              <a:off x="1692654" y="4871089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t2</a:t>
              </a:r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4D69DE44-B044-3649-9C2E-58DF5BF9A079}"/>
                </a:ext>
              </a:extLst>
            </p:cNvPr>
            <p:cNvSpPr/>
            <p:nvPr/>
          </p:nvSpPr>
          <p:spPr>
            <a:xfrm>
              <a:off x="980322" y="3522219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824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9BC8-63C2-DA40-91B2-9A6A9C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5054"/>
            <a:ext cx="8229600" cy="1143000"/>
          </a:xfrm>
        </p:spPr>
        <p:txBody>
          <a:bodyPr/>
          <a:lstStyle/>
          <a:p>
            <a:r>
              <a:rPr lang="en-US" dirty="0"/>
              <a:t>Rotate Left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651A7-F6F7-F349-A6A9-12B5BF48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DCE706-EF21-6849-AEC9-E4FD99FB4A2A}"/>
              </a:ext>
            </a:extLst>
          </p:cNvPr>
          <p:cNvGrpSpPr/>
          <p:nvPr/>
        </p:nvGrpSpPr>
        <p:grpSpPr>
          <a:xfrm>
            <a:off x="651138" y="2149603"/>
            <a:ext cx="3113550" cy="3513966"/>
            <a:chOff x="980322" y="2149603"/>
            <a:chExt cx="3113550" cy="3513966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9C112D2-0AAC-694F-B929-99429FDA8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9254" y="3896843"/>
              <a:ext cx="703153" cy="95263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B2E4B2D-84F4-AB43-837B-8B7ED71CE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5398" y="2569589"/>
              <a:ext cx="600208" cy="95263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B9BBA42-C8F9-D840-9256-75CAFE2BB5F2}"/>
                </a:ext>
              </a:extLst>
            </p:cNvPr>
            <p:cNvCxnSpPr>
              <a:cxnSpLocks/>
            </p:cNvCxnSpPr>
            <p:nvPr/>
          </p:nvCxnSpPr>
          <p:spPr>
            <a:xfrm>
              <a:off x="2917476" y="3896843"/>
              <a:ext cx="703153" cy="95263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4750DEF-5693-4F4F-9FA8-2948B6CE9F65}"/>
                </a:ext>
              </a:extLst>
            </p:cNvPr>
            <p:cNvCxnSpPr>
              <a:cxnSpLocks/>
            </p:cNvCxnSpPr>
            <p:nvPr/>
          </p:nvCxnSpPr>
          <p:spPr>
            <a:xfrm>
              <a:off x="2081810" y="2527656"/>
              <a:ext cx="758340" cy="1123468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BB34AD0-9FA6-D340-BA5F-982B719EEE45}"/>
                </a:ext>
              </a:extLst>
            </p:cNvPr>
            <p:cNvSpPr/>
            <p:nvPr/>
          </p:nvSpPr>
          <p:spPr>
            <a:xfrm>
              <a:off x="1635620" y="2149603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H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58EFE9-6041-4147-8CED-B52821EB91BB}"/>
                </a:ext>
              </a:extLst>
            </p:cNvPr>
            <p:cNvSpPr/>
            <p:nvPr/>
          </p:nvSpPr>
          <p:spPr>
            <a:xfrm>
              <a:off x="2505508" y="347685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P</a:t>
              </a: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095EDB9E-EFEC-6940-A7DC-0A783CE4DB16}"/>
                </a:ext>
              </a:extLst>
            </p:cNvPr>
            <p:cNvSpPr/>
            <p:nvPr/>
          </p:nvSpPr>
          <p:spPr>
            <a:xfrm>
              <a:off x="3196129" y="4871089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t3</a:t>
              </a:r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ABE0B683-FD67-E74D-B83E-2DD7CA87C3E7}"/>
                </a:ext>
              </a:extLst>
            </p:cNvPr>
            <p:cNvSpPr/>
            <p:nvPr/>
          </p:nvSpPr>
          <p:spPr>
            <a:xfrm>
              <a:off x="1692654" y="4871089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t2</a:t>
              </a:r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4D69DE44-B044-3649-9C2E-58DF5BF9A079}"/>
                </a:ext>
              </a:extLst>
            </p:cNvPr>
            <p:cNvSpPr/>
            <p:nvPr/>
          </p:nvSpPr>
          <p:spPr>
            <a:xfrm>
              <a:off x="980322" y="3522219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533B9D-68F9-014B-A7F5-7501D369C280}"/>
              </a:ext>
            </a:extLst>
          </p:cNvPr>
          <p:cNvGrpSpPr/>
          <p:nvPr/>
        </p:nvGrpSpPr>
        <p:grpSpPr>
          <a:xfrm>
            <a:off x="5080243" y="2149603"/>
            <a:ext cx="3318128" cy="3507774"/>
            <a:chOff x="4824211" y="2149603"/>
            <a:chExt cx="3318128" cy="3507774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C42D127-AAE3-7E4B-A39C-F054B61AB5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3576" y="3971950"/>
              <a:ext cx="613892" cy="88075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9E0E58B-23B2-BD48-A110-78C986A1867C}"/>
                </a:ext>
              </a:extLst>
            </p:cNvPr>
            <p:cNvCxnSpPr>
              <a:cxnSpLocks/>
            </p:cNvCxnSpPr>
            <p:nvPr/>
          </p:nvCxnSpPr>
          <p:spPr>
            <a:xfrm>
              <a:off x="6003254" y="3982122"/>
              <a:ext cx="641386" cy="85839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8D4FE98-28B5-3B4B-ABBE-02A63A33BF63}"/>
                </a:ext>
              </a:extLst>
            </p:cNvPr>
            <p:cNvCxnSpPr>
              <a:cxnSpLocks/>
            </p:cNvCxnSpPr>
            <p:nvPr/>
          </p:nvCxnSpPr>
          <p:spPr>
            <a:xfrm>
              <a:off x="6953423" y="2569589"/>
              <a:ext cx="703153" cy="95263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FB40888-AB9F-7E43-B1E5-416F812259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1062" y="2531171"/>
              <a:ext cx="953760" cy="1119953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9D3B87F-8796-F742-BB16-7A5F5960BF4E}"/>
                </a:ext>
              </a:extLst>
            </p:cNvPr>
            <p:cNvSpPr/>
            <p:nvPr/>
          </p:nvSpPr>
          <p:spPr>
            <a:xfrm>
              <a:off x="6524612" y="2149603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P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D09A5AF-7DFF-4847-B4C3-BC48F1670BC3}"/>
                </a:ext>
              </a:extLst>
            </p:cNvPr>
            <p:cNvSpPr/>
            <p:nvPr/>
          </p:nvSpPr>
          <p:spPr>
            <a:xfrm>
              <a:off x="5543578" y="347472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H</a:t>
              </a:r>
            </a:p>
          </p:txBody>
        </p:sp>
        <p:sp>
          <p:nvSpPr>
            <p:cNvPr id="52" name="Triangle 51">
              <a:extLst>
                <a:ext uri="{FF2B5EF4-FFF2-40B4-BE49-F238E27FC236}">
                  <a16:creationId xmlns:a16="http://schemas.microsoft.com/office/drawing/2014/main" id="{AD1A3810-87BB-F746-9F13-42D4ED8370CB}"/>
                </a:ext>
              </a:extLst>
            </p:cNvPr>
            <p:cNvSpPr/>
            <p:nvPr/>
          </p:nvSpPr>
          <p:spPr>
            <a:xfrm>
              <a:off x="7244596" y="3522219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t3</a:t>
              </a:r>
            </a:p>
          </p:txBody>
        </p:sp>
        <p:sp>
          <p:nvSpPr>
            <p:cNvPr id="53" name="Triangle 52">
              <a:extLst>
                <a:ext uri="{FF2B5EF4-FFF2-40B4-BE49-F238E27FC236}">
                  <a16:creationId xmlns:a16="http://schemas.microsoft.com/office/drawing/2014/main" id="{D46EAF07-A6EB-BD4C-AF2D-279A9A373161}"/>
                </a:ext>
              </a:extLst>
            </p:cNvPr>
            <p:cNvSpPr/>
            <p:nvPr/>
          </p:nvSpPr>
          <p:spPr>
            <a:xfrm>
              <a:off x="6239842" y="4864897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t2</a:t>
              </a:r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FB36A15B-80E1-0741-8591-8FC47380E3D0}"/>
                </a:ext>
              </a:extLst>
            </p:cNvPr>
            <p:cNvSpPr/>
            <p:nvPr/>
          </p:nvSpPr>
          <p:spPr>
            <a:xfrm>
              <a:off x="4824211" y="4864897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t1</a:t>
              </a:r>
            </a:p>
          </p:txBody>
        </p:sp>
      </p:grp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6A18E5F-95F1-6C4C-89A4-67E7C7EB3223}"/>
              </a:ext>
            </a:extLst>
          </p:cNvPr>
          <p:cNvSpPr/>
          <p:nvPr/>
        </p:nvSpPr>
        <p:spPr>
          <a:xfrm>
            <a:off x="4043749" y="2987499"/>
            <a:ext cx="1036493" cy="534720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53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1959C-626D-2E4D-865F-00376607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206C1-9C9A-A04A-B4CA-3F4C44AA8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435"/>
            <a:ext cx="9144000" cy="460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80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1959C-626D-2E4D-865F-00376607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2BB11E-1DD2-4248-A34C-11E5DB0EF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608"/>
            <a:ext cx="9144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39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9BC8-63C2-DA40-91B2-9A6A9C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5054"/>
            <a:ext cx="8229600" cy="1143000"/>
          </a:xfrm>
        </p:spPr>
        <p:txBody>
          <a:bodyPr/>
          <a:lstStyle/>
          <a:p>
            <a:r>
              <a:rPr lang="en-US" dirty="0"/>
              <a:t>Rotate Right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651A7-F6F7-F349-A6A9-12B5BF48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482A8A-3DF2-B941-91AA-C12980FACCE2}"/>
              </a:ext>
            </a:extLst>
          </p:cNvPr>
          <p:cNvGrpSpPr/>
          <p:nvPr/>
        </p:nvGrpSpPr>
        <p:grpSpPr>
          <a:xfrm>
            <a:off x="2677288" y="2222755"/>
            <a:ext cx="3342512" cy="3154206"/>
            <a:chOff x="2677288" y="2222755"/>
            <a:chExt cx="3342512" cy="315420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B2E4B2D-84F4-AB43-837B-8B7ED71CE4EB}"/>
                </a:ext>
              </a:extLst>
            </p:cNvPr>
            <p:cNvCxnSpPr>
              <a:cxnSpLocks/>
            </p:cNvCxnSpPr>
            <p:nvPr/>
          </p:nvCxnSpPr>
          <p:spPr>
            <a:xfrm>
              <a:off x="3892907" y="3726090"/>
              <a:ext cx="641386" cy="85839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B9BBA42-C8F9-D840-9256-75CAFE2BB5F2}"/>
                </a:ext>
              </a:extLst>
            </p:cNvPr>
            <p:cNvCxnSpPr>
              <a:cxnSpLocks/>
            </p:cNvCxnSpPr>
            <p:nvPr/>
          </p:nvCxnSpPr>
          <p:spPr>
            <a:xfrm>
              <a:off x="4855268" y="2642741"/>
              <a:ext cx="703153" cy="95263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4750DEF-5693-4F4F-9FA8-2948B6CE9F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4761" y="2604323"/>
              <a:ext cx="1711906" cy="1980158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BB34AD0-9FA6-D340-BA5F-982B719EEE45}"/>
                </a:ext>
              </a:extLst>
            </p:cNvPr>
            <p:cNvSpPr/>
            <p:nvPr/>
          </p:nvSpPr>
          <p:spPr>
            <a:xfrm>
              <a:off x="4426457" y="2222755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P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58EFE9-6041-4147-8CED-B52821EB91BB}"/>
                </a:ext>
              </a:extLst>
            </p:cNvPr>
            <p:cNvSpPr/>
            <p:nvPr/>
          </p:nvSpPr>
          <p:spPr>
            <a:xfrm>
              <a:off x="3454871" y="3312452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H</a:t>
              </a: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095EDB9E-EFEC-6940-A7DC-0A783CE4DB16}"/>
                </a:ext>
              </a:extLst>
            </p:cNvPr>
            <p:cNvSpPr/>
            <p:nvPr/>
          </p:nvSpPr>
          <p:spPr>
            <a:xfrm>
              <a:off x="5122057" y="3595371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t3</a:t>
              </a:r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ABE0B683-FD67-E74D-B83E-2DD7CA87C3E7}"/>
                </a:ext>
              </a:extLst>
            </p:cNvPr>
            <p:cNvSpPr/>
            <p:nvPr/>
          </p:nvSpPr>
          <p:spPr>
            <a:xfrm>
              <a:off x="4105111" y="4580966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t2</a:t>
              </a:r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4D69DE44-B044-3649-9C2E-58DF5BF9A079}"/>
                </a:ext>
              </a:extLst>
            </p:cNvPr>
            <p:cNvSpPr/>
            <p:nvPr/>
          </p:nvSpPr>
          <p:spPr>
            <a:xfrm>
              <a:off x="2677288" y="4584481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550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64F0F-6082-E745-AC9D-B110B8E7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6EFB5-8A5A-5F41-A383-588645F8F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9" y="0"/>
            <a:ext cx="833754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A1541F-5EEB-EA40-BA97-EAC2E8B2415E}"/>
              </a:ext>
            </a:extLst>
          </p:cNvPr>
          <p:cNvSpPr txBox="1"/>
          <p:nvPr/>
        </p:nvSpPr>
        <p:spPr>
          <a:xfrm>
            <a:off x="4571999" y="2393345"/>
            <a:ext cx="36088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 API for the BST ADT in the style of Sedgewick &amp; Wayne</a:t>
            </a:r>
          </a:p>
        </p:txBody>
      </p:sp>
    </p:spTree>
    <p:extLst>
      <p:ext uri="{BB962C8B-B14F-4D97-AF65-F5344CB8AC3E}">
        <p14:creationId xmlns:p14="http://schemas.microsoft.com/office/powerpoint/2010/main" val="482195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9BC8-63C2-DA40-91B2-9A6A9C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5054"/>
            <a:ext cx="8229600" cy="1143000"/>
          </a:xfrm>
        </p:spPr>
        <p:txBody>
          <a:bodyPr/>
          <a:lstStyle/>
          <a:p>
            <a:r>
              <a:rPr lang="en-US" dirty="0"/>
              <a:t>Rotate Right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651A7-F6F7-F349-A6A9-12B5BF48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63CD0F3-94D8-6A44-A0EE-CE0024D0B9EC}"/>
              </a:ext>
            </a:extLst>
          </p:cNvPr>
          <p:cNvGrpSpPr/>
          <p:nvPr/>
        </p:nvGrpSpPr>
        <p:grpSpPr>
          <a:xfrm>
            <a:off x="422899" y="2417827"/>
            <a:ext cx="3342512" cy="3154206"/>
            <a:chOff x="752083" y="2149603"/>
            <a:chExt cx="3342512" cy="315420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B2E4B2D-84F4-AB43-837B-8B7ED71CE4EB}"/>
                </a:ext>
              </a:extLst>
            </p:cNvPr>
            <p:cNvCxnSpPr>
              <a:cxnSpLocks/>
            </p:cNvCxnSpPr>
            <p:nvPr/>
          </p:nvCxnSpPr>
          <p:spPr>
            <a:xfrm>
              <a:off x="1967702" y="3652938"/>
              <a:ext cx="641386" cy="85839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B9BBA42-C8F9-D840-9256-75CAFE2BB5F2}"/>
                </a:ext>
              </a:extLst>
            </p:cNvPr>
            <p:cNvCxnSpPr>
              <a:cxnSpLocks/>
            </p:cNvCxnSpPr>
            <p:nvPr/>
          </p:nvCxnSpPr>
          <p:spPr>
            <a:xfrm>
              <a:off x="2930063" y="2569589"/>
              <a:ext cx="703153" cy="95263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4750DEF-5693-4F4F-9FA8-2948B6CE9F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9556" y="2531171"/>
              <a:ext cx="1711906" cy="1980158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BB34AD0-9FA6-D340-BA5F-982B719EEE45}"/>
                </a:ext>
              </a:extLst>
            </p:cNvPr>
            <p:cNvSpPr/>
            <p:nvPr/>
          </p:nvSpPr>
          <p:spPr>
            <a:xfrm>
              <a:off x="2501252" y="2149603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P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58EFE9-6041-4147-8CED-B52821EB91BB}"/>
                </a:ext>
              </a:extLst>
            </p:cNvPr>
            <p:cNvSpPr/>
            <p:nvPr/>
          </p:nvSpPr>
          <p:spPr>
            <a:xfrm>
              <a:off x="1529666" y="3239300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H</a:t>
              </a: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095EDB9E-EFEC-6940-A7DC-0A783CE4DB16}"/>
                </a:ext>
              </a:extLst>
            </p:cNvPr>
            <p:cNvSpPr/>
            <p:nvPr/>
          </p:nvSpPr>
          <p:spPr>
            <a:xfrm>
              <a:off x="3196852" y="3522219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t3</a:t>
              </a:r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ABE0B683-FD67-E74D-B83E-2DD7CA87C3E7}"/>
                </a:ext>
              </a:extLst>
            </p:cNvPr>
            <p:cNvSpPr/>
            <p:nvPr/>
          </p:nvSpPr>
          <p:spPr>
            <a:xfrm>
              <a:off x="2179906" y="4507814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t2</a:t>
              </a:r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4D69DE44-B044-3649-9C2E-58DF5BF9A079}"/>
                </a:ext>
              </a:extLst>
            </p:cNvPr>
            <p:cNvSpPr/>
            <p:nvPr/>
          </p:nvSpPr>
          <p:spPr>
            <a:xfrm>
              <a:off x="752083" y="4511329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C59792B-52D4-684C-8D44-99D99CD69132}"/>
              </a:ext>
            </a:extLst>
          </p:cNvPr>
          <p:cNvGrpSpPr/>
          <p:nvPr/>
        </p:nvGrpSpPr>
        <p:grpSpPr>
          <a:xfrm>
            <a:off x="5397589" y="2359051"/>
            <a:ext cx="3250718" cy="3212982"/>
            <a:chOff x="5275669" y="2090827"/>
            <a:chExt cx="3250718" cy="321298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8E6B1F7-5D23-0B4B-9AFD-F4CE41C84440}"/>
                </a:ext>
              </a:extLst>
            </p:cNvPr>
            <p:cNvCxnSpPr>
              <a:cxnSpLocks/>
            </p:cNvCxnSpPr>
            <p:nvPr/>
          </p:nvCxnSpPr>
          <p:spPr>
            <a:xfrm>
              <a:off x="7420138" y="3677322"/>
              <a:ext cx="602198" cy="80132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D18FBD0-1389-EE4F-87C0-8AB7F9F9A2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6426" y="3551872"/>
              <a:ext cx="635658" cy="90239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8AB143E-92BC-F842-9BE3-44EE840B00F8}"/>
                </a:ext>
              </a:extLst>
            </p:cNvPr>
            <p:cNvCxnSpPr>
              <a:cxnSpLocks/>
            </p:cNvCxnSpPr>
            <p:nvPr/>
          </p:nvCxnSpPr>
          <p:spPr>
            <a:xfrm>
              <a:off x="6401832" y="2510813"/>
              <a:ext cx="981730" cy="1142125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2D6020-A57D-6043-B138-B22BE0E2C6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6174" y="2534571"/>
              <a:ext cx="635658" cy="902394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4720457-95EB-6B4A-962A-3746EFD9B98F}"/>
                </a:ext>
              </a:extLst>
            </p:cNvPr>
            <p:cNvSpPr/>
            <p:nvPr/>
          </p:nvSpPr>
          <p:spPr>
            <a:xfrm>
              <a:off x="6933044" y="316309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P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02E4784-2F6A-0942-9FB9-ECA6FC9A0F81}"/>
                </a:ext>
              </a:extLst>
            </p:cNvPr>
            <p:cNvSpPr/>
            <p:nvPr/>
          </p:nvSpPr>
          <p:spPr>
            <a:xfrm>
              <a:off x="5973650" y="2090827"/>
              <a:ext cx="839972" cy="8399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H</a:t>
              </a: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4915E7F7-ECBB-5E42-ACB3-B2D32F10519A}"/>
                </a:ext>
              </a:extLst>
            </p:cNvPr>
            <p:cNvSpPr/>
            <p:nvPr/>
          </p:nvSpPr>
          <p:spPr>
            <a:xfrm>
              <a:off x="7628644" y="4511329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t3</a:t>
              </a: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FA6CAB5E-5D07-CE40-9E02-A6B1276463E8}"/>
                </a:ext>
              </a:extLst>
            </p:cNvPr>
            <p:cNvSpPr/>
            <p:nvPr/>
          </p:nvSpPr>
          <p:spPr>
            <a:xfrm>
              <a:off x="6196007" y="4504944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t2</a:t>
              </a:r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28B96171-31A6-8A40-842E-AC339D8225DD}"/>
                </a:ext>
              </a:extLst>
            </p:cNvPr>
            <p:cNvSpPr/>
            <p:nvPr/>
          </p:nvSpPr>
          <p:spPr>
            <a:xfrm>
              <a:off x="5275669" y="3436965"/>
              <a:ext cx="897743" cy="7924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t1</a:t>
              </a:r>
            </a:p>
          </p:txBody>
        </p:sp>
      </p:grpSp>
      <p:sp>
        <p:nvSpPr>
          <p:cNvPr id="38" name="Right Arrow 37">
            <a:extLst>
              <a:ext uri="{FF2B5EF4-FFF2-40B4-BE49-F238E27FC236}">
                <a16:creationId xmlns:a16="http://schemas.microsoft.com/office/drawing/2014/main" id="{214DB1B8-0238-EB41-9A25-A1BDCC56C297}"/>
              </a:ext>
            </a:extLst>
          </p:cNvPr>
          <p:cNvSpPr/>
          <p:nvPr/>
        </p:nvSpPr>
        <p:spPr>
          <a:xfrm>
            <a:off x="4035558" y="3046768"/>
            <a:ext cx="1036493" cy="534720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093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95CBBA-8FB3-7941-BD97-44D3AF6DA9A5}"/>
              </a:ext>
            </a:extLst>
          </p:cNvPr>
          <p:cNvCxnSpPr/>
          <p:nvPr/>
        </p:nvCxnSpPr>
        <p:spPr>
          <a:xfrm>
            <a:off x="2960272" y="2246055"/>
            <a:ext cx="0" cy="70713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0DD8AA-ACEE-1F4C-8F40-F77482898DF5}"/>
              </a:ext>
            </a:extLst>
          </p:cNvPr>
          <p:cNvCxnSpPr>
            <a:cxnSpLocks/>
          </p:cNvCxnSpPr>
          <p:nvPr/>
        </p:nvCxnSpPr>
        <p:spPr>
          <a:xfrm>
            <a:off x="2948080" y="3082538"/>
            <a:ext cx="695613" cy="11151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996E022-28C7-6341-8C17-FE5D3DA2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025E1-35AE-A541-BF19-2DF23051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BCCBA7-E30B-AA42-BE2D-00B8972D9B2F}"/>
              </a:ext>
            </a:extLst>
          </p:cNvPr>
          <p:cNvCxnSpPr>
            <a:cxnSpLocks/>
          </p:cNvCxnSpPr>
          <p:nvPr/>
        </p:nvCxnSpPr>
        <p:spPr>
          <a:xfrm flipH="1">
            <a:off x="2273326" y="3095210"/>
            <a:ext cx="695613" cy="11151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F27E567-C612-7E45-862E-2481E58F34DD}"/>
              </a:ext>
            </a:extLst>
          </p:cNvPr>
          <p:cNvSpPr/>
          <p:nvPr/>
        </p:nvSpPr>
        <p:spPr>
          <a:xfrm>
            <a:off x="2536697" y="274973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72A8AE6-19F6-3A4B-8AE5-87152047CCF1}"/>
              </a:ext>
            </a:extLst>
          </p:cNvPr>
          <p:cNvSpPr/>
          <p:nvPr/>
        </p:nvSpPr>
        <p:spPr>
          <a:xfrm>
            <a:off x="3232297" y="4231770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t2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834F45B6-5CA3-3745-BA9C-ED48C1BCF649}"/>
              </a:ext>
            </a:extLst>
          </p:cNvPr>
          <p:cNvSpPr/>
          <p:nvPr/>
        </p:nvSpPr>
        <p:spPr>
          <a:xfrm>
            <a:off x="1812422" y="4231770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C48B23-B812-9C4F-8205-EEB2ADFB454D}"/>
              </a:ext>
            </a:extLst>
          </p:cNvPr>
          <p:cNvCxnSpPr/>
          <p:nvPr/>
        </p:nvCxnSpPr>
        <p:spPr>
          <a:xfrm>
            <a:off x="6355744" y="2246055"/>
            <a:ext cx="0" cy="7071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1FAA80-85A6-3B4D-AF95-04F91E38D1B0}"/>
              </a:ext>
            </a:extLst>
          </p:cNvPr>
          <p:cNvCxnSpPr>
            <a:cxnSpLocks/>
          </p:cNvCxnSpPr>
          <p:nvPr/>
        </p:nvCxnSpPr>
        <p:spPr>
          <a:xfrm>
            <a:off x="6343552" y="3082538"/>
            <a:ext cx="695613" cy="111513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31658A-2FBD-F44F-B478-B1E3FDF6A1D8}"/>
              </a:ext>
            </a:extLst>
          </p:cNvPr>
          <p:cNvCxnSpPr>
            <a:cxnSpLocks/>
          </p:cNvCxnSpPr>
          <p:nvPr/>
        </p:nvCxnSpPr>
        <p:spPr>
          <a:xfrm flipH="1">
            <a:off x="5667524" y="3099032"/>
            <a:ext cx="695613" cy="111513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1C25394-36EE-AB4C-8169-253AF4A5ADC3}"/>
              </a:ext>
            </a:extLst>
          </p:cNvPr>
          <p:cNvSpPr/>
          <p:nvPr/>
        </p:nvSpPr>
        <p:spPr>
          <a:xfrm>
            <a:off x="5932169" y="2749738"/>
            <a:ext cx="839972" cy="8399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D10F3E8A-6E9D-234F-9613-A9681D42B8D0}"/>
              </a:ext>
            </a:extLst>
          </p:cNvPr>
          <p:cNvSpPr/>
          <p:nvPr/>
        </p:nvSpPr>
        <p:spPr>
          <a:xfrm>
            <a:off x="6627769" y="4231770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t2</a:t>
            </a: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5DC9F4DF-9085-E747-92EA-4CAA981129E2}"/>
              </a:ext>
            </a:extLst>
          </p:cNvPr>
          <p:cNvSpPr/>
          <p:nvPr/>
        </p:nvSpPr>
        <p:spPr>
          <a:xfrm>
            <a:off x="5207894" y="4231770"/>
            <a:ext cx="897743" cy="79248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1697540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CFC9-FE9E-5949-BCA0-7FE591B2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D9A10-A3C0-A441-A664-59DA679B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3418435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BC1B-6EA8-584F-8963-A84BB709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F59B-BB58-AC48-B9A3-36806219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much time does an operation take?</a:t>
            </a:r>
          </a:p>
          <a:p>
            <a:endParaRPr lang="en-US" dirty="0"/>
          </a:p>
          <a:p>
            <a:r>
              <a:rPr lang="en-US" dirty="0"/>
              <a:t>How much memory does it use?</a:t>
            </a:r>
          </a:p>
          <a:p>
            <a:endParaRPr lang="en-US" dirty="0"/>
          </a:p>
          <a:p>
            <a:r>
              <a:rPr lang="en-US" dirty="0"/>
              <a:t>In the worst case? On average?</a:t>
            </a:r>
          </a:p>
          <a:p>
            <a:endParaRPr lang="en-US" dirty="0"/>
          </a:p>
          <a:p>
            <a:r>
              <a:rPr lang="en-US" dirty="0"/>
              <a:t>How does the work grow as the input grows?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422E7-8925-6042-B656-DE63D727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4031382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0A4FC0-3119-9240-B703-AF438ABFC5E9}"/>
              </a:ext>
            </a:extLst>
          </p:cNvPr>
          <p:cNvCxnSpPr>
            <a:cxnSpLocks/>
          </p:cNvCxnSpPr>
          <p:nvPr/>
        </p:nvCxnSpPr>
        <p:spPr>
          <a:xfrm>
            <a:off x="1478843" y="6129866"/>
            <a:ext cx="5991174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9675B0-AA91-E442-B2DC-A1188FF13600}"/>
              </a:ext>
            </a:extLst>
          </p:cNvPr>
          <p:cNvCxnSpPr/>
          <p:nvPr/>
        </p:nvCxnSpPr>
        <p:spPr>
          <a:xfrm flipV="1">
            <a:off x="1369180" y="2122311"/>
            <a:ext cx="5358997" cy="3747911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FD762D1-A3AA-5648-8EBA-B55D1033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the Input Size – 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5171D-B7F8-6242-BE52-8437FDBF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447C8-8F9E-E34F-8A0F-4A916D82F157}"/>
              </a:ext>
            </a:extLst>
          </p:cNvPr>
          <p:cNvSpPr/>
          <p:nvPr/>
        </p:nvSpPr>
        <p:spPr>
          <a:xfrm>
            <a:off x="1369180" y="1428927"/>
            <a:ext cx="6360607" cy="4441295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14D792-7154-F447-A8BA-F5B325E5C8A3}"/>
              </a:ext>
            </a:extLst>
          </p:cNvPr>
          <p:cNvSpPr txBox="1"/>
          <p:nvPr/>
        </p:nvSpPr>
        <p:spPr>
          <a:xfrm>
            <a:off x="3826628" y="5928620"/>
            <a:ext cx="14682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Input Size – 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860137-8D55-DE4E-BF3B-4D9BD97DF2C3}"/>
              </a:ext>
            </a:extLst>
          </p:cNvPr>
          <p:cNvCxnSpPr>
            <a:cxnSpLocks/>
          </p:cNvCxnSpPr>
          <p:nvPr/>
        </p:nvCxnSpPr>
        <p:spPr>
          <a:xfrm flipV="1">
            <a:off x="900440" y="1476036"/>
            <a:ext cx="0" cy="4322763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844516-4A59-0F44-B274-8B2E97314E0B}"/>
              </a:ext>
            </a:extLst>
          </p:cNvPr>
          <p:cNvSpPr txBox="1"/>
          <p:nvPr/>
        </p:nvSpPr>
        <p:spPr>
          <a:xfrm>
            <a:off x="457200" y="3249560"/>
            <a:ext cx="88648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Units of Work</a:t>
            </a:r>
          </a:p>
        </p:txBody>
      </p:sp>
    </p:spTree>
    <p:extLst>
      <p:ext uri="{BB962C8B-B14F-4D97-AF65-F5344CB8AC3E}">
        <p14:creationId xmlns:p14="http://schemas.microsoft.com/office/powerpoint/2010/main" val="55953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47CC5-E1AA-4142-87FD-BF17E741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3C3BD4-CD0E-B54D-9C25-0626328D7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9981"/>
            <a:ext cx="9144000" cy="3278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523676-2A4B-9C47-9DA8-45F224905903}"/>
              </a:ext>
            </a:extLst>
          </p:cNvPr>
          <p:cNvSpPr txBox="1"/>
          <p:nvPr/>
        </p:nvSpPr>
        <p:spPr>
          <a:xfrm>
            <a:off x="4779263" y="2397948"/>
            <a:ext cx="36697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 private inner recursive class Node, empty BST represented by null.</a:t>
            </a:r>
          </a:p>
        </p:txBody>
      </p:sp>
    </p:spTree>
    <p:extLst>
      <p:ext uri="{BB962C8B-B14F-4D97-AF65-F5344CB8AC3E}">
        <p14:creationId xmlns:p14="http://schemas.microsoft.com/office/powerpoint/2010/main" val="74464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AADA-FFAE-A34C-A621-AB9692F7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90D16-A7DF-D746-B970-A8921C52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85D10-425E-A745-94B5-C0AB58BE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227DE5-5D01-664C-B8AF-7A03C3D27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41"/>
            <a:ext cx="9144000" cy="65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1C994-B9CC-434E-ACF1-3CD6064E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291257-3DFB-504E-9C0C-6D5281B9FFB7}"/>
              </a:ext>
            </a:extLst>
          </p:cNvPr>
          <p:cNvSpPr/>
          <p:nvPr/>
        </p:nvSpPr>
        <p:spPr>
          <a:xfrm>
            <a:off x="6174287" y="416089"/>
            <a:ext cx="914400" cy="914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44928-AF2A-5641-A53E-1B8C1EF02BF4}"/>
              </a:ext>
            </a:extLst>
          </p:cNvPr>
          <p:cNvSpPr/>
          <p:nvPr/>
        </p:nvSpPr>
        <p:spPr>
          <a:xfrm>
            <a:off x="5259887" y="2052384"/>
            <a:ext cx="914400" cy="914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177966-9D37-3746-8EE7-FB351A6577B7}"/>
              </a:ext>
            </a:extLst>
          </p:cNvPr>
          <p:cNvSpPr/>
          <p:nvPr/>
        </p:nvSpPr>
        <p:spPr>
          <a:xfrm>
            <a:off x="4345487" y="3688679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D27B40-F68A-264B-B120-9A4CD34D1AF5}"/>
              </a:ext>
            </a:extLst>
          </p:cNvPr>
          <p:cNvSpPr/>
          <p:nvPr/>
        </p:nvSpPr>
        <p:spPr>
          <a:xfrm>
            <a:off x="7088687" y="2052384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D363F6-455E-9A46-9E5C-2736497F9F2A}"/>
              </a:ext>
            </a:extLst>
          </p:cNvPr>
          <p:cNvSpPr/>
          <p:nvPr/>
        </p:nvSpPr>
        <p:spPr>
          <a:xfrm>
            <a:off x="6174287" y="3688679"/>
            <a:ext cx="914400" cy="914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CB3CCF-CCCC-E246-8FD6-33AF3C3DE834}"/>
              </a:ext>
            </a:extLst>
          </p:cNvPr>
          <p:cNvCxnSpPr/>
          <p:nvPr/>
        </p:nvCxnSpPr>
        <p:spPr>
          <a:xfrm flipH="1">
            <a:off x="5945687" y="1330489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AFBCA4-022D-7444-AAC4-6A45F4A5E6AB}"/>
              </a:ext>
            </a:extLst>
          </p:cNvPr>
          <p:cNvCxnSpPr/>
          <p:nvPr/>
        </p:nvCxnSpPr>
        <p:spPr>
          <a:xfrm flipH="1">
            <a:off x="4971129" y="2966784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26E36D-AD96-1E42-8CAE-0AE8C05EE357}"/>
              </a:ext>
            </a:extLst>
          </p:cNvPr>
          <p:cNvCxnSpPr>
            <a:cxnSpLocks/>
          </p:cNvCxnSpPr>
          <p:nvPr/>
        </p:nvCxnSpPr>
        <p:spPr>
          <a:xfrm>
            <a:off x="5945687" y="2982491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9F2224-1F68-804C-806F-639957EED44F}"/>
              </a:ext>
            </a:extLst>
          </p:cNvPr>
          <p:cNvCxnSpPr>
            <a:cxnSpLocks/>
          </p:cNvCxnSpPr>
          <p:nvPr/>
        </p:nvCxnSpPr>
        <p:spPr>
          <a:xfrm>
            <a:off x="6799929" y="1338343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FAB3701-4958-C44A-BB11-86E047D576AE}"/>
              </a:ext>
            </a:extLst>
          </p:cNvPr>
          <p:cNvSpPr txBox="1"/>
          <p:nvPr/>
        </p:nvSpPr>
        <p:spPr>
          <a:xfrm>
            <a:off x="954975" y="679902"/>
            <a:ext cx="2692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C00000"/>
                </a:solidFill>
              </a:rPr>
              <a:t>bst.put</a:t>
            </a:r>
            <a:r>
              <a:rPr lang="en-US" sz="4000" dirty="0">
                <a:solidFill>
                  <a:srgbClr val="C00000"/>
                </a:solidFill>
              </a:rPr>
              <a:t>(L, 5)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958A6DF-2975-0C45-9977-8F4B5839CC87}"/>
              </a:ext>
            </a:extLst>
          </p:cNvPr>
          <p:cNvCxnSpPr>
            <a:cxnSpLocks/>
          </p:cNvCxnSpPr>
          <p:nvPr/>
        </p:nvCxnSpPr>
        <p:spPr>
          <a:xfrm flipH="1">
            <a:off x="5717087" y="1215761"/>
            <a:ext cx="397042" cy="55251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FC30C1-A1EA-E242-BD94-01E143FD88C3}"/>
              </a:ext>
            </a:extLst>
          </p:cNvPr>
          <p:cNvCxnSpPr>
            <a:cxnSpLocks/>
          </p:cNvCxnSpPr>
          <p:nvPr/>
        </p:nvCxnSpPr>
        <p:spPr>
          <a:xfrm>
            <a:off x="6204366" y="2898773"/>
            <a:ext cx="342900" cy="5057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ED8B468-7F5F-A74A-A488-DD6151679157}"/>
              </a:ext>
            </a:extLst>
          </p:cNvPr>
          <p:cNvSpPr/>
          <p:nvPr/>
        </p:nvSpPr>
        <p:spPr>
          <a:xfrm>
            <a:off x="7155743" y="5243159"/>
            <a:ext cx="914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B19DF9-E173-3143-A070-F1644D600B03}"/>
              </a:ext>
            </a:extLst>
          </p:cNvPr>
          <p:cNvCxnSpPr>
            <a:cxnSpLocks/>
          </p:cNvCxnSpPr>
          <p:nvPr/>
        </p:nvCxnSpPr>
        <p:spPr>
          <a:xfrm>
            <a:off x="6927143" y="4536971"/>
            <a:ext cx="517358" cy="7218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3D2FE3-E09F-9142-A780-74333E9CC689}"/>
              </a:ext>
            </a:extLst>
          </p:cNvPr>
          <p:cNvCxnSpPr>
            <a:cxnSpLocks/>
          </p:cNvCxnSpPr>
          <p:nvPr/>
        </p:nvCxnSpPr>
        <p:spPr>
          <a:xfrm>
            <a:off x="7185822" y="4453253"/>
            <a:ext cx="342900" cy="5057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94DD95D-537E-CB42-9CD9-F329AB4B19D2}"/>
              </a:ext>
            </a:extLst>
          </p:cNvPr>
          <p:cNvSpPr txBox="1"/>
          <p:nvPr/>
        </p:nvSpPr>
        <p:spPr>
          <a:xfrm>
            <a:off x="573586" y="1996226"/>
            <a:ext cx="3230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Mutates</a:t>
            </a:r>
            <a:r>
              <a:rPr lang="en-US" sz="3600" dirty="0"/>
              <a:t> all of the nodes on the path from the root to the insertion point.</a:t>
            </a:r>
          </a:p>
        </p:txBody>
      </p:sp>
    </p:spTree>
    <p:extLst>
      <p:ext uri="{BB962C8B-B14F-4D97-AF65-F5344CB8AC3E}">
        <p14:creationId xmlns:p14="http://schemas.microsoft.com/office/powerpoint/2010/main" val="82356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F1A17-88D6-8040-BA03-B43558FA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02D51-4BDD-B947-8789-617D04C2B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" y="0"/>
            <a:ext cx="808522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E40068-F606-B947-B6EB-F8FECC2F947B}"/>
              </a:ext>
            </a:extLst>
          </p:cNvPr>
          <p:cNvSpPr txBox="1"/>
          <p:nvPr/>
        </p:nvSpPr>
        <p:spPr>
          <a:xfrm>
            <a:off x="4840223" y="580487"/>
            <a:ext cx="36697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Making empty BSTs First-class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Public classes Node &amp; Empty both implement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OrderedMap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928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F1A17-88D6-8040-BA03-B43558FA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4C077-7322-094D-9716-B7DF35143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756"/>
            <a:ext cx="9144000" cy="453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3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59228</TotalTime>
  <Words>738</Words>
  <Application>Microsoft Macintosh PowerPoint</Application>
  <PresentationFormat>On-screen Show (4:3)</PresentationFormat>
  <Paragraphs>263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Immutable BSTs</vt:lpstr>
      <vt:lpstr>PowerPoint Presentation</vt:lpstr>
      <vt:lpstr>PowerPoint Presentation</vt:lpstr>
      <vt:lpstr>PowerPoint Presentation</vt:lpstr>
      <vt:lpstr>Balanced Trees</vt:lpstr>
      <vt:lpstr>2-3 Trees are Balanced all leaves at same depth</vt:lpstr>
      <vt:lpstr>2-3 Trees are Balanced all leaves at same depth</vt:lpstr>
      <vt:lpstr>Insert E</vt:lpstr>
      <vt:lpstr>Insert M</vt:lpstr>
      <vt:lpstr>Insert R -- Split</vt:lpstr>
      <vt:lpstr>Insert R -- Split</vt:lpstr>
      <vt:lpstr>Insert C</vt:lpstr>
      <vt:lpstr>Insert H -- Split</vt:lpstr>
      <vt:lpstr>Insert H -- Split</vt:lpstr>
      <vt:lpstr>Insert W</vt:lpstr>
      <vt:lpstr>Insert P -- split</vt:lpstr>
      <vt:lpstr>Insert P -- split</vt:lpstr>
      <vt:lpstr>Split the root</vt:lpstr>
      <vt:lpstr>Left-Leaning Red-Black Trees</vt:lpstr>
      <vt:lpstr>Representing 3-nodes with colored 2-nodes</vt:lpstr>
      <vt:lpstr>Representing 3-nodes with colored 2-nodes</vt:lpstr>
      <vt:lpstr>Representing 3-nodes with colored 2-nodes</vt:lpstr>
      <vt:lpstr>PowerPoint Presentation</vt:lpstr>
      <vt:lpstr>Tree Rotations</vt:lpstr>
      <vt:lpstr>Rotate Left</vt:lpstr>
      <vt:lpstr>Rotate Left</vt:lpstr>
      <vt:lpstr>PowerPoint Presentation</vt:lpstr>
      <vt:lpstr>PowerPoint Presentation</vt:lpstr>
      <vt:lpstr>Rotate Right</vt:lpstr>
      <vt:lpstr>Rotate Right</vt:lpstr>
      <vt:lpstr>Flip</vt:lpstr>
      <vt:lpstr>Work</vt:lpstr>
      <vt:lpstr>How Much?</vt:lpstr>
      <vt:lpstr>Measure the Input Size – N 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Audio</dc:title>
  <dc:creator>Robert Muller</dc:creator>
  <cp:lastModifiedBy>Microsoft Office User</cp:lastModifiedBy>
  <cp:revision>655</cp:revision>
  <cp:lastPrinted>2021-03-08T20:57:25Z</cp:lastPrinted>
  <dcterms:created xsi:type="dcterms:W3CDTF">2010-11-01T18:39:22Z</dcterms:created>
  <dcterms:modified xsi:type="dcterms:W3CDTF">2021-04-13T20:15:43Z</dcterms:modified>
</cp:coreProperties>
</file>