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640" r:id="rId2"/>
    <p:sldId id="274" r:id="rId3"/>
    <p:sldId id="1075" r:id="rId4"/>
    <p:sldId id="1015" r:id="rId5"/>
    <p:sldId id="1016" r:id="rId6"/>
    <p:sldId id="1063" r:id="rId7"/>
    <p:sldId id="1062" r:id="rId8"/>
    <p:sldId id="1019" r:id="rId9"/>
    <p:sldId id="1042" r:id="rId10"/>
    <p:sldId id="1017" r:id="rId11"/>
    <p:sldId id="1043" r:id="rId12"/>
    <p:sldId id="1061" r:id="rId13"/>
    <p:sldId id="1044" r:id="rId14"/>
    <p:sldId id="1045" r:id="rId15"/>
    <p:sldId id="1046" r:id="rId16"/>
    <p:sldId id="1040" r:id="rId17"/>
    <p:sldId id="1047" r:id="rId18"/>
    <p:sldId id="1068" r:id="rId19"/>
    <p:sldId id="1050" r:id="rId20"/>
    <p:sldId id="1051" r:id="rId21"/>
    <p:sldId id="1052" r:id="rId22"/>
    <p:sldId id="1053" r:id="rId23"/>
    <p:sldId id="1059" r:id="rId24"/>
    <p:sldId id="1060" r:id="rId25"/>
    <p:sldId id="1065" r:id="rId26"/>
    <p:sldId id="1054" r:id="rId27"/>
    <p:sldId id="1064" r:id="rId28"/>
    <p:sldId id="1066" r:id="rId29"/>
    <p:sldId id="1067" r:id="rId30"/>
    <p:sldId id="1055" r:id="rId31"/>
    <p:sldId id="1056" r:id="rId32"/>
    <p:sldId id="1057" r:id="rId33"/>
    <p:sldId id="1058" r:id="rId34"/>
    <p:sldId id="1069" r:id="rId35"/>
    <p:sldId id="1070" r:id="rId36"/>
    <p:sldId id="1071" r:id="rId37"/>
    <p:sldId id="1072" r:id="rId38"/>
    <p:sldId id="1073" r:id="rId39"/>
    <p:sldId id="107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2"/>
    <p:restoredTop sz="95007"/>
  </p:normalViewPr>
  <p:slideViewPr>
    <p:cSldViewPr snapToGrid="0" snapToObjects="1">
      <p:cViewPr varScale="1">
        <p:scale>
          <a:sx n="119" d="100"/>
          <a:sy n="119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645228"/>
            <a:ext cx="6858000" cy="159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22: Tuesday 4/20/2021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Review of this &amp; Storage Diagrams</a:t>
            </a:r>
          </a:p>
        </p:txBody>
      </p:sp>
    </p:spTree>
    <p:extLst>
      <p:ext uri="{BB962C8B-B14F-4D97-AF65-F5344CB8AC3E}">
        <p14:creationId xmlns:p14="http://schemas.microsoft.com/office/powerpoint/2010/main" val="36922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8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684F16-A82B-4E40-98EC-74306AC48046}"/>
              </a:ext>
            </a:extLst>
          </p:cNvPr>
          <p:cNvGrpSpPr/>
          <p:nvPr/>
        </p:nvGrpSpPr>
        <p:grpSpPr>
          <a:xfrm>
            <a:off x="670836" y="1568548"/>
            <a:ext cx="1579856" cy="849882"/>
            <a:chOff x="670836" y="1773087"/>
            <a:chExt cx="1579856" cy="84988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FDC7EF3-5DF9-4846-A4A4-4CA47EBE432E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450349-ECA9-0F44-B985-0893C47D33D2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c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C84604-5B75-A149-9976-5198CE2F9B21}"/>
              </a:ext>
            </a:extLst>
          </p:cNvPr>
          <p:cNvCxnSpPr>
            <a:cxnSpLocks/>
          </p:cNvCxnSpPr>
          <p:nvPr/>
        </p:nvCxnSpPr>
        <p:spPr>
          <a:xfrm flipV="1">
            <a:off x="1671268" y="1238934"/>
            <a:ext cx="4290509" cy="98873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3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</a:t>
              </a:r>
              <a:r>
                <a:rPr lang="en-US" sz="3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684F16-A82B-4E40-98EC-74306AC48046}"/>
              </a:ext>
            </a:extLst>
          </p:cNvPr>
          <p:cNvGrpSpPr/>
          <p:nvPr/>
        </p:nvGrpSpPr>
        <p:grpSpPr>
          <a:xfrm>
            <a:off x="670836" y="1568548"/>
            <a:ext cx="1579856" cy="849882"/>
            <a:chOff x="670836" y="1773087"/>
            <a:chExt cx="1579856" cy="84988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FDC7EF3-5DF9-4846-A4A4-4CA47EBE432E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450349-ECA9-0F44-B985-0893C47D33D2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c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C84604-5B75-A149-9976-5198CE2F9B21}"/>
              </a:ext>
            </a:extLst>
          </p:cNvPr>
          <p:cNvCxnSpPr>
            <a:cxnSpLocks/>
          </p:cNvCxnSpPr>
          <p:nvPr/>
        </p:nvCxnSpPr>
        <p:spPr>
          <a:xfrm flipV="1">
            <a:off x="1671268" y="1238934"/>
            <a:ext cx="4290509" cy="98873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8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684F16-A82B-4E40-98EC-74306AC48046}"/>
              </a:ext>
            </a:extLst>
          </p:cNvPr>
          <p:cNvGrpSpPr/>
          <p:nvPr/>
        </p:nvGrpSpPr>
        <p:grpSpPr>
          <a:xfrm>
            <a:off x="670836" y="1568548"/>
            <a:ext cx="1579856" cy="849882"/>
            <a:chOff x="670836" y="1773087"/>
            <a:chExt cx="1579856" cy="84988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FDC7EF3-5DF9-4846-A4A4-4CA47EBE432E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450349-ECA9-0F44-B985-0893C47D33D2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c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C84604-5B75-A149-9976-5198CE2F9B21}"/>
              </a:ext>
            </a:extLst>
          </p:cNvPr>
          <p:cNvCxnSpPr>
            <a:cxnSpLocks/>
          </p:cNvCxnSpPr>
          <p:nvPr/>
        </p:nvCxnSpPr>
        <p:spPr>
          <a:xfrm flipV="1">
            <a:off x="1671268" y="1238934"/>
            <a:ext cx="4290509" cy="988730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rved Left Arrow 33">
            <a:extLst>
              <a:ext uri="{FF2B5EF4-FFF2-40B4-BE49-F238E27FC236}">
                <a16:creationId xmlns:a16="http://schemas.microsoft.com/office/drawing/2014/main" id="{A8F27630-1C14-3548-85AA-90CC8E96ECED}"/>
              </a:ext>
            </a:extLst>
          </p:cNvPr>
          <p:cNvSpPr/>
          <p:nvPr/>
        </p:nvSpPr>
        <p:spPr>
          <a:xfrm>
            <a:off x="2244222" y="1747906"/>
            <a:ext cx="369680" cy="1525510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037C3-09CB-A343-B8DE-2FCC7F454BFC}"/>
              </a:ext>
            </a:extLst>
          </p:cNvPr>
          <p:cNvCxnSpPr>
            <a:cxnSpLocks/>
            <a:stCxn id="34" idx="4"/>
          </p:cNvCxnSpPr>
          <p:nvPr/>
        </p:nvCxnSpPr>
        <p:spPr>
          <a:xfrm flipV="1">
            <a:off x="2613902" y="1327482"/>
            <a:ext cx="3315519" cy="1160074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4B8A0-1880-294C-97A0-C9473E81A8AB}"/>
              </a:ext>
            </a:extLst>
          </p:cNvPr>
          <p:cNvSpPr/>
          <p:nvPr/>
        </p:nvSpPr>
        <p:spPr>
          <a:xfrm>
            <a:off x="639407" y="2931375"/>
            <a:ext cx="1579856" cy="42142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36EB0A-4C86-074B-966B-F6396420D585}"/>
              </a:ext>
            </a:extLst>
          </p:cNvPr>
          <p:cNvSpPr/>
          <p:nvPr/>
        </p:nvSpPr>
        <p:spPr>
          <a:xfrm>
            <a:off x="639407" y="3352796"/>
            <a:ext cx="1579856" cy="421422"/>
          </a:xfrm>
          <a:prstGeom prst="rect">
            <a:avLst/>
          </a:prstGeom>
          <a:solidFill>
            <a:srgbClr val="C00000">
              <a:alpha val="10000"/>
            </a:srgb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k:     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97FB49-482B-0541-B171-7E104E483551}"/>
              </a:ext>
            </a:extLst>
          </p:cNvPr>
          <p:cNvSpPr/>
          <p:nvPr/>
        </p:nvSpPr>
        <p:spPr>
          <a:xfrm>
            <a:off x="639407" y="3774217"/>
            <a:ext cx="1579856" cy="421422"/>
          </a:xfrm>
          <a:prstGeom prst="rect">
            <a:avLst/>
          </a:prstGeom>
          <a:solidFill>
            <a:srgbClr val="C00000">
              <a:alpha val="10000"/>
            </a:srgb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5CBAE4-EE59-0E4C-A827-59A68519DA4A}"/>
              </a:ext>
            </a:extLst>
          </p:cNvPr>
          <p:cNvSpPr/>
          <p:nvPr/>
        </p:nvSpPr>
        <p:spPr>
          <a:xfrm>
            <a:off x="639407" y="4195637"/>
            <a:ext cx="1579856" cy="421422"/>
          </a:xfrm>
          <a:prstGeom prst="rect">
            <a:avLst/>
          </a:prstGeom>
          <a:solidFill>
            <a:srgbClr val="C00000">
              <a:alpha val="10000"/>
            </a:srgbClr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D7FCEE-FAD2-F048-86C6-9CA26D2E67CC}"/>
              </a:ext>
            </a:extLst>
          </p:cNvPr>
          <p:cNvCxnSpPr>
            <a:cxnSpLocks/>
          </p:cNvCxnSpPr>
          <p:nvPr/>
        </p:nvCxnSpPr>
        <p:spPr>
          <a:xfrm flipV="1">
            <a:off x="1663486" y="2962818"/>
            <a:ext cx="4298291" cy="1417131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BD9F41-E69F-7E4B-AA92-651812C7272A}"/>
              </a:ext>
            </a:extLst>
          </p:cNvPr>
          <p:cNvCxnSpPr>
            <a:cxnSpLocks/>
          </p:cNvCxnSpPr>
          <p:nvPr/>
        </p:nvCxnSpPr>
        <p:spPr>
          <a:xfrm flipV="1">
            <a:off x="1671268" y="1449645"/>
            <a:ext cx="4290509" cy="2529218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037C3-09CB-A343-B8DE-2FCC7F454BFC}"/>
              </a:ext>
            </a:extLst>
          </p:cNvPr>
          <p:cNvCxnSpPr>
            <a:cxnSpLocks/>
          </p:cNvCxnSpPr>
          <p:nvPr/>
        </p:nvCxnSpPr>
        <p:spPr>
          <a:xfrm flipV="1">
            <a:off x="2615547" y="1327481"/>
            <a:ext cx="3313874" cy="2750207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rved Left Arrow 38">
            <a:extLst>
              <a:ext uri="{FF2B5EF4-FFF2-40B4-BE49-F238E27FC236}">
                <a16:creationId xmlns:a16="http://schemas.microsoft.com/office/drawing/2014/main" id="{DBE089C7-AC01-9F47-93A2-11A53A75ACCB}"/>
              </a:ext>
            </a:extLst>
          </p:cNvPr>
          <p:cNvSpPr/>
          <p:nvPr/>
        </p:nvSpPr>
        <p:spPr>
          <a:xfrm>
            <a:off x="2245867" y="3128208"/>
            <a:ext cx="369680" cy="1977368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3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301463-D743-6C4C-B60C-39C9B868CD2D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8D029A-DCEA-D942-B203-B8C46ACA84A4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846B81-6BC0-BC4F-9372-12FAFAD453C6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AF45F-FEAE-EF43-B0AE-8D22D5FE7B1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037C3-09CB-A343-B8DE-2FCC7F454BFC}"/>
              </a:ext>
            </a:extLst>
          </p:cNvPr>
          <p:cNvCxnSpPr>
            <a:cxnSpLocks/>
          </p:cNvCxnSpPr>
          <p:nvPr/>
        </p:nvCxnSpPr>
        <p:spPr>
          <a:xfrm flipV="1">
            <a:off x="1671268" y="1327481"/>
            <a:ext cx="4258153" cy="4291585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3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E01E4-0E1B-134F-8856-2524EDA8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46D125-1C43-5D43-90F2-0A26B233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51" y="0"/>
            <a:ext cx="7575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1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1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7108B8-AB3F-3B46-BDA2-F3D2F0544E38}"/>
              </a:ext>
            </a:extLst>
          </p:cNvPr>
          <p:cNvGrpSpPr/>
          <p:nvPr/>
        </p:nvGrpSpPr>
        <p:grpSpPr>
          <a:xfrm>
            <a:off x="639406" y="3436703"/>
            <a:ext cx="1808319" cy="1264264"/>
            <a:chOff x="639406" y="2931375"/>
            <a:chExt cx="1808319" cy="12642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559B70-5E31-AB43-A987-841FC4618E81}"/>
                </a:ext>
              </a:extLst>
            </p:cNvPr>
            <p:cNvSpPr/>
            <p:nvPr/>
          </p:nvSpPr>
          <p:spPr>
            <a:xfrm>
              <a:off x="639406" y="2931375"/>
              <a:ext cx="1808319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ReviewDynamic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A34D35-1D50-FD49-B474-0F89B8A68809}"/>
                </a:ext>
              </a:extLst>
            </p:cNvPr>
            <p:cNvSpPr/>
            <p:nvPr/>
          </p:nvSpPr>
          <p:spPr>
            <a:xfrm>
              <a:off x="639407" y="3352796"/>
              <a:ext cx="1808318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this: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638EF4-03AE-8843-B66F-F85927348615}"/>
                </a:ext>
              </a:extLst>
            </p:cNvPr>
            <p:cNvSpPr/>
            <p:nvPr/>
          </p:nvSpPr>
          <p:spPr>
            <a:xfrm>
              <a:off x="639407" y="3774217"/>
              <a:ext cx="1808318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k: 1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3FA037-90C7-494F-8CA4-BB6034B9F96D}"/>
              </a:ext>
            </a:extLst>
          </p:cNvPr>
          <p:cNvCxnSpPr>
            <a:cxnSpLocks/>
          </p:cNvCxnSpPr>
          <p:nvPr/>
        </p:nvCxnSpPr>
        <p:spPr>
          <a:xfrm>
            <a:off x="1936376" y="4077148"/>
            <a:ext cx="1624971" cy="322472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1AF3FF-D2B4-084F-AA86-6418EEF20A7D}"/>
              </a:ext>
            </a:extLst>
          </p:cNvPr>
          <p:cNvSpPr txBox="1"/>
          <p:nvPr/>
        </p:nvSpPr>
        <p:spPr>
          <a:xfrm rot="1569498">
            <a:off x="4452657" y="1940635"/>
            <a:ext cx="1867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this.k</a:t>
            </a:r>
            <a:endParaRPr lang="en-US" sz="6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4B251F-6BD5-2741-A638-991998D56F9B}"/>
              </a:ext>
            </a:extLst>
          </p:cNvPr>
          <p:cNvCxnSpPr>
            <a:cxnSpLocks/>
          </p:cNvCxnSpPr>
          <p:nvPr/>
        </p:nvCxnSpPr>
        <p:spPr>
          <a:xfrm flipH="1">
            <a:off x="3934327" y="2777316"/>
            <a:ext cx="1127387" cy="1782651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6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7108B8-AB3F-3B46-BDA2-F3D2F0544E38}"/>
              </a:ext>
            </a:extLst>
          </p:cNvPr>
          <p:cNvGrpSpPr/>
          <p:nvPr/>
        </p:nvGrpSpPr>
        <p:grpSpPr>
          <a:xfrm>
            <a:off x="639406" y="3436703"/>
            <a:ext cx="1808319" cy="1264264"/>
            <a:chOff x="639406" y="2931375"/>
            <a:chExt cx="1808319" cy="12642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559B70-5E31-AB43-A987-841FC4618E81}"/>
                </a:ext>
              </a:extLst>
            </p:cNvPr>
            <p:cNvSpPr/>
            <p:nvPr/>
          </p:nvSpPr>
          <p:spPr>
            <a:xfrm>
              <a:off x="639406" y="2931375"/>
              <a:ext cx="1808319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ReviewDynamic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A34D35-1D50-FD49-B474-0F89B8A68809}"/>
                </a:ext>
              </a:extLst>
            </p:cNvPr>
            <p:cNvSpPr/>
            <p:nvPr/>
          </p:nvSpPr>
          <p:spPr>
            <a:xfrm>
              <a:off x="639407" y="3352796"/>
              <a:ext cx="1808318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this: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638EF4-03AE-8843-B66F-F85927348615}"/>
                </a:ext>
              </a:extLst>
            </p:cNvPr>
            <p:cNvSpPr/>
            <p:nvPr/>
          </p:nvSpPr>
          <p:spPr>
            <a:xfrm>
              <a:off x="639407" y="3774217"/>
              <a:ext cx="1808318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k: 1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3FA037-90C7-494F-8CA4-BB6034B9F96D}"/>
              </a:ext>
            </a:extLst>
          </p:cNvPr>
          <p:cNvCxnSpPr>
            <a:cxnSpLocks/>
          </p:cNvCxnSpPr>
          <p:nvPr/>
        </p:nvCxnSpPr>
        <p:spPr>
          <a:xfrm>
            <a:off x="1904104" y="4087906"/>
            <a:ext cx="1657243" cy="31171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4DF945-27DD-3448-93F6-92A94E15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77" y="1539783"/>
            <a:ext cx="72390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0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>
            <a:extLst>
              <a:ext uri="{FF2B5EF4-FFF2-40B4-BE49-F238E27FC236}">
                <a16:creationId xmlns:a16="http://schemas.microsoft.com/office/drawing/2014/main" id="{E469B342-06DE-6A43-A7BF-752842DD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A4B13A-563F-4041-B793-D5B6C6132F9C}"/>
              </a:ext>
            </a:extLst>
          </p:cNvPr>
          <p:cNvSpPr txBox="1"/>
          <p:nvPr/>
        </p:nvSpPr>
        <p:spPr>
          <a:xfrm>
            <a:off x="6677900" y="5583970"/>
            <a:ext cx="1936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Turing Award 2008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AA359-403A-4A44-AD98-934F6916C62F}"/>
              </a:ext>
            </a:extLst>
          </p:cNvPr>
          <p:cNvSpPr txBox="1"/>
          <p:nvPr/>
        </p:nvSpPr>
        <p:spPr>
          <a:xfrm>
            <a:off x="6075788" y="4499816"/>
            <a:ext cx="3068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Barbara </a:t>
            </a:r>
            <a:r>
              <a:rPr lang="en-US" sz="2800" dirty="0" err="1">
                <a:solidFill>
                  <a:schemeClr val="bg1"/>
                </a:solidFill>
              </a:rPr>
              <a:t>Liskov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98661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7108B8-AB3F-3B46-BDA2-F3D2F0544E38}"/>
              </a:ext>
            </a:extLst>
          </p:cNvPr>
          <p:cNvGrpSpPr/>
          <p:nvPr/>
        </p:nvGrpSpPr>
        <p:grpSpPr>
          <a:xfrm>
            <a:off x="639406" y="3436703"/>
            <a:ext cx="1808319" cy="1264264"/>
            <a:chOff x="639406" y="2931375"/>
            <a:chExt cx="1808319" cy="12642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559B70-5E31-AB43-A987-841FC4618E81}"/>
                </a:ext>
              </a:extLst>
            </p:cNvPr>
            <p:cNvSpPr/>
            <p:nvPr/>
          </p:nvSpPr>
          <p:spPr>
            <a:xfrm>
              <a:off x="639406" y="2931375"/>
              <a:ext cx="1808319" cy="4214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ReviewDynamic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A34D35-1D50-FD49-B474-0F89B8A68809}"/>
                </a:ext>
              </a:extLst>
            </p:cNvPr>
            <p:cNvSpPr/>
            <p:nvPr/>
          </p:nvSpPr>
          <p:spPr>
            <a:xfrm>
              <a:off x="639407" y="3352796"/>
              <a:ext cx="1808318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this: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638EF4-03AE-8843-B66F-F85927348615}"/>
                </a:ext>
              </a:extLst>
            </p:cNvPr>
            <p:cNvSpPr/>
            <p:nvPr/>
          </p:nvSpPr>
          <p:spPr>
            <a:xfrm>
              <a:off x="639407" y="3774217"/>
              <a:ext cx="1808318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k: 1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3FA037-90C7-494F-8CA4-BB6034B9F96D}"/>
              </a:ext>
            </a:extLst>
          </p:cNvPr>
          <p:cNvCxnSpPr>
            <a:cxnSpLocks/>
          </p:cNvCxnSpPr>
          <p:nvPr/>
        </p:nvCxnSpPr>
        <p:spPr>
          <a:xfrm>
            <a:off x="1904104" y="4109421"/>
            <a:ext cx="1657243" cy="290199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1F0680BF-4F41-3D4B-8ED1-C8E24C9C2190}"/>
              </a:ext>
            </a:extLst>
          </p:cNvPr>
          <p:cNvSpPr/>
          <p:nvPr/>
        </p:nvSpPr>
        <p:spPr>
          <a:xfrm>
            <a:off x="2447725" y="3636864"/>
            <a:ext cx="369680" cy="1771477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817405" y="4499498"/>
            <a:ext cx="743942" cy="201469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0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1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51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2AAFDDD-FBAB-D14F-841A-F79F181B5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"/>
            <a:ext cx="9144000" cy="338750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D4AE1E-435D-E64B-B874-5A422F9169F7}"/>
              </a:ext>
            </a:extLst>
          </p:cNvPr>
          <p:cNvCxnSpPr>
            <a:cxnSpLocks/>
          </p:cNvCxnSpPr>
          <p:nvPr/>
        </p:nvCxnSpPr>
        <p:spPr>
          <a:xfrm>
            <a:off x="2237875" y="366959"/>
            <a:ext cx="616657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496C22-6892-DF45-949B-90EA5B0AAA16}"/>
              </a:ext>
            </a:extLst>
          </p:cNvPr>
          <p:cNvCxnSpPr>
            <a:cxnSpLocks/>
          </p:cNvCxnSpPr>
          <p:nvPr/>
        </p:nvCxnSpPr>
        <p:spPr>
          <a:xfrm>
            <a:off x="638548" y="3056018"/>
            <a:ext cx="1069936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11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DEACD8-C988-874B-9BEF-93BA6B58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05"/>
            <a:ext cx="9144000" cy="33527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B62F87-104B-154A-84E9-938C233DEEC5}"/>
              </a:ext>
            </a:extLst>
          </p:cNvPr>
          <p:cNvCxnSpPr>
            <a:cxnSpLocks/>
          </p:cNvCxnSpPr>
          <p:nvPr/>
        </p:nvCxnSpPr>
        <p:spPr>
          <a:xfrm>
            <a:off x="2610855" y="366959"/>
            <a:ext cx="2755229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5CF9CC-CF5C-104E-95DE-1542D01465E4}"/>
              </a:ext>
            </a:extLst>
          </p:cNvPr>
          <p:cNvCxnSpPr>
            <a:cxnSpLocks/>
          </p:cNvCxnSpPr>
          <p:nvPr/>
        </p:nvCxnSpPr>
        <p:spPr>
          <a:xfrm>
            <a:off x="594970" y="3009896"/>
            <a:ext cx="1414304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F5ADD3-D2B1-B846-A0A6-1B17E91B688C}"/>
              </a:ext>
            </a:extLst>
          </p:cNvPr>
          <p:cNvSpPr txBox="1"/>
          <p:nvPr/>
        </p:nvSpPr>
        <p:spPr>
          <a:xfrm>
            <a:off x="6876881" y="429422"/>
            <a:ext cx="2008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Compiler adds </a:t>
            </a:r>
            <a:r>
              <a:rPr lang="en-US" sz="3200" dirty="0">
                <a:solidFill>
                  <a:srgbClr val="00B050"/>
                </a:solidFill>
              </a:rPr>
              <a:t>this</a:t>
            </a:r>
            <a:r>
              <a:rPr lang="en-US" sz="3200" dirty="0">
                <a:solidFill>
                  <a:schemeClr val="bg1"/>
                </a:solidFill>
              </a:rPr>
              <a:t> parameter and extra argument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C95DCE-3BF5-AB46-9DC7-8615F1A92F00}"/>
              </a:ext>
            </a:extLst>
          </p:cNvPr>
          <p:cNvCxnSpPr>
            <a:cxnSpLocks/>
          </p:cNvCxnSpPr>
          <p:nvPr/>
        </p:nvCxnSpPr>
        <p:spPr>
          <a:xfrm flipH="1" flipV="1">
            <a:off x="5366085" y="429423"/>
            <a:ext cx="1600199" cy="117077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4D90AF-1614-3E4D-917C-8E54071CF1C1}"/>
              </a:ext>
            </a:extLst>
          </p:cNvPr>
          <p:cNvCxnSpPr>
            <a:cxnSpLocks/>
          </p:cNvCxnSpPr>
          <p:nvPr/>
        </p:nvCxnSpPr>
        <p:spPr>
          <a:xfrm flipH="1">
            <a:off x="2009274" y="2735426"/>
            <a:ext cx="4847162" cy="128533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3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95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11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E92C04C-9838-3F45-BCB3-F2AC6E80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4" y="-8597"/>
            <a:ext cx="5677828" cy="3382795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F6FC4C-13C7-7849-B94D-7C0159931CCC}"/>
              </a:ext>
            </a:extLst>
          </p:cNvPr>
          <p:cNvCxnSpPr>
            <a:cxnSpLocks/>
          </p:cNvCxnSpPr>
          <p:nvPr/>
        </p:nvCxnSpPr>
        <p:spPr>
          <a:xfrm>
            <a:off x="4969041" y="318833"/>
            <a:ext cx="131144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6C8CA1-A2E3-6240-B227-E8DDD3A9E2A6}"/>
              </a:ext>
            </a:extLst>
          </p:cNvPr>
          <p:cNvCxnSpPr>
            <a:cxnSpLocks/>
          </p:cNvCxnSpPr>
          <p:nvPr/>
        </p:nvCxnSpPr>
        <p:spPr>
          <a:xfrm>
            <a:off x="4122820" y="2682772"/>
            <a:ext cx="131144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81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0C872A-2715-DF47-9880-5978DC7D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21" y="-7889"/>
            <a:ext cx="5677828" cy="3371957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C10E57-88F9-4A4A-9C58-12835AAEBF7B}"/>
              </a:ext>
            </a:extLst>
          </p:cNvPr>
          <p:cNvCxnSpPr>
            <a:cxnSpLocks/>
          </p:cNvCxnSpPr>
          <p:nvPr/>
        </p:nvCxnSpPr>
        <p:spPr>
          <a:xfrm>
            <a:off x="4932947" y="318833"/>
            <a:ext cx="364556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00DF6A-BF73-9A4A-9465-274F33E8A5B9}"/>
              </a:ext>
            </a:extLst>
          </p:cNvPr>
          <p:cNvCxnSpPr>
            <a:cxnSpLocks/>
          </p:cNvCxnSpPr>
          <p:nvPr/>
        </p:nvCxnSpPr>
        <p:spPr>
          <a:xfrm>
            <a:off x="4115232" y="2696805"/>
            <a:ext cx="19029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89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07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3CD1-EF40-B44B-BB20-B9978730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 &amp; Creative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318D-D07F-214F-8A65-67B3B5E8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3413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/* Part 1 is cribbed from … source … */</a:t>
            </a:r>
          </a:p>
          <a:p>
            <a:endParaRPr lang="en-US" dirty="0"/>
          </a:p>
          <a:p>
            <a:r>
              <a:rPr lang="en-US" dirty="0"/>
              <a:t>/* Algorithm A was partially inspired by … source … */</a:t>
            </a:r>
          </a:p>
          <a:p>
            <a:endParaRPr lang="en-US" dirty="0"/>
          </a:p>
          <a:p>
            <a:r>
              <a:rPr lang="en-US" dirty="0"/>
              <a:t>/* I had several long talks with Martha about threaded trees …. */</a:t>
            </a:r>
          </a:p>
          <a:p>
            <a:endParaRPr lang="en-US" dirty="0"/>
          </a:p>
          <a:p>
            <a:r>
              <a:rPr lang="en-US" dirty="0"/>
              <a:t>/* I found a related problem on </a:t>
            </a:r>
            <a:r>
              <a:rPr lang="en-US" dirty="0" err="1"/>
              <a:t>geeksforgeeks.com</a:t>
            </a:r>
            <a:r>
              <a:rPr lang="en-US" dirty="0"/>
              <a:t> and looked it over … */</a:t>
            </a:r>
          </a:p>
          <a:p>
            <a:endParaRPr lang="en-US" dirty="0"/>
          </a:p>
          <a:p>
            <a:r>
              <a:rPr lang="en-US" dirty="0"/>
              <a:t>/* A related problem was posed in my MATH class, some of the ideas here are drawn from a solution to that problem.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87E73-7DF1-B949-82C4-85B45FC6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040448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44BB6-8B06-0F4D-8FEC-887F9C60E5D2}"/>
              </a:ext>
            </a:extLst>
          </p:cNvPr>
          <p:cNvGrpSpPr/>
          <p:nvPr/>
        </p:nvGrpSpPr>
        <p:grpSpPr>
          <a:xfrm>
            <a:off x="745981" y="1413809"/>
            <a:ext cx="1583474" cy="1690385"/>
            <a:chOff x="745981" y="1413809"/>
            <a:chExt cx="1583474" cy="16903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48E035-B7A3-9347-9766-B5D4DF43CB41}"/>
                </a:ext>
              </a:extLst>
            </p:cNvPr>
            <p:cNvSpPr/>
            <p:nvPr/>
          </p:nvSpPr>
          <p:spPr>
            <a:xfrm>
              <a:off x="749599" y="141380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rd.two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AB99D-2E46-E741-A724-E0A120CF1062}"/>
                </a:ext>
              </a:extLst>
            </p:cNvPr>
            <p:cNvSpPr/>
            <p:nvPr/>
          </p:nvSpPr>
          <p:spPr>
            <a:xfrm>
              <a:off x="749599" y="2263375"/>
              <a:ext cx="1579856" cy="421422"/>
            </a:xfrm>
            <a:prstGeom prst="rect">
              <a:avLst/>
            </a:prstGeom>
            <a:solidFill>
              <a:srgbClr val="C00000">
                <a:alpha val="11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174C35-A456-324B-B7DD-1F8DB1667A41}"/>
                </a:ext>
              </a:extLst>
            </p:cNvPr>
            <p:cNvSpPr/>
            <p:nvPr/>
          </p:nvSpPr>
          <p:spPr>
            <a:xfrm>
              <a:off x="749599" y="2682772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0EC537-6F59-FF4A-98E4-AA766FFBACFC}"/>
                </a:ext>
              </a:extLst>
            </p:cNvPr>
            <p:cNvSpPr/>
            <p:nvPr/>
          </p:nvSpPr>
          <p:spPr>
            <a:xfrm>
              <a:off x="745981" y="1836730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c: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69332C-7FCE-154E-8E77-DB7752589697}"/>
              </a:ext>
            </a:extLst>
          </p:cNvPr>
          <p:cNvCxnSpPr>
            <a:cxnSpLocks/>
          </p:cNvCxnSpPr>
          <p:nvPr/>
        </p:nvCxnSpPr>
        <p:spPr>
          <a:xfrm>
            <a:off x="1944909" y="2902904"/>
            <a:ext cx="1734116" cy="1480249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48C0D1-042E-FD49-8B22-C1C64BB22CE5}"/>
              </a:ext>
            </a:extLst>
          </p:cNvPr>
          <p:cNvCxnSpPr>
            <a:cxnSpLocks/>
          </p:cNvCxnSpPr>
          <p:nvPr/>
        </p:nvCxnSpPr>
        <p:spPr>
          <a:xfrm>
            <a:off x="1944503" y="2479983"/>
            <a:ext cx="3975034" cy="466057"/>
          </a:xfrm>
          <a:prstGeom prst="straightConnector1">
            <a:avLst/>
          </a:prstGeom>
          <a:ln w="63500">
            <a:solidFill>
              <a:schemeClr val="tx1">
                <a:alpha val="11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18BE9D-F547-5245-92E2-C1383270A2AC}"/>
              </a:ext>
            </a:extLst>
          </p:cNvPr>
          <p:cNvCxnSpPr>
            <a:cxnSpLocks/>
          </p:cNvCxnSpPr>
          <p:nvPr/>
        </p:nvCxnSpPr>
        <p:spPr>
          <a:xfrm flipV="1">
            <a:off x="1944503" y="1413809"/>
            <a:ext cx="3975034" cy="651763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urved Left Arrow 46">
            <a:extLst>
              <a:ext uri="{FF2B5EF4-FFF2-40B4-BE49-F238E27FC236}">
                <a16:creationId xmlns:a16="http://schemas.microsoft.com/office/drawing/2014/main" id="{D374D363-E11D-D245-9247-7492979F5D59}"/>
              </a:ext>
            </a:extLst>
          </p:cNvPr>
          <p:cNvSpPr/>
          <p:nvPr/>
        </p:nvSpPr>
        <p:spPr>
          <a:xfrm>
            <a:off x="2328444" y="1615555"/>
            <a:ext cx="369680" cy="213994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  <a:stCxn id="47" idx="4"/>
          </p:cNvCxnSpPr>
          <p:nvPr/>
        </p:nvCxnSpPr>
        <p:spPr>
          <a:xfrm flipV="1">
            <a:off x="2698124" y="1503947"/>
            <a:ext cx="3221413" cy="1158474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46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</p:cNvCxnSpPr>
          <p:nvPr/>
        </p:nvCxnSpPr>
        <p:spPr>
          <a:xfrm flipV="1">
            <a:off x="1874323" y="1383630"/>
            <a:ext cx="4045214" cy="2690298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75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A5DE-B86C-F044-8782-0976376F86A0}"/>
              </a:ext>
            </a:extLst>
          </p:cNvPr>
          <p:cNvGrpSpPr/>
          <p:nvPr/>
        </p:nvGrpSpPr>
        <p:grpSpPr>
          <a:xfrm>
            <a:off x="742590" y="3416940"/>
            <a:ext cx="1579856" cy="1257247"/>
            <a:chOff x="670836" y="1773087"/>
            <a:chExt cx="1579856" cy="1257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670836" y="1773087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rd.one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670836" y="2201547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670836" y="2608912"/>
              <a:ext cx="1579856" cy="421422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473056"/>
            <a:ext cx="1699056" cy="151443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B0B59-4211-0B47-9534-16DEA4477750}"/>
              </a:ext>
            </a:extLst>
          </p:cNvPr>
          <p:cNvCxnSpPr>
            <a:cxnSpLocks/>
          </p:cNvCxnSpPr>
          <p:nvPr/>
        </p:nvCxnSpPr>
        <p:spPr>
          <a:xfrm flipV="1">
            <a:off x="1874323" y="3152274"/>
            <a:ext cx="4045214" cy="921654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</p:cNvCxnSpPr>
          <p:nvPr/>
        </p:nvCxnSpPr>
        <p:spPr>
          <a:xfrm flipV="1">
            <a:off x="1874323" y="1383630"/>
            <a:ext cx="4045214" cy="2690298"/>
          </a:xfrm>
          <a:prstGeom prst="straightConnector1">
            <a:avLst/>
          </a:prstGeom>
          <a:ln w="63500">
            <a:solidFill>
              <a:schemeClr val="tx1">
                <a:alpha val="1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rved Left Arrow 32">
            <a:extLst>
              <a:ext uri="{FF2B5EF4-FFF2-40B4-BE49-F238E27FC236}">
                <a16:creationId xmlns:a16="http://schemas.microsoft.com/office/drawing/2014/main" id="{2DFA93CC-6F15-C74E-8D14-063F6AE45354}"/>
              </a:ext>
            </a:extLst>
          </p:cNvPr>
          <p:cNvSpPr/>
          <p:nvPr/>
        </p:nvSpPr>
        <p:spPr>
          <a:xfrm>
            <a:off x="2328444" y="3588731"/>
            <a:ext cx="369680" cy="1647574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7DE63-F228-614D-A424-13236A1C47D7}"/>
              </a:ext>
            </a:extLst>
          </p:cNvPr>
          <p:cNvCxnSpPr>
            <a:cxnSpLocks/>
            <a:stCxn id="33" idx="4"/>
          </p:cNvCxnSpPr>
          <p:nvPr/>
        </p:nvCxnSpPr>
        <p:spPr>
          <a:xfrm flipV="1">
            <a:off x="2698124" y="1536031"/>
            <a:ext cx="3221413" cy="2853382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51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</a:t>
              </a:r>
              <a:r>
                <a:rPr lang="en-US" dirty="0" err="1"/>
                <a:t>rd</a:t>
              </a:r>
              <a:r>
                <a:rPr lang="en-US" dirty="0"/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983324-53EF-DF45-BD99-81641B054B15}"/>
              </a:ext>
            </a:extLst>
          </p:cNvPr>
          <p:cNvSpPr/>
          <p:nvPr/>
        </p:nvSpPr>
        <p:spPr>
          <a:xfrm>
            <a:off x="3689278" y="4409533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k:  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2BAD6-8995-584E-8F86-9536217F88FA}"/>
              </a:ext>
            </a:extLst>
          </p:cNvPr>
          <p:cNvCxnSpPr>
            <a:cxnSpLocks/>
          </p:cNvCxnSpPr>
          <p:nvPr/>
        </p:nvCxnSpPr>
        <p:spPr>
          <a:xfrm flipV="1">
            <a:off x="1874324" y="4824663"/>
            <a:ext cx="1699055" cy="78385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D3E81-8F45-3E40-A270-8FF8E4910667}"/>
              </a:ext>
            </a:extLst>
          </p:cNvPr>
          <p:cNvGrpSpPr/>
          <p:nvPr/>
        </p:nvGrpSpPr>
        <p:grpSpPr>
          <a:xfrm>
            <a:off x="6018197" y="985852"/>
            <a:ext cx="1867154" cy="1723023"/>
            <a:chOff x="6018197" y="1250550"/>
            <a:chExt cx="1867154" cy="17230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272F81-96C8-524D-88DB-E013FE949BF9}"/>
                </a:ext>
              </a:extLst>
            </p:cNvPr>
            <p:cNvSpPr/>
            <p:nvPr/>
          </p:nvSpPr>
          <p:spPr>
            <a:xfrm>
              <a:off x="6018197" y="1250550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33247-857C-1F4C-884A-9E379BC90B5F}"/>
                </a:ext>
              </a:extLst>
            </p:cNvPr>
            <p:cNvSpPr/>
            <p:nvPr/>
          </p:nvSpPr>
          <p:spPr>
            <a:xfrm>
              <a:off x="6018197" y="1939913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AF34CA-589C-CF4A-8873-AA47433F9C2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787" y="2251834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7DE63-F228-614D-A424-13236A1C47D7}"/>
              </a:ext>
            </a:extLst>
          </p:cNvPr>
          <p:cNvCxnSpPr>
            <a:cxnSpLocks/>
          </p:cNvCxnSpPr>
          <p:nvPr/>
        </p:nvCxnSpPr>
        <p:spPr>
          <a:xfrm flipV="1">
            <a:off x="2442411" y="1431758"/>
            <a:ext cx="3469518" cy="3707671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95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3924-796D-3A4D-84FD-551C88DF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03AFF-E6C1-D744-91AA-E8663309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51" y="0"/>
            <a:ext cx="6922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3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5408039"/>
            <a:ext cx="1579856" cy="855190"/>
            <a:chOff x="617249" y="5203500"/>
            <a:chExt cx="1579856" cy="85519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5203500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21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5420075"/>
            <a:ext cx="1579856" cy="843154"/>
            <a:chOff x="617249" y="5215536"/>
            <a:chExt cx="1579856" cy="8431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521553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7C132CE-FD28-914A-910A-D6413A410E6B}"/>
              </a:ext>
            </a:extLst>
          </p:cNvPr>
          <p:cNvGrpSpPr/>
          <p:nvPr/>
        </p:nvGrpSpPr>
        <p:grpSpPr>
          <a:xfrm>
            <a:off x="742590" y="3465069"/>
            <a:ext cx="1579856" cy="1702416"/>
            <a:chOff x="742590" y="3465069"/>
            <a:chExt cx="1579856" cy="17024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742590" y="346506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742590" y="3893529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742590" y="4746063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56C7E3-2C43-2040-845D-A3C232002FEF}"/>
                </a:ext>
              </a:extLst>
            </p:cNvPr>
            <p:cNvSpPr/>
            <p:nvPr/>
          </p:nvSpPr>
          <p:spPr>
            <a:xfrm>
              <a:off x="742590" y="433422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544933"/>
            <a:ext cx="3960993" cy="20113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</p:cNvCxnSpPr>
          <p:nvPr/>
        </p:nvCxnSpPr>
        <p:spPr>
          <a:xfrm flipV="1">
            <a:off x="1874323" y="3104147"/>
            <a:ext cx="3960993" cy="96978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14C673-385C-634C-B46D-5AE3488E0468}"/>
              </a:ext>
            </a:extLst>
          </p:cNvPr>
          <p:cNvCxnSpPr>
            <a:cxnSpLocks/>
          </p:cNvCxnSpPr>
          <p:nvPr/>
        </p:nvCxnSpPr>
        <p:spPr>
          <a:xfrm>
            <a:off x="1874323" y="4964218"/>
            <a:ext cx="1470456" cy="415272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50F5F73-34E9-B340-98DE-F1B9182A46AC}"/>
              </a:ext>
            </a:extLst>
          </p:cNvPr>
          <p:cNvSpPr/>
          <p:nvPr/>
        </p:nvSpPr>
        <p:spPr>
          <a:xfrm>
            <a:off x="3431337" y="5162047"/>
            <a:ext cx="1867148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1703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5420075"/>
            <a:ext cx="1579856" cy="843154"/>
            <a:chOff x="617249" y="5215536"/>
            <a:chExt cx="1579856" cy="8431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521553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7C132CE-FD28-914A-910A-D6413A410E6B}"/>
              </a:ext>
            </a:extLst>
          </p:cNvPr>
          <p:cNvGrpSpPr/>
          <p:nvPr/>
        </p:nvGrpSpPr>
        <p:grpSpPr>
          <a:xfrm>
            <a:off x="742590" y="3465069"/>
            <a:ext cx="1579856" cy="1702416"/>
            <a:chOff x="742590" y="3465069"/>
            <a:chExt cx="1579856" cy="17024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742590" y="346506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742590" y="3893529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742590" y="4746063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56C7E3-2C43-2040-845D-A3C232002FEF}"/>
                </a:ext>
              </a:extLst>
            </p:cNvPr>
            <p:cNvSpPr/>
            <p:nvPr/>
          </p:nvSpPr>
          <p:spPr>
            <a:xfrm>
              <a:off x="742590" y="433422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552791"/>
            <a:ext cx="3960993" cy="193272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</p:cNvCxnSpPr>
          <p:nvPr/>
        </p:nvCxnSpPr>
        <p:spPr>
          <a:xfrm flipV="1">
            <a:off x="1874323" y="3104147"/>
            <a:ext cx="3960993" cy="96978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14C673-385C-634C-B46D-5AE3488E0468}"/>
              </a:ext>
            </a:extLst>
          </p:cNvPr>
          <p:cNvCxnSpPr>
            <a:cxnSpLocks/>
          </p:cNvCxnSpPr>
          <p:nvPr/>
        </p:nvCxnSpPr>
        <p:spPr>
          <a:xfrm flipV="1">
            <a:off x="1874323" y="4956146"/>
            <a:ext cx="1064780" cy="807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29233C-6685-C54B-B731-58712A8D1261}"/>
              </a:ext>
            </a:extLst>
          </p:cNvPr>
          <p:cNvGrpSpPr/>
          <p:nvPr/>
        </p:nvGrpSpPr>
        <p:grpSpPr>
          <a:xfrm>
            <a:off x="742590" y="2342631"/>
            <a:ext cx="1579856" cy="843154"/>
            <a:chOff x="617249" y="5215536"/>
            <a:chExt cx="1579856" cy="8431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324395-93FF-7D47-B287-AAD7B95D1CD4}"/>
                </a:ext>
              </a:extLst>
            </p:cNvPr>
            <p:cNvSpPr/>
            <p:nvPr/>
          </p:nvSpPr>
          <p:spPr>
            <a:xfrm>
              <a:off x="617249" y="521553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a.triple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54CECA-80A6-9140-84F2-7E0521AEC660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this: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AC911F-D7F8-224D-8719-2386C25C3C42}"/>
              </a:ext>
            </a:extLst>
          </p:cNvPr>
          <p:cNvCxnSpPr>
            <a:cxnSpLocks/>
          </p:cNvCxnSpPr>
          <p:nvPr/>
        </p:nvCxnSpPr>
        <p:spPr>
          <a:xfrm>
            <a:off x="1874323" y="2974136"/>
            <a:ext cx="3988336" cy="161490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5420075"/>
            <a:ext cx="1579856" cy="843154"/>
            <a:chOff x="617249" y="5215536"/>
            <a:chExt cx="1579856" cy="8431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521553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7C132CE-FD28-914A-910A-D6413A410E6B}"/>
              </a:ext>
            </a:extLst>
          </p:cNvPr>
          <p:cNvGrpSpPr/>
          <p:nvPr/>
        </p:nvGrpSpPr>
        <p:grpSpPr>
          <a:xfrm>
            <a:off x="742590" y="3465069"/>
            <a:ext cx="1579856" cy="1702416"/>
            <a:chOff x="742590" y="3465069"/>
            <a:chExt cx="1579856" cy="17024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742590" y="346506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742590" y="3893529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742590" y="4746063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56C7E3-2C43-2040-845D-A3C232002FEF}"/>
                </a:ext>
              </a:extLst>
            </p:cNvPr>
            <p:cNvSpPr/>
            <p:nvPr/>
          </p:nvSpPr>
          <p:spPr>
            <a:xfrm>
              <a:off x="742590" y="433422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552791"/>
            <a:ext cx="3960993" cy="193272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</a:t>
              </a:r>
              <a:r>
                <a:rPr lang="en-US" sz="36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</p:cNvCxnSpPr>
          <p:nvPr/>
        </p:nvCxnSpPr>
        <p:spPr>
          <a:xfrm flipV="1">
            <a:off x="1874323" y="3104147"/>
            <a:ext cx="3960993" cy="96978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14C673-385C-634C-B46D-5AE3488E0468}"/>
              </a:ext>
            </a:extLst>
          </p:cNvPr>
          <p:cNvCxnSpPr>
            <a:cxnSpLocks/>
          </p:cNvCxnSpPr>
          <p:nvPr/>
        </p:nvCxnSpPr>
        <p:spPr>
          <a:xfrm flipV="1">
            <a:off x="1874323" y="4956146"/>
            <a:ext cx="1064780" cy="807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29233C-6685-C54B-B731-58712A8D1261}"/>
              </a:ext>
            </a:extLst>
          </p:cNvPr>
          <p:cNvGrpSpPr/>
          <p:nvPr/>
        </p:nvGrpSpPr>
        <p:grpSpPr>
          <a:xfrm>
            <a:off x="742590" y="2342631"/>
            <a:ext cx="1579856" cy="843154"/>
            <a:chOff x="617249" y="5215536"/>
            <a:chExt cx="1579856" cy="8431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324395-93FF-7D47-B287-AAD7B95D1CD4}"/>
                </a:ext>
              </a:extLst>
            </p:cNvPr>
            <p:cNvSpPr/>
            <p:nvPr/>
          </p:nvSpPr>
          <p:spPr>
            <a:xfrm>
              <a:off x="617249" y="521553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a.triple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54CECA-80A6-9140-84F2-7E0521AEC660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this: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AC911F-D7F8-224D-8719-2386C25C3C42}"/>
              </a:ext>
            </a:extLst>
          </p:cNvPr>
          <p:cNvCxnSpPr>
            <a:cxnSpLocks/>
          </p:cNvCxnSpPr>
          <p:nvPr/>
        </p:nvCxnSpPr>
        <p:spPr>
          <a:xfrm>
            <a:off x="1874323" y="2974136"/>
            <a:ext cx="3988336" cy="161490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BD87094-9893-004E-A736-BD78ED13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56"/>
            <a:ext cx="9144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44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749599" y="5420075"/>
            <a:ext cx="1579856" cy="843154"/>
            <a:chOff x="617249" y="5215536"/>
            <a:chExt cx="1579856" cy="8431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521553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81140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7C132CE-FD28-914A-910A-D6413A410E6B}"/>
              </a:ext>
            </a:extLst>
          </p:cNvPr>
          <p:cNvGrpSpPr/>
          <p:nvPr/>
        </p:nvGrpSpPr>
        <p:grpSpPr>
          <a:xfrm>
            <a:off x="742590" y="3465069"/>
            <a:ext cx="1579856" cy="1702416"/>
            <a:chOff x="742590" y="3465069"/>
            <a:chExt cx="1579856" cy="17024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C1D0A8-FDE4-E944-99F3-15EE8F899E06}"/>
                </a:ext>
              </a:extLst>
            </p:cNvPr>
            <p:cNvSpPr/>
            <p:nvPr/>
          </p:nvSpPr>
          <p:spPr>
            <a:xfrm>
              <a:off x="742590" y="3465069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D715D9-0F14-2545-B0FC-32D7BD4FB530}"/>
                </a:ext>
              </a:extLst>
            </p:cNvPr>
            <p:cNvSpPr/>
            <p:nvPr/>
          </p:nvSpPr>
          <p:spPr>
            <a:xfrm>
              <a:off x="742590" y="3893529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b: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0BBA3B-7885-244D-B082-84BE10841495}"/>
                </a:ext>
              </a:extLst>
            </p:cNvPr>
            <p:cNvSpPr/>
            <p:nvPr/>
          </p:nvSpPr>
          <p:spPr>
            <a:xfrm>
              <a:off x="742590" y="4746063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this: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56C7E3-2C43-2040-845D-A3C232002FEF}"/>
                </a:ext>
              </a:extLst>
            </p:cNvPr>
            <p:cNvSpPr/>
            <p:nvPr/>
          </p:nvSpPr>
          <p:spPr>
            <a:xfrm>
              <a:off x="742590" y="4334222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  a: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A9D43B-06BF-134F-8920-238CF840E64D}"/>
              </a:ext>
            </a:extLst>
          </p:cNvPr>
          <p:cNvCxnSpPr>
            <a:cxnSpLocks/>
          </p:cNvCxnSpPr>
          <p:nvPr/>
        </p:nvCxnSpPr>
        <p:spPr>
          <a:xfrm>
            <a:off x="1874323" y="4552791"/>
            <a:ext cx="3960993" cy="193272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A3DD4-8404-8E40-B810-0372296BF536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49150-92EB-8B4F-B29F-B9B6395AA1BD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</a:t>
              </a:r>
              <a:r>
                <a:rPr lang="en-US" sz="3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E85CD9-ECBC-A640-A7B3-ABC9F2B15E89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6B7256-C90F-8C4B-BFC9-35B73A67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C8E045-F088-2F4A-99FA-9EFFDDB0E816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8F9FF2-AF0B-7A41-BCAC-CFD5D0779CDB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E81987-F9B3-6446-BB71-31131945A0D5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76A268-8A1F-244C-B414-A38ADE46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E0DB-344E-D949-8984-007494CF68E9}"/>
              </a:ext>
            </a:extLst>
          </p:cNvPr>
          <p:cNvCxnSpPr>
            <a:cxnSpLocks/>
          </p:cNvCxnSpPr>
          <p:nvPr/>
        </p:nvCxnSpPr>
        <p:spPr>
          <a:xfrm flipV="1">
            <a:off x="1874323" y="3104147"/>
            <a:ext cx="3960993" cy="96978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14C673-385C-634C-B46D-5AE3488E0468}"/>
              </a:ext>
            </a:extLst>
          </p:cNvPr>
          <p:cNvCxnSpPr>
            <a:cxnSpLocks/>
          </p:cNvCxnSpPr>
          <p:nvPr/>
        </p:nvCxnSpPr>
        <p:spPr>
          <a:xfrm flipV="1">
            <a:off x="1874323" y="4956146"/>
            <a:ext cx="1064780" cy="807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29233C-6685-C54B-B731-58712A8D1261}"/>
              </a:ext>
            </a:extLst>
          </p:cNvPr>
          <p:cNvGrpSpPr/>
          <p:nvPr/>
        </p:nvGrpSpPr>
        <p:grpSpPr>
          <a:xfrm>
            <a:off x="742590" y="2342631"/>
            <a:ext cx="1579856" cy="843154"/>
            <a:chOff x="617249" y="5215536"/>
            <a:chExt cx="1579856" cy="8431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324395-93FF-7D47-B287-AAD7B95D1CD4}"/>
                </a:ext>
              </a:extLst>
            </p:cNvPr>
            <p:cNvSpPr/>
            <p:nvPr/>
          </p:nvSpPr>
          <p:spPr>
            <a:xfrm>
              <a:off x="617249" y="521553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a.triple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54CECA-80A6-9140-84F2-7E0521AEC660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>
                <a:alpha val="11000"/>
              </a:srgb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this: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AC911F-D7F8-224D-8719-2386C25C3C42}"/>
              </a:ext>
            </a:extLst>
          </p:cNvPr>
          <p:cNvCxnSpPr>
            <a:cxnSpLocks/>
          </p:cNvCxnSpPr>
          <p:nvPr/>
        </p:nvCxnSpPr>
        <p:spPr>
          <a:xfrm>
            <a:off x="1874323" y="2974136"/>
            <a:ext cx="3988336" cy="1614907"/>
          </a:xfrm>
          <a:prstGeom prst="straightConnector1">
            <a:avLst/>
          </a:prstGeom>
          <a:ln w="63500">
            <a:solidFill>
              <a:schemeClr val="tx1">
                <a:alpha val="7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rved Left Arrow 35">
            <a:extLst>
              <a:ext uri="{FF2B5EF4-FFF2-40B4-BE49-F238E27FC236}">
                <a16:creationId xmlns:a16="http://schemas.microsoft.com/office/drawing/2014/main" id="{AF9A827D-10BB-2B44-8382-4507FC118712}"/>
              </a:ext>
            </a:extLst>
          </p:cNvPr>
          <p:cNvSpPr/>
          <p:nvPr/>
        </p:nvSpPr>
        <p:spPr>
          <a:xfrm>
            <a:off x="2328444" y="2541983"/>
            <a:ext cx="369680" cy="1259679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FCD11D-2331-4844-A54B-B68F124B43E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2698124" y="3148718"/>
            <a:ext cx="3137192" cy="1404073"/>
          </a:xfrm>
          <a:prstGeom prst="straightConnector1">
            <a:avLst/>
          </a:prstGeom>
          <a:ln w="635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4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4CEE-4119-3F4A-B3E6-D008BCE8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5309"/>
            <a:ext cx="8229600" cy="1143000"/>
          </a:xfrm>
        </p:spPr>
        <p:txBody>
          <a:bodyPr/>
          <a:lstStyle/>
          <a:p>
            <a:r>
              <a:rPr lang="en-US" dirty="0"/>
              <a:t>Review of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 &amp; Storage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54450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4422646" y="441157"/>
            <a:ext cx="4504786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AEFC2-EA02-924A-A803-1B52FC09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7" y="441157"/>
            <a:ext cx="3823297" cy="2917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7918A-46CD-8940-B914-F28DDC824690}"/>
              </a:ext>
            </a:extLst>
          </p:cNvPr>
          <p:cNvSpPr txBox="1"/>
          <p:nvPr/>
        </p:nvSpPr>
        <p:spPr>
          <a:xfrm>
            <a:off x="1720516" y="417495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6092989" y="441157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8A5F3-0F72-7040-91D8-7A97037B85FE}"/>
              </a:ext>
            </a:extLst>
          </p:cNvPr>
          <p:cNvSpPr/>
          <p:nvPr/>
        </p:nvSpPr>
        <p:spPr>
          <a:xfrm>
            <a:off x="2126396" y="4283242"/>
            <a:ext cx="997804" cy="538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882BE-908A-9745-BD19-68B64C04DF83}"/>
              </a:ext>
            </a:extLst>
          </p:cNvPr>
          <p:cNvSpPr/>
          <p:nvPr/>
        </p:nvSpPr>
        <p:spPr>
          <a:xfrm>
            <a:off x="5835310" y="2917992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info: 343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D5475-8EF3-4142-B31A-0BAB7AD73CE0}"/>
              </a:ext>
            </a:extLst>
          </p:cNvPr>
          <p:cNvSpPr/>
          <p:nvPr/>
        </p:nvSpPr>
        <p:spPr>
          <a:xfrm>
            <a:off x="5835310" y="3607355"/>
            <a:ext cx="1867148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next</a:t>
            </a:r>
            <a:r>
              <a:rPr lang="en-US" dirty="0"/>
              <a:t>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2614215" y="2589491"/>
            <a:ext cx="3112817" cy="196277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2F2C65-41AE-C945-9D13-2E44EEFCD62D}"/>
              </a:ext>
            </a:extLst>
          </p:cNvPr>
          <p:cNvCxnSpPr>
            <a:cxnSpLocks/>
          </p:cNvCxnSpPr>
          <p:nvPr/>
        </p:nvCxnSpPr>
        <p:spPr>
          <a:xfrm>
            <a:off x="7203664" y="3940791"/>
            <a:ext cx="0" cy="83977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51C27C-8AFC-8940-A550-97B7F2B3FB05}"/>
              </a:ext>
            </a:extLst>
          </p:cNvPr>
          <p:cNvSpPr/>
          <p:nvPr/>
        </p:nvSpPr>
        <p:spPr>
          <a:xfrm>
            <a:off x="5835310" y="2228629"/>
            <a:ext cx="1867154" cy="6794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methods: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27970D-5DDF-C645-AFED-5EA2CBB7EC08}"/>
              </a:ext>
            </a:extLst>
          </p:cNvPr>
          <p:cNvCxnSpPr>
            <a:cxnSpLocks/>
          </p:cNvCxnSpPr>
          <p:nvPr/>
        </p:nvCxnSpPr>
        <p:spPr>
          <a:xfrm flipV="1">
            <a:off x="7323315" y="2568354"/>
            <a:ext cx="894253" cy="211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56F532-BB39-B845-9499-5FE7FBE1E849}"/>
              </a:ext>
            </a:extLst>
          </p:cNvPr>
          <p:cNvSpPr txBox="1"/>
          <p:nvPr/>
        </p:nvSpPr>
        <p:spPr>
          <a:xfrm>
            <a:off x="5782708" y="1696906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Node object</a:t>
            </a:r>
          </a:p>
        </p:txBody>
      </p:sp>
    </p:spTree>
    <p:extLst>
      <p:ext uri="{BB962C8B-B14F-4D97-AF65-F5344CB8AC3E}">
        <p14:creationId xmlns:p14="http://schemas.microsoft.com/office/powerpoint/2010/main" val="428016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4422646" y="441157"/>
            <a:ext cx="4504786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AEFC2-EA02-924A-A803-1B52FC09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7" y="441157"/>
            <a:ext cx="3823297" cy="2917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7918A-46CD-8940-B914-F28DDC824690}"/>
              </a:ext>
            </a:extLst>
          </p:cNvPr>
          <p:cNvSpPr txBox="1"/>
          <p:nvPr/>
        </p:nvSpPr>
        <p:spPr>
          <a:xfrm>
            <a:off x="1720516" y="417495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6092989" y="441157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8A5F3-0F72-7040-91D8-7A97037B85FE}"/>
              </a:ext>
            </a:extLst>
          </p:cNvPr>
          <p:cNvSpPr/>
          <p:nvPr/>
        </p:nvSpPr>
        <p:spPr>
          <a:xfrm>
            <a:off x="2126396" y="4283242"/>
            <a:ext cx="997804" cy="538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882BE-908A-9745-BD19-68B64C04DF83}"/>
              </a:ext>
            </a:extLst>
          </p:cNvPr>
          <p:cNvSpPr/>
          <p:nvPr/>
        </p:nvSpPr>
        <p:spPr>
          <a:xfrm>
            <a:off x="5835310" y="2917992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info: 343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D5475-8EF3-4142-B31A-0BAB7AD73CE0}"/>
              </a:ext>
            </a:extLst>
          </p:cNvPr>
          <p:cNvSpPr/>
          <p:nvPr/>
        </p:nvSpPr>
        <p:spPr>
          <a:xfrm>
            <a:off x="5835310" y="3607355"/>
            <a:ext cx="1867148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next</a:t>
            </a:r>
            <a:r>
              <a:rPr lang="en-US" dirty="0"/>
              <a:t>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2614215" y="3268941"/>
            <a:ext cx="3072238" cy="1283326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2F2C65-41AE-C945-9D13-2E44EEFCD62D}"/>
              </a:ext>
            </a:extLst>
          </p:cNvPr>
          <p:cNvCxnSpPr>
            <a:cxnSpLocks/>
          </p:cNvCxnSpPr>
          <p:nvPr/>
        </p:nvCxnSpPr>
        <p:spPr>
          <a:xfrm>
            <a:off x="7203664" y="3940791"/>
            <a:ext cx="0" cy="83977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51C27C-8AFC-8940-A550-97B7F2B3FB05}"/>
              </a:ext>
            </a:extLst>
          </p:cNvPr>
          <p:cNvSpPr/>
          <p:nvPr/>
        </p:nvSpPr>
        <p:spPr>
          <a:xfrm>
            <a:off x="5835310" y="2228629"/>
            <a:ext cx="1867154" cy="679450"/>
          </a:xfrm>
          <a:prstGeom prst="rect">
            <a:avLst/>
          </a:prstGeom>
          <a:solidFill>
            <a:srgbClr val="C00000">
              <a:alpha val="15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sz="2400" dirty="0"/>
              <a:t>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27970D-5DDF-C645-AFED-5EA2CBB7EC08}"/>
              </a:ext>
            </a:extLst>
          </p:cNvPr>
          <p:cNvCxnSpPr>
            <a:cxnSpLocks/>
          </p:cNvCxnSpPr>
          <p:nvPr/>
        </p:nvCxnSpPr>
        <p:spPr>
          <a:xfrm flipV="1">
            <a:off x="7323315" y="2568354"/>
            <a:ext cx="894253" cy="21137"/>
          </a:xfrm>
          <a:prstGeom prst="straightConnector1">
            <a:avLst/>
          </a:prstGeom>
          <a:ln w="63500">
            <a:solidFill>
              <a:schemeClr val="tx1">
                <a:alpha val="13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56F532-BB39-B845-9499-5FE7FBE1E849}"/>
              </a:ext>
            </a:extLst>
          </p:cNvPr>
          <p:cNvSpPr txBox="1"/>
          <p:nvPr/>
        </p:nvSpPr>
        <p:spPr>
          <a:xfrm>
            <a:off x="5686453" y="1396112"/>
            <a:ext cx="2343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We’ll ignore the methods for now</a:t>
            </a:r>
          </a:p>
        </p:txBody>
      </p:sp>
    </p:spTree>
    <p:extLst>
      <p:ext uri="{BB962C8B-B14F-4D97-AF65-F5344CB8AC3E}">
        <p14:creationId xmlns:p14="http://schemas.microsoft.com/office/powerpoint/2010/main" val="231928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4422646" y="441157"/>
            <a:ext cx="4504786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AEFC2-EA02-924A-A803-1B52FC09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7" y="441157"/>
            <a:ext cx="3823297" cy="2917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7918A-46CD-8940-B914-F28DDC824690}"/>
              </a:ext>
            </a:extLst>
          </p:cNvPr>
          <p:cNvSpPr txBox="1"/>
          <p:nvPr/>
        </p:nvSpPr>
        <p:spPr>
          <a:xfrm>
            <a:off x="1720516" y="417495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6092989" y="441157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8A5F3-0F72-7040-91D8-7A97037B85FE}"/>
              </a:ext>
            </a:extLst>
          </p:cNvPr>
          <p:cNvSpPr/>
          <p:nvPr/>
        </p:nvSpPr>
        <p:spPr>
          <a:xfrm>
            <a:off x="2126396" y="4283242"/>
            <a:ext cx="997804" cy="538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882BE-908A-9745-BD19-68B64C04DF83}"/>
              </a:ext>
            </a:extLst>
          </p:cNvPr>
          <p:cNvSpPr/>
          <p:nvPr/>
        </p:nvSpPr>
        <p:spPr>
          <a:xfrm>
            <a:off x="5835316" y="2917992"/>
            <a:ext cx="1867154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info: 343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D5475-8EF3-4142-B31A-0BAB7AD73CE0}"/>
              </a:ext>
            </a:extLst>
          </p:cNvPr>
          <p:cNvSpPr/>
          <p:nvPr/>
        </p:nvSpPr>
        <p:spPr>
          <a:xfrm>
            <a:off x="5835316" y="3607355"/>
            <a:ext cx="1867148" cy="6794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next</a:t>
            </a:r>
            <a:r>
              <a:rPr lang="en-US" dirty="0"/>
              <a:t>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2614215" y="3233998"/>
            <a:ext cx="3128051" cy="131826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2F2C65-41AE-C945-9D13-2E44EEFCD62D}"/>
              </a:ext>
            </a:extLst>
          </p:cNvPr>
          <p:cNvCxnSpPr>
            <a:cxnSpLocks/>
          </p:cNvCxnSpPr>
          <p:nvPr/>
        </p:nvCxnSpPr>
        <p:spPr>
          <a:xfrm>
            <a:off x="7203664" y="3940791"/>
            <a:ext cx="0" cy="83977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2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178CE6-80D9-6541-B1A2-8A5FE3B2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469900"/>
            <a:ext cx="8851900" cy="5918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3BE25-0483-834C-A37C-291DB683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32697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935743-4189-C343-9FD6-A24EA1063DD5}"/>
              </a:ext>
            </a:extLst>
          </p:cNvPr>
          <p:cNvSpPr/>
          <p:nvPr/>
        </p:nvSpPr>
        <p:spPr>
          <a:xfrm>
            <a:off x="3227512" y="439151"/>
            <a:ext cx="5677828" cy="5827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870A-97DA-414A-B855-DCAF73C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26F-4D2E-BA4A-B478-E2F3CC61ED56}"/>
              </a:ext>
            </a:extLst>
          </p:cNvPr>
          <p:cNvSpPr txBox="1"/>
          <p:nvPr/>
        </p:nvSpPr>
        <p:spPr>
          <a:xfrm>
            <a:off x="3431337" y="522716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923E-D529-1A45-8E26-8AF0A361687B}"/>
              </a:ext>
            </a:extLst>
          </p:cNvPr>
          <p:cNvSpPr txBox="1"/>
          <p:nvPr/>
        </p:nvSpPr>
        <p:spPr>
          <a:xfrm>
            <a:off x="946877" y="441157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43915-1059-A048-BFDA-15EB0E58C3C5}"/>
              </a:ext>
            </a:extLst>
          </p:cNvPr>
          <p:cNvGrpSpPr/>
          <p:nvPr/>
        </p:nvGrpSpPr>
        <p:grpSpPr>
          <a:xfrm>
            <a:off x="617249" y="4986933"/>
            <a:ext cx="1579856" cy="1264264"/>
            <a:chOff x="617249" y="4794426"/>
            <a:chExt cx="1579856" cy="12642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4569BC-DF1C-1D4C-8E4F-2C268B0A843C}"/>
                </a:ext>
              </a:extLst>
            </p:cNvPr>
            <p:cNvSpPr/>
            <p:nvPr/>
          </p:nvSpPr>
          <p:spPr>
            <a:xfrm>
              <a:off x="617249" y="4794426"/>
              <a:ext cx="1579856" cy="421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4873AA-45FA-EB46-9EC7-7F4781B297BD}"/>
                </a:ext>
              </a:extLst>
            </p:cNvPr>
            <p:cNvSpPr/>
            <p:nvPr/>
          </p:nvSpPr>
          <p:spPr>
            <a:xfrm>
              <a:off x="617249" y="5215847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  a: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8734C-2D6F-7F4F-B612-D5FEEB6C3318}"/>
                </a:ext>
              </a:extLst>
            </p:cNvPr>
            <p:cNvSpPr/>
            <p:nvPr/>
          </p:nvSpPr>
          <p:spPr>
            <a:xfrm>
              <a:off x="617249" y="5637268"/>
              <a:ext cx="1579856" cy="421422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args</a:t>
              </a:r>
              <a:r>
                <a:rPr lang="en-US" dirty="0"/>
                <a:t>: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E6D7F-CE47-F84D-BCE8-54E89D26626D}"/>
              </a:ext>
            </a:extLst>
          </p:cNvPr>
          <p:cNvCxnSpPr>
            <a:cxnSpLocks/>
          </p:cNvCxnSpPr>
          <p:nvPr/>
        </p:nvCxnSpPr>
        <p:spPr>
          <a:xfrm flipV="1">
            <a:off x="1671268" y="3173529"/>
            <a:ext cx="4290509" cy="2445537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F91283-E073-1646-9939-EFCC517F0CA7}"/>
              </a:ext>
            </a:extLst>
          </p:cNvPr>
          <p:cNvCxnSpPr>
            <a:cxnSpLocks/>
          </p:cNvCxnSpPr>
          <p:nvPr/>
        </p:nvCxnSpPr>
        <p:spPr>
          <a:xfrm>
            <a:off x="1679050" y="6001826"/>
            <a:ext cx="799455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BC9C2C-7842-2541-82B7-472BE797510A}"/>
              </a:ext>
            </a:extLst>
          </p:cNvPr>
          <p:cNvGrpSpPr/>
          <p:nvPr/>
        </p:nvGrpSpPr>
        <p:grpSpPr>
          <a:xfrm>
            <a:off x="6018197" y="4399620"/>
            <a:ext cx="1867154" cy="1602206"/>
            <a:chOff x="6018197" y="4664318"/>
            <a:chExt cx="1867154" cy="16022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E8D9C6-14E1-4042-8165-7F6C0249DA67}"/>
                </a:ext>
              </a:extLst>
            </p:cNvPr>
            <p:cNvSpPr/>
            <p:nvPr/>
          </p:nvSpPr>
          <p:spPr>
            <a:xfrm>
              <a:off x="6018197" y="4664318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CA0712-AA5C-9D4B-ADB6-0C96D3986E02}"/>
                </a:ext>
              </a:extLst>
            </p:cNvPr>
            <p:cNvSpPr/>
            <p:nvPr/>
          </p:nvSpPr>
          <p:spPr>
            <a:xfrm>
              <a:off x="6018197" y="5353681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4AFC6B8-07A6-B747-AE72-BEAD243B2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1644" y="5687117"/>
              <a:ext cx="0" cy="57940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8035E-2CA5-6D47-AEE0-1F0EAD04EC09}"/>
              </a:ext>
            </a:extLst>
          </p:cNvPr>
          <p:cNvGrpSpPr/>
          <p:nvPr/>
        </p:nvGrpSpPr>
        <p:grpSpPr>
          <a:xfrm>
            <a:off x="6018197" y="2708875"/>
            <a:ext cx="1867154" cy="1690745"/>
            <a:chOff x="6018197" y="2973573"/>
            <a:chExt cx="1867154" cy="169074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6B6843-212B-6644-9D17-D507503C9615}"/>
                </a:ext>
              </a:extLst>
            </p:cNvPr>
            <p:cNvSpPr/>
            <p:nvPr/>
          </p:nvSpPr>
          <p:spPr>
            <a:xfrm>
              <a:off x="6018197" y="2973573"/>
              <a:ext cx="1867154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info:  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F0B9CF-144A-3343-9FBC-67DB41071D63}"/>
                </a:ext>
              </a:extLst>
            </p:cNvPr>
            <p:cNvSpPr/>
            <p:nvPr/>
          </p:nvSpPr>
          <p:spPr>
            <a:xfrm>
              <a:off x="6018197" y="3662936"/>
              <a:ext cx="1867148" cy="6794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/>
                <a:t>next</a:t>
              </a:r>
              <a:r>
                <a:rPr lang="en-US" dirty="0"/>
                <a:t>: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60AFBF1-C5BF-8E47-896F-7094D6C5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999" y="3942579"/>
              <a:ext cx="0" cy="721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06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81837</TotalTime>
  <Words>1233</Words>
  <Application>Microsoft Macintosh PowerPoint</Application>
  <PresentationFormat>On-screen Show (4:3)</PresentationFormat>
  <Paragraphs>460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PowerPoint Presentation</vt:lpstr>
      <vt:lpstr>PowerPoint Presentation</vt:lpstr>
      <vt:lpstr>Attribution &amp; Creative Work</vt:lpstr>
      <vt:lpstr>Review of this &amp; Storage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730</cp:revision>
  <cp:lastPrinted>2021-03-08T20:57:25Z</cp:lastPrinted>
  <dcterms:created xsi:type="dcterms:W3CDTF">2010-11-01T18:39:22Z</dcterms:created>
  <dcterms:modified xsi:type="dcterms:W3CDTF">2021-05-23T11:21:50Z</dcterms:modified>
</cp:coreProperties>
</file>