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640" r:id="rId2"/>
    <p:sldId id="268" r:id="rId3"/>
    <p:sldId id="1031" r:id="rId4"/>
    <p:sldId id="1069" r:id="rId5"/>
    <p:sldId id="1107" r:id="rId6"/>
    <p:sldId id="1106" r:id="rId7"/>
    <p:sldId id="1108" r:id="rId8"/>
    <p:sldId id="1078" r:id="rId9"/>
    <p:sldId id="1079" r:id="rId10"/>
    <p:sldId id="1111" r:id="rId11"/>
    <p:sldId id="1109" r:id="rId12"/>
    <p:sldId id="1112" r:id="rId13"/>
    <p:sldId id="1118" r:id="rId14"/>
    <p:sldId id="1135" r:id="rId15"/>
    <p:sldId id="1113" r:id="rId16"/>
    <p:sldId id="1134" r:id="rId17"/>
    <p:sldId id="1119" r:id="rId18"/>
    <p:sldId id="1115" r:id="rId19"/>
    <p:sldId id="1142" r:id="rId20"/>
    <p:sldId id="1114" r:id="rId21"/>
    <p:sldId id="1120" r:id="rId22"/>
    <p:sldId id="1116" r:id="rId23"/>
    <p:sldId id="1117" r:id="rId24"/>
    <p:sldId id="1143" r:id="rId25"/>
    <p:sldId id="1121" r:id="rId26"/>
    <p:sldId id="1122" r:id="rId27"/>
    <p:sldId id="1123" r:id="rId28"/>
    <p:sldId id="1144" r:id="rId29"/>
    <p:sldId id="1124" r:id="rId30"/>
    <p:sldId id="1125" r:id="rId31"/>
    <p:sldId id="1126" r:id="rId32"/>
    <p:sldId id="1145" r:id="rId33"/>
    <p:sldId id="1127" r:id="rId34"/>
    <p:sldId id="1128" r:id="rId35"/>
    <p:sldId id="1129" r:id="rId36"/>
    <p:sldId id="1130" r:id="rId37"/>
    <p:sldId id="1131" r:id="rId38"/>
    <p:sldId id="1132" r:id="rId39"/>
    <p:sldId id="1133" r:id="rId40"/>
    <p:sldId id="1136" r:id="rId41"/>
    <p:sldId id="1138" r:id="rId42"/>
    <p:sldId id="1137" r:id="rId43"/>
    <p:sldId id="1139" r:id="rId44"/>
    <p:sldId id="1141" r:id="rId45"/>
    <p:sldId id="1140" r:id="rId46"/>
    <p:sldId id="1146" r:id="rId47"/>
    <p:sldId id="1096" r:id="rId48"/>
    <p:sldId id="1147" r:id="rId49"/>
    <p:sldId id="1148" r:id="rId50"/>
    <p:sldId id="1149" r:id="rId51"/>
    <p:sldId id="961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68A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38"/>
    <p:restoredTop sz="94986"/>
  </p:normalViewPr>
  <p:slideViewPr>
    <p:cSldViewPr snapToGrid="0" snapToObjects="1">
      <p:cViewPr varScale="1">
        <p:scale>
          <a:sx n="120" d="100"/>
          <a:sy n="120" d="100"/>
        </p:scale>
        <p:origin x="96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53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37D56-AB77-CE4B-B078-A8BFFB2FAE95}" type="datetimeFigureOut">
              <a:rPr lang="en-US" smtClean="0"/>
              <a:pPr/>
              <a:t>5/23/21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68EB-2DBD-1048-B78B-A0350A0AC7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44734-BC72-CD49-B3A6-8834D3D26B66}" type="datetimeFigureOut">
              <a:rPr lang="en-US" smtClean="0"/>
              <a:pPr/>
              <a:t>5/23/21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C1503-D583-024E-8A01-2BDE1B193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lat irons, boulder">
            <a:extLst>
              <a:ext uri="{FF2B5EF4-FFF2-40B4-BE49-F238E27FC236}">
                <a16:creationId xmlns:a16="http://schemas.microsoft.com/office/drawing/2014/main" id="{648A97B7-83B4-8848-809A-42B646F8F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7DFBC-DD2C-9B4B-AC51-B54FFD76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1102 Computer Science 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72CF0AB-650B-1F48-8B64-1D86E7249305}"/>
              </a:ext>
            </a:extLst>
          </p:cNvPr>
          <p:cNvSpPr txBox="1">
            <a:spLocks/>
          </p:cNvSpPr>
          <p:nvPr/>
        </p:nvSpPr>
        <p:spPr>
          <a:xfrm>
            <a:off x="525162" y="232090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CSCI 1102 Computer Science 2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E0E75BE-7617-A045-BF47-B007C0AFC68F}"/>
              </a:ext>
            </a:extLst>
          </p:cNvPr>
          <p:cNvSpPr txBox="1">
            <a:spLocks/>
          </p:cNvSpPr>
          <p:nvPr/>
        </p:nvSpPr>
        <p:spPr>
          <a:xfrm>
            <a:off x="1143000" y="3645228"/>
            <a:ext cx="6858000" cy="1597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dirty="0">
                <a:solidFill>
                  <a:schemeClr val="bg1"/>
                </a:solidFill>
              </a:rPr>
              <a:t>Meeting 26: Tuesday 5/4/2021</a:t>
            </a:r>
          </a:p>
          <a:p>
            <a:pPr marL="0" indent="0" algn="ctr">
              <a:buNone/>
            </a:pPr>
            <a:r>
              <a:rPr lang="en-US" sz="2700" dirty="0">
                <a:solidFill>
                  <a:schemeClr val="bg1"/>
                </a:solidFill>
              </a:rPr>
              <a:t>Dijkstra’s Shortest Paths Algorithm</a:t>
            </a:r>
          </a:p>
          <a:p>
            <a:pPr marL="0" indent="0" algn="ctr">
              <a:buNone/>
            </a:pPr>
            <a:r>
              <a:rPr lang="en-US" sz="2700" dirty="0">
                <a:solidFill>
                  <a:schemeClr val="bg1"/>
                </a:solidFill>
              </a:rPr>
              <a:t>Review &amp; </a:t>
            </a:r>
            <a:r>
              <a:rPr lang="en-US" sz="2700" dirty="0" err="1">
                <a:solidFill>
                  <a:schemeClr val="bg1"/>
                </a:solidFill>
              </a:rPr>
              <a:t>Wrapup</a:t>
            </a:r>
            <a:endParaRPr lang="en-US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33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F7FA7-55A4-6243-A9B2-322B5B71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3C55AB-25AF-244E-8AE5-FFFBE205EEA9}"/>
              </a:ext>
            </a:extLst>
          </p:cNvPr>
          <p:cNvSpPr/>
          <p:nvPr/>
        </p:nvSpPr>
        <p:spPr>
          <a:xfrm>
            <a:off x="1371615" y="754912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C6A896-4A07-7D4E-8A2D-F5CA3E0380DC}"/>
              </a:ext>
            </a:extLst>
          </p:cNvPr>
          <p:cNvSpPr/>
          <p:nvPr/>
        </p:nvSpPr>
        <p:spPr>
          <a:xfrm>
            <a:off x="7504120" y="4268972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FE1588-BAE5-7846-B1CE-C8B125DBE5BD}"/>
              </a:ext>
            </a:extLst>
          </p:cNvPr>
          <p:cNvSpPr/>
          <p:nvPr/>
        </p:nvSpPr>
        <p:spPr>
          <a:xfrm>
            <a:off x="1166761" y="2890780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70769B-5AF1-1A49-936B-D3059F5ECB47}"/>
              </a:ext>
            </a:extLst>
          </p:cNvPr>
          <p:cNvSpPr/>
          <p:nvPr/>
        </p:nvSpPr>
        <p:spPr>
          <a:xfrm>
            <a:off x="3688661" y="3527561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C0ED6-2DEE-8E4A-A0C3-D8BDD6AA002B}"/>
              </a:ext>
            </a:extLst>
          </p:cNvPr>
          <p:cNvCxnSpPr>
            <a:cxnSpLocks/>
          </p:cNvCxnSpPr>
          <p:nvPr/>
        </p:nvCxnSpPr>
        <p:spPr>
          <a:xfrm flipH="1">
            <a:off x="1586747" y="1594884"/>
            <a:ext cx="177980" cy="12958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7BBBA8-D135-F146-97F9-E6A8D096A49D}"/>
              </a:ext>
            </a:extLst>
          </p:cNvPr>
          <p:cNvCxnSpPr>
            <a:cxnSpLocks/>
          </p:cNvCxnSpPr>
          <p:nvPr/>
        </p:nvCxnSpPr>
        <p:spPr>
          <a:xfrm flipV="1">
            <a:off x="4565859" y="3730752"/>
            <a:ext cx="848869" cy="18489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8BC8095-56BC-2E49-BB96-CE4113E37B52}"/>
              </a:ext>
            </a:extLst>
          </p:cNvPr>
          <p:cNvSpPr/>
          <p:nvPr/>
        </p:nvSpPr>
        <p:spPr>
          <a:xfrm>
            <a:off x="3874377" y="1101038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4BEE24-92DF-1449-8F10-DC630896F2DE}"/>
              </a:ext>
            </a:extLst>
          </p:cNvPr>
          <p:cNvSpPr/>
          <p:nvPr/>
        </p:nvSpPr>
        <p:spPr>
          <a:xfrm>
            <a:off x="6857909" y="151091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8FCCA9-DC03-854B-8713-CED369B6A084}"/>
              </a:ext>
            </a:extLst>
          </p:cNvPr>
          <p:cNvSpPr/>
          <p:nvPr/>
        </p:nvSpPr>
        <p:spPr>
          <a:xfrm>
            <a:off x="2635117" y="5150553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5E553-EBAD-B54B-AA01-82F9C51EC865}"/>
              </a:ext>
            </a:extLst>
          </p:cNvPr>
          <p:cNvSpPr txBox="1"/>
          <p:nvPr/>
        </p:nvSpPr>
        <p:spPr>
          <a:xfrm>
            <a:off x="1350976" y="1958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2B384-F54C-A343-ABA9-89C1EC9AF70C}"/>
              </a:ext>
            </a:extLst>
          </p:cNvPr>
          <p:cNvSpPr txBox="1"/>
          <p:nvPr/>
        </p:nvSpPr>
        <p:spPr>
          <a:xfrm>
            <a:off x="2517942" y="36442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65C3E2-E6A1-B246-A568-C72CB4E4950B}"/>
              </a:ext>
            </a:extLst>
          </p:cNvPr>
          <p:cNvCxnSpPr>
            <a:cxnSpLocks/>
          </p:cNvCxnSpPr>
          <p:nvPr/>
        </p:nvCxnSpPr>
        <p:spPr>
          <a:xfrm>
            <a:off x="2272164" y="1256190"/>
            <a:ext cx="1580947" cy="26483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1AAFAF-E73A-BC40-8260-8671D6467A70}"/>
              </a:ext>
            </a:extLst>
          </p:cNvPr>
          <p:cNvCxnSpPr>
            <a:cxnSpLocks/>
          </p:cNvCxnSpPr>
          <p:nvPr/>
        </p:nvCxnSpPr>
        <p:spPr>
          <a:xfrm>
            <a:off x="4734846" y="1594884"/>
            <a:ext cx="2056680" cy="28938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4E2428-AF0E-0849-A458-0A78E8C62F02}"/>
              </a:ext>
            </a:extLst>
          </p:cNvPr>
          <p:cNvCxnSpPr>
            <a:cxnSpLocks/>
          </p:cNvCxnSpPr>
          <p:nvPr/>
        </p:nvCxnSpPr>
        <p:spPr>
          <a:xfrm>
            <a:off x="1764727" y="3730752"/>
            <a:ext cx="1067062" cy="141980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C4DECF-E2B9-4B40-BC58-048DDFDA9124}"/>
              </a:ext>
            </a:extLst>
          </p:cNvPr>
          <p:cNvCxnSpPr>
            <a:cxnSpLocks/>
          </p:cNvCxnSpPr>
          <p:nvPr/>
        </p:nvCxnSpPr>
        <p:spPr>
          <a:xfrm>
            <a:off x="1997412" y="3483706"/>
            <a:ext cx="1668754" cy="33993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039787E-E579-8C41-8C2D-068F7CE6C4C0}"/>
              </a:ext>
            </a:extLst>
          </p:cNvPr>
          <p:cNvSpPr/>
          <p:nvPr/>
        </p:nvSpPr>
        <p:spPr>
          <a:xfrm>
            <a:off x="448630" y="471039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0FAE24-BEE7-4148-A8FD-2153490F713E}"/>
              </a:ext>
            </a:extLst>
          </p:cNvPr>
          <p:cNvSpPr txBox="1"/>
          <p:nvPr/>
        </p:nvSpPr>
        <p:spPr>
          <a:xfrm>
            <a:off x="6648557" y="5008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7EEB9D-5537-A34A-B9E2-9D3D0EE55600}"/>
              </a:ext>
            </a:extLst>
          </p:cNvPr>
          <p:cNvSpPr txBox="1"/>
          <p:nvPr/>
        </p:nvSpPr>
        <p:spPr>
          <a:xfrm>
            <a:off x="2927484" y="1019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8327D7-224E-1C4D-BFFE-0CD76B9CB620}"/>
              </a:ext>
            </a:extLst>
          </p:cNvPr>
          <p:cNvCxnSpPr>
            <a:cxnSpLocks/>
          </p:cNvCxnSpPr>
          <p:nvPr/>
        </p:nvCxnSpPr>
        <p:spPr>
          <a:xfrm flipV="1">
            <a:off x="3475089" y="5328175"/>
            <a:ext cx="1461132" cy="24236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03E26F-EB14-394B-B15D-D664F3B5803E}"/>
              </a:ext>
            </a:extLst>
          </p:cNvPr>
          <p:cNvCxnSpPr>
            <a:cxnSpLocks/>
          </p:cNvCxnSpPr>
          <p:nvPr/>
        </p:nvCxnSpPr>
        <p:spPr>
          <a:xfrm>
            <a:off x="7406997" y="2399741"/>
            <a:ext cx="414002" cy="183027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67FFC1-F943-4642-A568-DD990CBF4084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4155467" y="1941010"/>
            <a:ext cx="138896" cy="15426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30FBC03-BAC5-3F49-8E20-88314AF7ECA0}"/>
              </a:ext>
            </a:extLst>
          </p:cNvPr>
          <p:cNvSpPr txBox="1"/>
          <p:nvPr/>
        </p:nvSpPr>
        <p:spPr>
          <a:xfrm>
            <a:off x="4220388" y="2518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B03FAF-ADF9-844A-9A04-A4C5F356506C}"/>
              </a:ext>
            </a:extLst>
          </p:cNvPr>
          <p:cNvSpPr txBox="1"/>
          <p:nvPr/>
        </p:nvSpPr>
        <p:spPr>
          <a:xfrm>
            <a:off x="5460947" y="1333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A68F84-21E5-514F-B6A2-4DE8453FD797}"/>
              </a:ext>
            </a:extLst>
          </p:cNvPr>
          <p:cNvSpPr txBox="1"/>
          <p:nvPr/>
        </p:nvSpPr>
        <p:spPr>
          <a:xfrm>
            <a:off x="7571466" y="2919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ACBDCB-4FBC-064D-A63A-0C1E5DA10F6D}"/>
              </a:ext>
            </a:extLst>
          </p:cNvPr>
          <p:cNvCxnSpPr>
            <a:cxnSpLocks/>
          </p:cNvCxnSpPr>
          <p:nvPr/>
        </p:nvCxnSpPr>
        <p:spPr>
          <a:xfrm flipH="1">
            <a:off x="3307914" y="4391439"/>
            <a:ext cx="614645" cy="75744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34F9911-EE8B-7D4D-A61C-72E3F860644A}"/>
              </a:ext>
            </a:extLst>
          </p:cNvPr>
          <p:cNvSpPr/>
          <p:nvPr/>
        </p:nvSpPr>
        <p:spPr>
          <a:xfrm>
            <a:off x="5441043" y="3187233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7ED670-9092-464D-B002-77045FA8E804}"/>
              </a:ext>
            </a:extLst>
          </p:cNvPr>
          <p:cNvCxnSpPr>
            <a:cxnSpLocks/>
          </p:cNvCxnSpPr>
          <p:nvPr/>
        </p:nvCxnSpPr>
        <p:spPr>
          <a:xfrm>
            <a:off x="6300230" y="3823637"/>
            <a:ext cx="1247207" cy="59381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2F11FBC-DED0-9D48-8BF1-7BCE76581BA2}"/>
              </a:ext>
            </a:extLst>
          </p:cNvPr>
          <p:cNvSpPr txBox="1"/>
          <p:nvPr/>
        </p:nvSpPr>
        <p:spPr>
          <a:xfrm>
            <a:off x="4819910" y="3829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EC6DFB-F5E2-9944-89FF-6D1CB65ADC57}"/>
              </a:ext>
            </a:extLst>
          </p:cNvPr>
          <p:cNvSpPr txBox="1"/>
          <p:nvPr/>
        </p:nvSpPr>
        <p:spPr>
          <a:xfrm>
            <a:off x="6565015" y="4048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63A4B2-AFED-E344-A815-17B72029D0B8}"/>
              </a:ext>
            </a:extLst>
          </p:cNvPr>
          <p:cNvSpPr txBox="1"/>
          <p:nvPr/>
        </p:nvSpPr>
        <p:spPr>
          <a:xfrm>
            <a:off x="1853755" y="4386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6889AE-7AC1-5F42-ACFB-51CC64F03BF1}"/>
              </a:ext>
            </a:extLst>
          </p:cNvPr>
          <p:cNvSpPr txBox="1"/>
          <p:nvPr/>
        </p:nvSpPr>
        <p:spPr>
          <a:xfrm>
            <a:off x="3656331" y="4608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85D9354-06C9-C645-BD2F-FB66D8744DD6}"/>
              </a:ext>
            </a:extLst>
          </p:cNvPr>
          <p:cNvSpPr/>
          <p:nvPr/>
        </p:nvSpPr>
        <p:spPr>
          <a:xfrm>
            <a:off x="5021057" y="4813015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1C4894-46E1-BC4A-90E2-94932B757856}"/>
              </a:ext>
            </a:extLst>
          </p:cNvPr>
          <p:cNvCxnSpPr>
            <a:cxnSpLocks/>
          </p:cNvCxnSpPr>
          <p:nvPr/>
        </p:nvCxnSpPr>
        <p:spPr>
          <a:xfrm flipV="1">
            <a:off x="5918141" y="4803402"/>
            <a:ext cx="1550521" cy="34250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82D857D-5339-C348-9A16-857E5E4776D2}"/>
              </a:ext>
            </a:extLst>
          </p:cNvPr>
          <p:cNvSpPr txBox="1"/>
          <p:nvPr/>
        </p:nvSpPr>
        <p:spPr>
          <a:xfrm>
            <a:off x="4455523" y="4483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3D7E65-474E-584C-A655-9ED0370CFBAB}"/>
              </a:ext>
            </a:extLst>
          </p:cNvPr>
          <p:cNvSpPr txBox="1"/>
          <p:nvPr/>
        </p:nvSpPr>
        <p:spPr>
          <a:xfrm>
            <a:off x="4015638" y="5428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9ECF60-7A49-F243-B4C4-7A1D32AD201D}"/>
              </a:ext>
            </a:extLst>
          </p:cNvPr>
          <p:cNvCxnSpPr>
            <a:cxnSpLocks/>
          </p:cNvCxnSpPr>
          <p:nvPr/>
        </p:nvCxnSpPr>
        <p:spPr>
          <a:xfrm>
            <a:off x="4435788" y="4281546"/>
            <a:ext cx="683161" cy="57826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59B5FE2-A3C2-3346-A241-A6D5FA615E7F}"/>
              </a:ext>
            </a:extLst>
          </p:cNvPr>
          <p:cNvSpPr txBox="1"/>
          <p:nvPr/>
        </p:nvSpPr>
        <p:spPr>
          <a:xfrm>
            <a:off x="3810383" y="4605"/>
            <a:ext cx="5046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1937459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F7FA7-55A4-6243-A9B2-322B5B71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3C55AB-25AF-244E-8AE5-FFFBE205EEA9}"/>
              </a:ext>
            </a:extLst>
          </p:cNvPr>
          <p:cNvSpPr/>
          <p:nvPr/>
        </p:nvSpPr>
        <p:spPr>
          <a:xfrm>
            <a:off x="1371615" y="754912"/>
            <a:ext cx="839972" cy="839972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C6A896-4A07-7D4E-8A2D-F5CA3E0380DC}"/>
              </a:ext>
            </a:extLst>
          </p:cNvPr>
          <p:cNvSpPr/>
          <p:nvPr/>
        </p:nvSpPr>
        <p:spPr>
          <a:xfrm>
            <a:off x="7504120" y="4268972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FE1588-BAE5-7846-B1CE-C8B125DBE5BD}"/>
              </a:ext>
            </a:extLst>
          </p:cNvPr>
          <p:cNvSpPr/>
          <p:nvPr/>
        </p:nvSpPr>
        <p:spPr>
          <a:xfrm>
            <a:off x="1166761" y="2890780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70769B-5AF1-1A49-936B-D3059F5ECB47}"/>
              </a:ext>
            </a:extLst>
          </p:cNvPr>
          <p:cNvSpPr/>
          <p:nvPr/>
        </p:nvSpPr>
        <p:spPr>
          <a:xfrm>
            <a:off x="3688661" y="3527561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C0ED6-2DEE-8E4A-A0C3-D8BDD6AA002B}"/>
              </a:ext>
            </a:extLst>
          </p:cNvPr>
          <p:cNvCxnSpPr>
            <a:cxnSpLocks/>
          </p:cNvCxnSpPr>
          <p:nvPr/>
        </p:nvCxnSpPr>
        <p:spPr>
          <a:xfrm flipH="1">
            <a:off x="1586747" y="1594884"/>
            <a:ext cx="177980" cy="12958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7BBBA8-D135-F146-97F9-E6A8D096A49D}"/>
              </a:ext>
            </a:extLst>
          </p:cNvPr>
          <p:cNvCxnSpPr>
            <a:cxnSpLocks/>
          </p:cNvCxnSpPr>
          <p:nvPr/>
        </p:nvCxnSpPr>
        <p:spPr>
          <a:xfrm flipV="1">
            <a:off x="4565859" y="3730752"/>
            <a:ext cx="848869" cy="18489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8BC8095-56BC-2E49-BB96-CE4113E37B52}"/>
              </a:ext>
            </a:extLst>
          </p:cNvPr>
          <p:cNvSpPr/>
          <p:nvPr/>
        </p:nvSpPr>
        <p:spPr>
          <a:xfrm>
            <a:off x="3874377" y="1101038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4BEE24-92DF-1449-8F10-DC630896F2DE}"/>
              </a:ext>
            </a:extLst>
          </p:cNvPr>
          <p:cNvSpPr/>
          <p:nvPr/>
        </p:nvSpPr>
        <p:spPr>
          <a:xfrm>
            <a:off x="6857909" y="151091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8FCCA9-DC03-854B-8713-CED369B6A084}"/>
              </a:ext>
            </a:extLst>
          </p:cNvPr>
          <p:cNvSpPr/>
          <p:nvPr/>
        </p:nvSpPr>
        <p:spPr>
          <a:xfrm>
            <a:off x="2635117" y="5150553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5E553-EBAD-B54B-AA01-82F9C51EC865}"/>
              </a:ext>
            </a:extLst>
          </p:cNvPr>
          <p:cNvSpPr txBox="1"/>
          <p:nvPr/>
        </p:nvSpPr>
        <p:spPr>
          <a:xfrm>
            <a:off x="1350976" y="1958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2B384-F54C-A343-ABA9-89C1EC9AF70C}"/>
              </a:ext>
            </a:extLst>
          </p:cNvPr>
          <p:cNvSpPr txBox="1"/>
          <p:nvPr/>
        </p:nvSpPr>
        <p:spPr>
          <a:xfrm>
            <a:off x="2517942" y="36442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65C3E2-E6A1-B246-A568-C72CB4E4950B}"/>
              </a:ext>
            </a:extLst>
          </p:cNvPr>
          <p:cNvCxnSpPr>
            <a:cxnSpLocks/>
          </p:cNvCxnSpPr>
          <p:nvPr/>
        </p:nvCxnSpPr>
        <p:spPr>
          <a:xfrm>
            <a:off x="2272164" y="1256190"/>
            <a:ext cx="1580947" cy="26483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1AAFAF-E73A-BC40-8260-8671D6467A70}"/>
              </a:ext>
            </a:extLst>
          </p:cNvPr>
          <p:cNvCxnSpPr>
            <a:cxnSpLocks/>
          </p:cNvCxnSpPr>
          <p:nvPr/>
        </p:nvCxnSpPr>
        <p:spPr>
          <a:xfrm>
            <a:off x="4734846" y="1594884"/>
            <a:ext cx="2056680" cy="28938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4E2428-AF0E-0849-A458-0A78E8C62F02}"/>
              </a:ext>
            </a:extLst>
          </p:cNvPr>
          <p:cNvCxnSpPr>
            <a:cxnSpLocks/>
          </p:cNvCxnSpPr>
          <p:nvPr/>
        </p:nvCxnSpPr>
        <p:spPr>
          <a:xfrm>
            <a:off x="1764727" y="3730752"/>
            <a:ext cx="1067062" cy="141980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C4DECF-E2B9-4B40-BC58-048DDFDA9124}"/>
              </a:ext>
            </a:extLst>
          </p:cNvPr>
          <p:cNvCxnSpPr>
            <a:cxnSpLocks/>
          </p:cNvCxnSpPr>
          <p:nvPr/>
        </p:nvCxnSpPr>
        <p:spPr>
          <a:xfrm>
            <a:off x="1997412" y="3483706"/>
            <a:ext cx="1668754" cy="33993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039787E-E579-8C41-8C2D-068F7CE6C4C0}"/>
              </a:ext>
            </a:extLst>
          </p:cNvPr>
          <p:cNvSpPr/>
          <p:nvPr/>
        </p:nvSpPr>
        <p:spPr>
          <a:xfrm>
            <a:off x="448630" y="471039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0FAE24-BEE7-4148-A8FD-2153490F713E}"/>
              </a:ext>
            </a:extLst>
          </p:cNvPr>
          <p:cNvSpPr txBox="1"/>
          <p:nvPr/>
        </p:nvSpPr>
        <p:spPr>
          <a:xfrm>
            <a:off x="6648557" y="5008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7EEB9D-5537-A34A-B9E2-9D3D0EE55600}"/>
              </a:ext>
            </a:extLst>
          </p:cNvPr>
          <p:cNvSpPr txBox="1"/>
          <p:nvPr/>
        </p:nvSpPr>
        <p:spPr>
          <a:xfrm>
            <a:off x="2927484" y="1019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8327D7-224E-1C4D-BFFE-0CD76B9CB620}"/>
              </a:ext>
            </a:extLst>
          </p:cNvPr>
          <p:cNvCxnSpPr>
            <a:cxnSpLocks/>
          </p:cNvCxnSpPr>
          <p:nvPr/>
        </p:nvCxnSpPr>
        <p:spPr>
          <a:xfrm flipV="1">
            <a:off x="3475089" y="5328175"/>
            <a:ext cx="1461132" cy="24236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03E26F-EB14-394B-B15D-D664F3B5803E}"/>
              </a:ext>
            </a:extLst>
          </p:cNvPr>
          <p:cNvCxnSpPr>
            <a:cxnSpLocks/>
          </p:cNvCxnSpPr>
          <p:nvPr/>
        </p:nvCxnSpPr>
        <p:spPr>
          <a:xfrm>
            <a:off x="7406997" y="2399741"/>
            <a:ext cx="414002" cy="183027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67FFC1-F943-4642-A568-DD990CBF4084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4155467" y="1941010"/>
            <a:ext cx="138896" cy="15426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30FBC03-BAC5-3F49-8E20-88314AF7ECA0}"/>
              </a:ext>
            </a:extLst>
          </p:cNvPr>
          <p:cNvSpPr txBox="1"/>
          <p:nvPr/>
        </p:nvSpPr>
        <p:spPr>
          <a:xfrm>
            <a:off x="4220388" y="2518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B03FAF-ADF9-844A-9A04-A4C5F356506C}"/>
              </a:ext>
            </a:extLst>
          </p:cNvPr>
          <p:cNvSpPr txBox="1"/>
          <p:nvPr/>
        </p:nvSpPr>
        <p:spPr>
          <a:xfrm>
            <a:off x="5460947" y="1333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A68F84-21E5-514F-B6A2-4DE8453FD797}"/>
              </a:ext>
            </a:extLst>
          </p:cNvPr>
          <p:cNvSpPr txBox="1"/>
          <p:nvPr/>
        </p:nvSpPr>
        <p:spPr>
          <a:xfrm>
            <a:off x="7571466" y="2919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ACBDCB-4FBC-064D-A63A-0C1E5DA10F6D}"/>
              </a:ext>
            </a:extLst>
          </p:cNvPr>
          <p:cNvCxnSpPr>
            <a:cxnSpLocks/>
          </p:cNvCxnSpPr>
          <p:nvPr/>
        </p:nvCxnSpPr>
        <p:spPr>
          <a:xfrm flipH="1">
            <a:off x="3307914" y="4391439"/>
            <a:ext cx="614645" cy="75744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34F9911-EE8B-7D4D-A61C-72E3F860644A}"/>
              </a:ext>
            </a:extLst>
          </p:cNvPr>
          <p:cNvSpPr/>
          <p:nvPr/>
        </p:nvSpPr>
        <p:spPr>
          <a:xfrm>
            <a:off x="5441043" y="3187233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7ED670-9092-464D-B002-77045FA8E804}"/>
              </a:ext>
            </a:extLst>
          </p:cNvPr>
          <p:cNvCxnSpPr>
            <a:cxnSpLocks/>
          </p:cNvCxnSpPr>
          <p:nvPr/>
        </p:nvCxnSpPr>
        <p:spPr>
          <a:xfrm>
            <a:off x="6300230" y="3823637"/>
            <a:ext cx="1247207" cy="59381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2F11FBC-DED0-9D48-8BF1-7BCE76581BA2}"/>
              </a:ext>
            </a:extLst>
          </p:cNvPr>
          <p:cNvSpPr txBox="1"/>
          <p:nvPr/>
        </p:nvSpPr>
        <p:spPr>
          <a:xfrm>
            <a:off x="4819910" y="3829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EC6DFB-F5E2-9944-89FF-6D1CB65ADC57}"/>
              </a:ext>
            </a:extLst>
          </p:cNvPr>
          <p:cNvSpPr txBox="1"/>
          <p:nvPr/>
        </p:nvSpPr>
        <p:spPr>
          <a:xfrm>
            <a:off x="6565015" y="4048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63A4B2-AFED-E344-A815-17B72029D0B8}"/>
              </a:ext>
            </a:extLst>
          </p:cNvPr>
          <p:cNvSpPr txBox="1"/>
          <p:nvPr/>
        </p:nvSpPr>
        <p:spPr>
          <a:xfrm>
            <a:off x="1853755" y="4386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6889AE-7AC1-5F42-ACFB-51CC64F03BF1}"/>
              </a:ext>
            </a:extLst>
          </p:cNvPr>
          <p:cNvSpPr txBox="1"/>
          <p:nvPr/>
        </p:nvSpPr>
        <p:spPr>
          <a:xfrm>
            <a:off x="3656331" y="4608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85D9354-06C9-C645-BD2F-FB66D8744DD6}"/>
              </a:ext>
            </a:extLst>
          </p:cNvPr>
          <p:cNvSpPr/>
          <p:nvPr/>
        </p:nvSpPr>
        <p:spPr>
          <a:xfrm>
            <a:off x="5021057" y="4813015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1C4894-46E1-BC4A-90E2-94932B757856}"/>
              </a:ext>
            </a:extLst>
          </p:cNvPr>
          <p:cNvCxnSpPr>
            <a:cxnSpLocks/>
          </p:cNvCxnSpPr>
          <p:nvPr/>
        </p:nvCxnSpPr>
        <p:spPr>
          <a:xfrm flipV="1">
            <a:off x="5918141" y="4803402"/>
            <a:ext cx="1550521" cy="34250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82D857D-5339-C348-9A16-857E5E4776D2}"/>
              </a:ext>
            </a:extLst>
          </p:cNvPr>
          <p:cNvSpPr txBox="1"/>
          <p:nvPr/>
        </p:nvSpPr>
        <p:spPr>
          <a:xfrm>
            <a:off x="4455523" y="4483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3D7E65-474E-584C-A655-9ED0370CFBAB}"/>
              </a:ext>
            </a:extLst>
          </p:cNvPr>
          <p:cNvSpPr txBox="1"/>
          <p:nvPr/>
        </p:nvSpPr>
        <p:spPr>
          <a:xfrm>
            <a:off x="4015638" y="5428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9ECF60-7A49-F243-B4C4-7A1D32AD201D}"/>
              </a:ext>
            </a:extLst>
          </p:cNvPr>
          <p:cNvCxnSpPr>
            <a:cxnSpLocks/>
          </p:cNvCxnSpPr>
          <p:nvPr/>
        </p:nvCxnSpPr>
        <p:spPr>
          <a:xfrm>
            <a:off x="4435788" y="4281546"/>
            <a:ext cx="683161" cy="57826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59B5FE2-A3C2-3346-A241-A6D5FA615E7F}"/>
              </a:ext>
            </a:extLst>
          </p:cNvPr>
          <p:cNvSpPr txBox="1"/>
          <p:nvPr/>
        </p:nvSpPr>
        <p:spPr>
          <a:xfrm>
            <a:off x="3810383" y="4605"/>
            <a:ext cx="5046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Dijkstra’s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EC68F1-85D8-E348-8987-42828F3F54E3}"/>
              </a:ext>
            </a:extLst>
          </p:cNvPr>
          <p:cNvSpPr txBox="1"/>
          <p:nvPr/>
        </p:nvSpPr>
        <p:spPr>
          <a:xfrm rot="18966739">
            <a:off x="181545" y="157897"/>
            <a:ext cx="97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Node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F74E1BB-A422-8C43-B66A-1E898DD9EA93}"/>
              </a:ext>
            </a:extLst>
          </p:cNvPr>
          <p:cNvCxnSpPr>
            <a:cxnSpLocks/>
          </p:cNvCxnSpPr>
          <p:nvPr/>
        </p:nvCxnSpPr>
        <p:spPr>
          <a:xfrm>
            <a:off x="908897" y="420102"/>
            <a:ext cx="462718" cy="394417"/>
          </a:xfrm>
          <a:prstGeom prst="straightConnector1">
            <a:avLst/>
          </a:prstGeom>
          <a:ln w="539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BDF0BB-77C9-534E-9AB9-10403DCB413A}"/>
              </a:ext>
            </a:extLst>
          </p:cNvPr>
          <p:cNvSpPr txBox="1"/>
          <p:nvPr/>
        </p:nvSpPr>
        <p:spPr>
          <a:xfrm>
            <a:off x="7295472" y="5922104"/>
            <a:ext cx="1446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Tentative shortest path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341228-C04B-FC41-8529-68DD1AEF1073}"/>
              </a:ext>
            </a:extLst>
          </p:cNvPr>
          <p:cNvCxnSpPr>
            <a:cxnSpLocks/>
          </p:cNvCxnSpPr>
          <p:nvPr/>
        </p:nvCxnSpPr>
        <p:spPr>
          <a:xfrm flipV="1">
            <a:off x="7873152" y="4813016"/>
            <a:ext cx="50954" cy="1109088"/>
          </a:xfrm>
          <a:prstGeom prst="straightConnector1">
            <a:avLst/>
          </a:prstGeom>
          <a:ln w="539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E39F5D8-E088-C742-8ECD-F77319E32339}"/>
              </a:ext>
            </a:extLst>
          </p:cNvPr>
          <p:cNvSpPr txBox="1"/>
          <p:nvPr/>
        </p:nvSpPr>
        <p:spPr>
          <a:xfrm rot="19296761">
            <a:off x="115064" y="1822394"/>
            <a:ext cx="1165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Shortest path from origin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89341EC-AEE5-C641-B3FF-7EB5BDCD06C7}"/>
              </a:ext>
            </a:extLst>
          </p:cNvPr>
          <p:cNvCxnSpPr>
            <a:cxnSpLocks/>
          </p:cNvCxnSpPr>
          <p:nvPr/>
        </p:nvCxnSpPr>
        <p:spPr>
          <a:xfrm flipV="1">
            <a:off x="908897" y="1295406"/>
            <a:ext cx="703302" cy="588862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493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F7FA7-55A4-6243-A9B2-322B5B71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3C55AB-25AF-244E-8AE5-FFFBE205EEA9}"/>
              </a:ext>
            </a:extLst>
          </p:cNvPr>
          <p:cNvSpPr/>
          <p:nvPr/>
        </p:nvSpPr>
        <p:spPr>
          <a:xfrm>
            <a:off x="1371615" y="754912"/>
            <a:ext cx="839972" cy="839972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C6A896-4A07-7D4E-8A2D-F5CA3E0380DC}"/>
              </a:ext>
            </a:extLst>
          </p:cNvPr>
          <p:cNvSpPr/>
          <p:nvPr/>
        </p:nvSpPr>
        <p:spPr>
          <a:xfrm>
            <a:off x="7504120" y="4268972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FE1588-BAE5-7846-B1CE-C8B125DBE5BD}"/>
              </a:ext>
            </a:extLst>
          </p:cNvPr>
          <p:cNvSpPr/>
          <p:nvPr/>
        </p:nvSpPr>
        <p:spPr>
          <a:xfrm>
            <a:off x="1166761" y="2890780"/>
            <a:ext cx="839972" cy="839972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70769B-5AF1-1A49-936B-D3059F5ECB47}"/>
              </a:ext>
            </a:extLst>
          </p:cNvPr>
          <p:cNvSpPr/>
          <p:nvPr/>
        </p:nvSpPr>
        <p:spPr>
          <a:xfrm>
            <a:off x="3688661" y="3527561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C0ED6-2DEE-8E4A-A0C3-D8BDD6AA002B}"/>
              </a:ext>
            </a:extLst>
          </p:cNvPr>
          <p:cNvCxnSpPr>
            <a:cxnSpLocks/>
          </p:cNvCxnSpPr>
          <p:nvPr/>
        </p:nvCxnSpPr>
        <p:spPr>
          <a:xfrm flipH="1">
            <a:off x="1586747" y="1594884"/>
            <a:ext cx="177980" cy="12958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7BBBA8-D135-F146-97F9-E6A8D096A49D}"/>
              </a:ext>
            </a:extLst>
          </p:cNvPr>
          <p:cNvCxnSpPr>
            <a:cxnSpLocks/>
          </p:cNvCxnSpPr>
          <p:nvPr/>
        </p:nvCxnSpPr>
        <p:spPr>
          <a:xfrm flipV="1">
            <a:off x="4565859" y="3730752"/>
            <a:ext cx="848869" cy="18489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8BC8095-56BC-2E49-BB96-CE4113E37B52}"/>
              </a:ext>
            </a:extLst>
          </p:cNvPr>
          <p:cNvSpPr/>
          <p:nvPr/>
        </p:nvSpPr>
        <p:spPr>
          <a:xfrm>
            <a:off x="3874377" y="1101038"/>
            <a:ext cx="839972" cy="839972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4BEE24-92DF-1449-8F10-DC630896F2DE}"/>
              </a:ext>
            </a:extLst>
          </p:cNvPr>
          <p:cNvSpPr/>
          <p:nvPr/>
        </p:nvSpPr>
        <p:spPr>
          <a:xfrm>
            <a:off x="6857909" y="151091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8FCCA9-DC03-854B-8713-CED369B6A084}"/>
              </a:ext>
            </a:extLst>
          </p:cNvPr>
          <p:cNvSpPr/>
          <p:nvPr/>
        </p:nvSpPr>
        <p:spPr>
          <a:xfrm>
            <a:off x="2635117" y="5150553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5E553-EBAD-B54B-AA01-82F9C51EC865}"/>
              </a:ext>
            </a:extLst>
          </p:cNvPr>
          <p:cNvSpPr txBox="1"/>
          <p:nvPr/>
        </p:nvSpPr>
        <p:spPr>
          <a:xfrm>
            <a:off x="1350976" y="1958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2B384-F54C-A343-ABA9-89C1EC9AF70C}"/>
              </a:ext>
            </a:extLst>
          </p:cNvPr>
          <p:cNvSpPr txBox="1"/>
          <p:nvPr/>
        </p:nvSpPr>
        <p:spPr>
          <a:xfrm>
            <a:off x="2517942" y="36442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65C3E2-E6A1-B246-A568-C72CB4E4950B}"/>
              </a:ext>
            </a:extLst>
          </p:cNvPr>
          <p:cNvCxnSpPr>
            <a:cxnSpLocks/>
          </p:cNvCxnSpPr>
          <p:nvPr/>
        </p:nvCxnSpPr>
        <p:spPr>
          <a:xfrm>
            <a:off x="2272164" y="1256190"/>
            <a:ext cx="1580947" cy="26483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1AAFAF-E73A-BC40-8260-8671D6467A70}"/>
              </a:ext>
            </a:extLst>
          </p:cNvPr>
          <p:cNvCxnSpPr>
            <a:cxnSpLocks/>
          </p:cNvCxnSpPr>
          <p:nvPr/>
        </p:nvCxnSpPr>
        <p:spPr>
          <a:xfrm>
            <a:off x="4734846" y="1594884"/>
            <a:ext cx="2056680" cy="28938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4E2428-AF0E-0849-A458-0A78E8C62F02}"/>
              </a:ext>
            </a:extLst>
          </p:cNvPr>
          <p:cNvCxnSpPr>
            <a:cxnSpLocks/>
          </p:cNvCxnSpPr>
          <p:nvPr/>
        </p:nvCxnSpPr>
        <p:spPr>
          <a:xfrm>
            <a:off x="1764727" y="3730752"/>
            <a:ext cx="1067062" cy="141980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C4DECF-E2B9-4B40-BC58-048DDFDA9124}"/>
              </a:ext>
            </a:extLst>
          </p:cNvPr>
          <p:cNvCxnSpPr>
            <a:cxnSpLocks/>
          </p:cNvCxnSpPr>
          <p:nvPr/>
        </p:nvCxnSpPr>
        <p:spPr>
          <a:xfrm>
            <a:off x="1997412" y="3483706"/>
            <a:ext cx="1668754" cy="33993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039787E-E579-8C41-8C2D-068F7CE6C4C0}"/>
              </a:ext>
            </a:extLst>
          </p:cNvPr>
          <p:cNvSpPr/>
          <p:nvPr/>
        </p:nvSpPr>
        <p:spPr>
          <a:xfrm>
            <a:off x="448630" y="471039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0FAE24-BEE7-4148-A8FD-2153490F713E}"/>
              </a:ext>
            </a:extLst>
          </p:cNvPr>
          <p:cNvSpPr txBox="1"/>
          <p:nvPr/>
        </p:nvSpPr>
        <p:spPr>
          <a:xfrm>
            <a:off x="6648557" y="5008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7EEB9D-5537-A34A-B9E2-9D3D0EE55600}"/>
              </a:ext>
            </a:extLst>
          </p:cNvPr>
          <p:cNvSpPr txBox="1"/>
          <p:nvPr/>
        </p:nvSpPr>
        <p:spPr>
          <a:xfrm>
            <a:off x="2927484" y="1019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8327D7-224E-1C4D-BFFE-0CD76B9CB620}"/>
              </a:ext>
            </a:extLst>
          </p:cNvPr>
          <p:cNvCxnSpPr>
            <a:cxnSpLocks/>
          </p:cNvCxnSpPr>
          <p:nvPr/>
        </p:nvCxnSpPr>
        <p:spPr>
          <a:xfrm flipV="1">
            <a:off x="3475089" y="5328175"/>
            <a:ext cx="1461132" cy="24236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03E26F-EB14-394B-B15D-D664F3B5803E}"/>
              </a:ext>
            </a:extLst>
          </p:cNvPr>
          <p:cNvCxnSpPr>
            <a:cxnSpLocks/>
          </p:cNvCxnSpPr>
          <p:nvPr/>
        </p:nvCxnSpPr>
        <p:spPr>
          <a:xfrm>
            <a:off x="7406997" y="2399741"/>
            <a:ext cx="414002" cy="183027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67FFC1-F943-4642-A568-DD990CBF4084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4155467" y="1941010"/>
            <a:ext cx="138896" cy="15426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30FBC03-BAC5-3F49-8E20-88314AF7ECA0}"/>
              </a:ext>
            </a:extLst>
          </p:cNvPr>
          <p:cNvSpPr txBox="1"/>
          <p:nvPr/>
        </p:nvSpPr>
        <p:spPr>
          <a:xfrm>
            <a:off x="4220388" y="2518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B03FAF-ADF9-844A-9A04-A4C5F356506C}"/>
              </a:ext>
            </a:extLst>
          </p:cNvPr>
          <p:cNvSpPr txBox="1"/>
          <p:nvPr/>
        </p:nvSpPr>
        <p:spPr>
          <a:xfrm>
            <a:off x="5460947" y="1333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A68F84-21E5-514F-B6A2-4DE8453FD797}"/>
              </a:ext>
            </a:extLst>
          </p:cNvPr>
          <p:cNvSpPr txBox="1"/>
          <p:nvPr/>
        </p:nvSpPr>
        <p:spPr>
          <a:xfrm>
            <a:off x="7571466" y="2919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ACBDCB-4FBC-064D-A63A-0C1E5DA10F6D}"/>
              </a:ext>
            </a:extLst>
          </p:cNvPr>
          <p:cNvCxnSpPr>
            <a:cxnSpLocks/>
          </p:cNvCxnSpPr>
          <p:nvPr/>
        </p:nvCxnSpPr>
        <p:spPr>
          <a:xfrm flipH="1">
            <a:off x="3307914" y="4391439"/>
            <a:ext cx="614645" cy="75744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34F9911-EE8B-7D4D-A61C-72E3F860644A}"/>
              </a:ext>
            </a:extLst>
          </p:cNvPr>
          <p:cNvSpPr/>
          <p:nvPr/>
        </p:nvSpPr>
        <p:spPr>
          <a:xfrm>
            <a:off x="5441043" y="3187233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7ED670-9092-464D-B002-77045FA8E804}"/>
              </a:ext>
            </a:extLst>
          </p:cNvPr>
          <p:cNvCxnSpPr>
            <a:cxnSpLocks/>
          </p:cNvCxnSpPr>
          <p:nvPr/>
        </p:nvCxnSpPr>
        <p:spPr>
          <a:xfrm>
            <a:off x="6300230" y="3823637"/>
            <a:ext cx="1247207" cy="59381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2F11FBC-DED0-9D48-8BF1-7BCE76581BA2}"/>
              </a:ext>
            </a:extLst>
          </p:cNvPr>
          <p:cNvSpPr txBox="1"/>
          <p:nvPr/>
        </p:nvSpPr>
        <p:spPr>
          <a:xfrm>
            <a:off x="4819910" y="3829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EC6DFB-F5E2-9944-89FF-6D1CB65ADC57}"/>
              </a:ext>
            </a:extLst>
          </p:cNvPr>
          <p:cNvSpPr txBox="1"/>
          <p:nvPr/>
        </p:nvSpPr>
        <p:spPr>
          <a:xfrm>
            <a:off x="6565015" y="4048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63A4B2-AFED-E344-A815-17B72029D0B8}"/>
              </a:ext>
            </a:extLst>
          </p:cNvPr>
          <p:cNvSpPr txBox="1"/>
          <p:nvPr/>
        </p:nvSpPr>
        <p:spPr>
          <a:xfrm>
            <a:off x="1853755" y="4386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6889AE-7AC1-5F42-ACFB-51CC64F03BF1}"/>
              </a:ext>
            </a:extLst>
          </p:cNvPr>
          <p:cNvSpPr txBox="1"/>
          <p:nvPr/>
        </p:nvSpPr>
        <p:spPr>
          <a:xfrm>
            <a:off x="3656331" y="4608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85D9354-06C9-C645-BD2F-FB66D8744DD6}"/>
              </a:ext>
            </a:extLst>
          </p:cNvPr>
          <p:cNvSpPr/>
          <p:nvPr/>
        </p:nvSpPr>
        <p:spPr>
          <a:xfrm>
            <a:off x="5021057" y="4813015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1C4894-46E1-BC4A-90E2-94932B757856}"/>
              </a:ext>
            </a:extLst>
          </p:cNvPr>
          <p:cNvCxnSpPr>
            <a:cxnSpLocks/>
          </p:cNvCxnSpPr>
          <p:nvPr/>
        </p:nvCxnSpPr>
        <p:spPr>
          <a:xfrm flipV="1">
            <a:off x="5918141" y="4803402"/>
            <a:ext cx="1550521" cy="34250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82D857D-5339-C348-9A16-857E5E4776D2}"/>
              </a:ext>
            </a:extLst>
          </p:cNvPr>
          <p:cNvSpPr txBox="1"/>
          <p:nvPr/>
        </p:nvSpPr>
        <p:spPr>
          <a:xfrm>
            <a:off x="4455523" y="4483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3D7E65-474E-584C-A655-9ED0370CFBAB}"/>
              </a:ext>
            </a:extLst>
          </p:cNvPr>
          <p:cNvSpPr txBox="1"/>
          <p:nvPr/>
        </p:nvSpPr>
        <p:spPr>
          <a:xfrm>
            <a:off x="4015638" y="5428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9ECF60-7A49-F243-B4C4-7A1D32AD201D}"/>
              </a:ext>
            </a:extLst>
          </p:cNvPr>
          <p:cNvCxnSpPr>
            <a:cxnSpLocks/>
          </p:cNvCxnSpPr>
          <p:nvPr/>
        </p:nvCxnSpPr>
        <p:spPr>
          <a:xfrm>
            <a:off x="4435788" y="4281546"/>
            <a:ext cx="683161" cy="57826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59B5FE2-A3C2-3346-A241-A6D5FA615E7F}"/>
              </a:ext>
            </a:extLst>
          </p:cNvPr>
          <p:cNvSpPr txBox="1"/>
          <p:nvPr/>
        </p:nvSpPr>
        <p:spPr>
          <a:xfrm>
            <a:off x="3810383" y="4605"/>
            <a:ext cx="5046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754825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F7FA7-55A4-6243-A9B2-322B5B71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3C55AB-25AF-244E-8AE5-FFFBE205EEA9}"/>
              </a:ext>
            </a:extLst>
          </p:cNvPr>
          <p:cNvSpPr/>
          <p:nvPr/>
        </p:nvSpPr>
        <p:spPr>
          <a:xfrm>
            <a:off x="1371615" y="754912"/>
            <a:ext cx="839972" cy="839972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C6A896-4A07-7D4E-8A2D-F5CA3E0380DC}"/>
              </a:ext>
            </a:extLst>
          </p:cNvPr>
          <p:cNvSpPr/>
          <p:nvPr/>
        </p:nvSpPr>
        <p:spPr>
          <a:xfrm>
            <a:off x="7504120" y="4268972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FE1588-BAE5-7846-B1CE-C8B125DBE5BD}"/>
              </a:ext>
            </a:extLst>
          </p:cNvPr>
          <p:cNvSpPr/>
          <p:nvPr/>
        </p:nvSpPr>
        <p:spPr>
          <a:xfrm>
            <a:off x="1166761" y="2890780"/>
            <a:ext cx="839972" cy="839972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70769B-5AF1-1A49-936B-D3059F5ECB47}"/>
              </a:ext>
            </a:extLst>
          </p:cNvPr>
          <p:cNvSpPr/>
          <p:nvPr/>
        </p:nvSpPr>
        <p:spPr>
          <a:xfrm>
            <a:off x="3688661" y="3527561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C0ED6-2DEE-8E4A-A0C3-D8BDD6AA002B}"/>
              </a:ext>
            </a:extLst>
          </p:cNvPr>
          <p:cNvCxnSpPr>
            <a:cxnSpLocks/>
          </p:cNvCxnSpPr>
          <p:nvPr/>
        </p:nvCxnSpPr>
        <p:spPr>
          <a:xfrm flipH="1">
            <a:off x="1586747" y="1594884"/>
            <a:ext cx="177980" cy="12958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7BBBA8-D135-F146-97F9-E6A8D096A49D}"/>
              </a:ext>
            </a:extLst>
          </p:cNvPr>
          <p:cNvCxnSpPr>
            <a:cxnSpLocks/>
          </p:cNvCxnSpPr>
          <p:nvPr/>
        </p:nvCxnSpPr>
        <p:spPr>
          <a:xfrm flipV="1">
            <a:off x="4565859" y="3730752"/>
            <a:ext cx="848869" cy="18489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8BC8095-56BC-2E49-BB96-CE4113E37B52}"/>
              </a:ext>
            </a:extLst>
          </p:cNvPr>
          <p:cNvSpPr/>
          <p:nvPr/>
        </p:nvSpPr>
        <p:spPr>
          <a:xfrm>
            <a:off x="3874377" y="1101038"/>
            <a:ext cx="839972" cy="839972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4BEE24-92DF-1449-8F10-DC630896F2DE}"/>
              </a:ext>
            </a:extLst>
          </p:cNvPr>
          <p:cNvSpPr/>
          <p:nvPr/>
        </p:nvSpPr>
        <p:spPr>
          <a:xfrm>
            <a:off x="6857909" y="151091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8FCCA9-DC03-854B-8713-CED369B6A084}"/>
              </a:ext>
            </a:extLst>
          </p:cNvPr>
          <p:cNvSpPr/>
          <p:nvPr/>
        </p:nvSpPr>
        <p:spPr>
          <a:xfrm>
            <a:off x="2635117" y="5150553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5E553-EBAD-B54B-AA01-82F9C51EC865}"/>
              </a:ext>
            </a:extLst>
          </p:cNvPr>
          <p:cNvSpPr txBox="1"/>
          <p:nvPr/>
        </p:nvSpPr>
        <p:spPr>
          <a:xfrm>
            <a:off x="1350976" y="1958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2B384-F54C-A343-ABA9-89C1EC9AF70C}"/>
              </a:ext>
            </a:extLst>
          </p:cNvPr>
          <p:cNvSpPr txBox="1"/>
          <p:nvPr/>
        </p:nvSpPr>
        <p:spPr>
          <a:xfrm>
            <a:off x="2517942" y="36442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65C3E2-E6A1-B246-A568-C72CB4E4950B}"/>
              </a:ext>
            </a:extLst>
          </p:cNvPr>
          <p:cNvCxnSpPr>
            <a:cxnSpLocks/>
          </p:cNvCxnSpPr>
          <p:nvPr/>
        </p:nvCxnSpPr>
        <p:spPr>
          <a:xfrm>
            <a:off x="2272164" y="1256190"/>
            <a:ext cx="1580947" cy="26483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1AAFAF-E73A-BC40-8260-8671D6467A70}"/>
              </a:ext>
            </a:extLst>
          </p:cNvPr>
          <p:cNvCxnSpPr>
            <a:cxnSpLocks/>
          </p:cNvCxnSpPr>
          <p:nvPr/>
        </p:nvCxnSpPr>
        <p:spPr>
          <a:xfrm>
            <a:off x="4734846" y="1594884"/>
            <a:ext cx="2056680" cy="28938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4E2428-AF0E-0849-A458-0A78E8C62F02}"/>
              </a:ext>
            </a:extLst>
          </p:cNvPr>
          <p:cNvCxnSpPr>
            <a:cxnSpLocks/>
          </p:cNvCxnSpPr>
          <p:nvPr/>
        </p:nvCxnSpPr>
        <p:spPr>
          <a:xfrm>
            <a:off x="1764727" y="3730752"/>
            <a:ext cx="1067062" cy="141980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C4DECF-E2B9-4B40-BC58-048DDFDA9124}"/>
              </a:ext>
            </a:extLst>
          </p:cNvPr>
          <p:cNvCxnSpPr>
            <a:cxnSpLocks/>
          </p:cNvCxnSpPr>
          <p:nvPr/>
        </p:nvCxnSpPr>
        <p:spPr>
          <a:xfrm>
            <a:off x="1997412" y="3483706"/>
            <a:ext cx="1668754" cy="33993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039787E-E579-8C41-8C2D-068F7CE6C4C0}"/>
              </a:ext>
            </a:extLst>
          </p:cNvPr>
          <p:cNvSpPr/>
          <p:nvPr/>
        </p:nvSpPr>
        <p:spPr>
          <a:xfrm>
            <a:off x="448630" y="471039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0FAE24-BEE7-4148-A8FD-2153490F713E}"/>
              </a:ext>
            </a:extLst>
          </p:cNvPr>
          <p:cNvSpPr txBox="1"/>
          <p:nvPr/>
        </p:nvSpPr>
        <p:spPr>
          <a:xfrm>
            <a:off x="6648557" y="5008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7EEB9D-5537-A34A-B9E2-9D3D0EE55600}"/>
              </a:ext>
            </a:extLst>
          </p:cNvPr>
          <p:cNvSpPr txBox="1"/>
          <p:nvPr/>
        </p:nvSpPr>
        <p:spPr>
          <a:xfrm>
            <a:off x="2927484" y="1019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8327D7-224E-1C4D-BFFE-0CD76B9CB620}"/>
              </a:ext>
            </a:extLst>
          </p:cNvPr>
          <p:cNvCxnSpPr>
            <a:cxnSpLocks/>
          </p:cNvCxnSpPr>
          <p:nvPr/>
        </p:nvCxnSpPr>
        <p:spPr>
          <a:xfrm flipV="1">
            <a:off x="3475089" y="5328175"/>
            <a:ext cx="1461132" cy="24236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03E26F-EB14-394B-B15D-D664F3B5803E}"/>
              </a:ext>
            </a:extLst>
          </p:cNvPr>
          <p:cNvCxnSpPr>
            <a:cxnSpLocks/>
          </p:cNvCxnSpPr>
          <p:nvPr/>
        </p:nvCxnSpPr>
        <p:spPr>
          <a:xfrm>
            <a:off x="7406997" y="2399741"/>
            <a:ext cx="414002" cy="183027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67FFC1-F943-4642-A568-DD990CBF4084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4155467" y="1941010"/>
            <a:ext cx="138896" cy="15426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30FBC03-BAC5-3F49-8E20-88314AF7ECA0}"/>
              </a:ext>
            </a:extLst>
          </p:cNvPr>
          <p:cNvSpPr txBox="1"/>
          <p:nvPr/>
        </p:nvSpPr>
        <p:spPr>
          <a:xfrm>
            <a:off x="4220388" y="2518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B03FAF-ADF9-844A-9A04-A4C5F356506C}"/>
              </a:ext>
            </a:extLst>
          </p:cNvPr>
          <p:cNvSpPr txBox="1"/>
          <p:nvPr/>
        </p:nvSpPr>
        <p:spPr>
          <a:xfrm>
            <a:off x="5460947" y="1333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A68F84-21E5-514F-B6A2-4DE8453FD797}"/>
              </a:ext>
            </a:extLst>
          </p:cNvPr>
          <p:cNvSpPr txBox="1"/>
          <p:nvPr/>
        </p:nvSpPr>
        <p:spPr>
          <a:xfrm>
            <a:off x="7571466" y="2919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ACBDCB-4FBC-064D-A63A-0C1E5DA10F6D}"/>
              </a:ext>
            </a:extLst>
          </p:cNvPr>
          <p:cNvCxnSpPr>
            <a:cxnSpLocks/>
          </p:cNvCxnSpPr>
          <p:nvPr/>
        </p:nvCxnSpPr>
        <p:spPr>
          <a:xfrm flipH="1">
            <a:off x="3307914" y="4391439"/>
            <a:ext cx="614645" cy="75744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34F9911-EE8B-7D4D-A61C-72E3F860644A}"/>
              </a:ext>
            </a:extLst>
          </p:cNvPr>
          <p:cNvSpPr/>
          <p:nvPr/>
        </p:nvSpPr>
        <p:spPr>
          <a:xfrm>
            <a:off x="5441043" y="3187233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7ED670-9092-464D-B002-77045FA8E804}"/>
              </a:ext>
            </a:extLst>
          </p:cNvPr>
          <p:cNvCxnSpPr>
            <a:cxnSpLocks/>
          </p:cNvCxnSpPr>
          <p:nvPr/>
        </p:nvCxnSpPr>
        <p:spPr>
          <a:xfrm>
            <a:off x="6300230" y="3823637"/>
            <a:ext cx="1247207" cy="59381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2F11FBC-DED0-9D48-8BF1-7BCE76581BA2}"/>
              </a:ext>
            </a:extLst>
          </p:cNvPr>
          <p:cNvSpPr txBox="1"/>
          <p:nvPr/>
        </p:nvSpPr>
        <p:spPr>
          <a:xfrm>
            <a:off x="4819910" y="3829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EC6DFB-F5E2-9944-89FF-6D1CB65ADC57}"/>
              </a:ext>
            </a:extLst>
          </p:cNvPr>
          <p:cNvSpPr txBox="1"/>
          <p:nvPr/>
        </p:nvSpPr>
        <p:spPr>
          <a:xfrm>
            <a:off x="6565015" y="4048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63A4B2-AFED-E344-A815-17B72029D0B8}"/>
              </a:ext>
            </a:extLst>
          </p:cNvPr>
          <p:cNvSpPr txBox="1"/>
          <p:nvPr/>
        </p:nvSpPr>
        <p:spPr>
          <a:xfrm>
            <a:off x="1853755" y="4386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6889AE-7AC1-5F42-ACFB-51CC64F03BF1}"/>
              </a:ext>
            </a:extLst>
          </p:cNvPr>
          <p:cNvSpPr txBox="1"/>
          <p:nvPr/>
        </p:nvSpPr>
        <p:spPr>
          <a:xfrm>
            <a:off x="3656331" y="4608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85D9354-06C9-C645-BD2F-FB66D8744DD6}"/>
              </a:ext>
            </a:extLst>
          </p:cNvPr>
          <p:cNvSpPr/>
          <p:nvPr/>
        </p:nvSpPr>
        <p:spPr>
          <a:xfrm>
            <a:off x="5021057" y="4813015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1C4894-46E1-BC4A-90E2-94932B757856}"/>
              </a:ext>
            </a:extLst>
          </p:cNvPr>
          <p:cNvCxnSpPr>
            <a:cxnSpLocks/>
          </p:cNvCxnSpPr>
          <p:nvPr/>
        </p:nvCxnSpPr>
        <p:spPr>
          <a:xfrm flipV="1">
            <a:off x="5918141" y="4803402"/>
            <a:ext cx="1550521" cy="34250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82D857D-5339-C348-9A16-857E5E4776D2}"/>
              </a:ext>
            </a:extLst>
          </p:cNvPr>
          <p:cNvSpPr txBox="1"/>
          <p:nvPr/>
        </p:nvSpPr>
        <p:spPr>
          <a:xfrm>
            <a:off x="4455523" y="4483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3D7E65-474E-584C-A655-9ED0370CFBAB}"/>
              </a:ext>
            </a:extLst>
          </p:cNvPr>
          <p:cNvSpPr txBox="1"/>
          <p:nvPr/>
        </p:nvSpPr>
        <p:spPr>
          <a:xfrm>
            <a:off x="4015638" y="5428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9ECF60-7A49-F243-B4C4-7A1D32AD201D}"/>
              </a:ext>
            </a:extLst>
          </p:cNvPr>
          <p:cNvCxnSpPr>
            <a:cxnSpLocks/>
          </p:cNvCxnSpPr>
          <p:nvPr/>
        </p:nvCxnSpPr>
        <p:spPr>
          <a:xfrm>
            <a:off x="4435788" y="4281546"/>
            <a:ext cx="683161" cy="57826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59B5FE2-A3C2-3346-A241-A6D5FA615E7F}"/>
              </a:ext>
            </a:extLst>
          </p:cNvPr>
          <p:cNvSpPr txBox="1"/>
          <p:nvPr/>
        </p:nvSpPr>
        <p:spPr>
          <a:xfrm>
            <a:off x="3810383" y="4605"/>
            <a:ext cx="5046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Dijkstra’s Algorithm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BDF0BB-77C9-534E-9AB9-10403DCB413A}"/>
              </a:ext>
            </a:extLst>
          </p:cNvPr>
          <p:cNvSpPr txBox="1"/>
          <p:nvPr/>
        </p:nvSpPr>
        <p:spPr>
          <a:xfrm>
            <a:off x="29022" y="2145314"/>
            <a:ext cx="1155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</a:t>
            </a:r>
          </a:p>
          <a:p>
            <a:r>
              <a:rPr lang="en-US" dirty="0"/>
              <a:t>tentative shortest path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341228-C04B-FC41-8529-68DD1AEF1073}"/>
              </a:ext>
            </a:extLst>
          </p:cNvPr>
          <p:cNvCxnSpPr>
            <a:cxnSpLocks/>
          </p:cNvCxnSpPr>
          <p:nvPr/>
        </p:nvCxnSpPr>
        <p:spPr>
          <a:xfrm>
            <a:off x="1048577" y="2575874"/>
            <a:ext cx="453242" cy="528167"/>
          </a:xfrm>
          <a:prstGeom prst="straightConnector1">
            <a:avLst/>
          </a:prstGeom>
          <a:ln w="539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1AB34A9-2C0D-EE44-BF33-53F83901E26F}"/>
              </a:ext>
            </a:extLst>
          </p:cNvPr>
          <p:cNvCxnSpPr>
            <a:cxnSpLocks/>
          </p:cNvCxnSpPr>
          <p:nvPr/>
        </p:nvCxnSpPr>
        <p:spPr>
          <a:xfrm flipV="1">
            <a:off x="1036752" y="1665951"/>
            <a:ext cx="3041918" cy="909923"/>
          </a:xfrm>
          <a:prstGeom prst="straightConnector1">
            <a:avLst/>
          </a:prstGeom>
          <a:ln w="539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355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F7FA7-55A4-6243-A9B2-322B5B71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3C55AB-25AF-244E-8AE5-FFFBE205EEA9}"/>
              </a:ext>
            </a:extLst>
          </p:cNvPr>
          <p:cNvSpPr/>
          <p:nvPr/>
        </p:nvSpPr>
        <p:spPr>
          <a:xfrm>
            <a:off x="1371615" y="754912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C6A896-4A07-7D4E-8A2D-F5CA3E0380DC}"/>
              </a:ext>
            </a:extLst>
          </p:cNvPr>
          <p:cNvSpPr/>
          <p:nvPr/>
        </p:nvSpPr>
        <p:spPr>
          <a:xfrm>
            <a:off x="7504120" y="4268972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FE1588-BAE5-7846-B1CE-C8B125DBE5BD}"/>
              </a:ext>
            </a:extLst>
          </p:cNvPr>
          <p:cNvSpPr/>
          <p:nvPr/>
        </p:nvSpPr>
        <p:spPr>
          <a:xfrm>
            <a:off x="1166761" y="2890780"/>
            <a:ext cx="839972" cy="839972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70769B-5AF1-1A49-936B-D3059F5ECB47}"/>
              </a:ext>
            </a:extLst>
          </p:cNvPr>
          <p:cNvSpPr/>
          <p:nvPr/>
        </p:nvSpPr>
        <p:spPr>
          <a:xfrm>
            <a:off x="3688661" y="3527561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C0ED6-2DEE-8E4A-A0C3-D8BDD6AA002B}"/>
              </a:ext>
            </a:extLst>
          </p:cNvPr>
          <p:cNvCxnSpPr>
            <a:cxnSpLocks/>
          </p:cNvCxnSpPr>
          <p:nvPr/>
        </p:nvCxnSpPr>
        <p:spPr>
          <a:xfrm flipH="1">
            <a:off x="1586747" y="1594884"/>
            <a:ext cx="177980" cy="12958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7BBBA8-D135-F146-97F9-E6A8D096A49D}"/>
              </a:ext>
            </a:extLst>
          </p:cNvPr>
          <p:cNvCxnSpPr>
            <a:cxnSpLocks/>
          </p:cNvCxnSpPr>
          <p:nvPr/>
        </p:nvCxnSpPr>
        <p:spPr>
          <a:xfrm flipV="1">
            <a:off x="4565859" y="3730752"/>
            <a:ext cx="848869" cy="18489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8BC8095-56BC-2E49-BB96-CE4113E37B52}"/>
              </a:ext>
            </a:extLst>
          </p:cNvPr>
          <p:cNvSpPr/>
          <p:nvPr/>
        </p:nvSpPr>
        <p:spPr>
          <a:xfrm>
            <a:off x="3874377" y="1101038"/>
            <a:ext cx="839972" cy="839972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4BEE24-92DF-1449-8F10-DC630896F2DE}"/>
              </a:ext>
            </a:extLst>
          </p:cNvPr>
          <p:cNvSpPr/>
          <p:nvPr/>
        </p:nvSpPr>
        <p:spPr>
          <a:xfrm>
            <a:off x="6857909" y="151091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8FCCA9-DC03-854B-8713-CED369B6A084}"/>
              </a:ext>
            </a:extLst>
          </p:cNvPr>
          <p:cNvSpPr/>
          <p:nvPr/>
        </p:nvSpPr>
        <p:spPr>
          <a:xfrm>
            <a:off x="2635117" y="5150553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5E553-EBAD-B54B-AA01-82F9C51EC865}"/>
              </a:ext>
            </a:extLst>
          </p:cNvPr>
          <p:cNvSpPr txBox="1"/>
          <p:nvPr/>
        </p:nvSpPr>
        <p:spPr>
          <a:xfrm>
            <a:off x="1350976" y="1958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2B384-F54C-A343-ABA9-89C1EC9AF70C}"/>
              </a:ext>
            </a:extLst>
          </p:cNvPr>
          <p:cNvSpPr txBox="1"/>
          <p:nvPr/>
        </p:nvSpPr>
        <p:spPr>
          <a:xfrm>
            <a:off x="2517942" y="36442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65C3E2-E6A1-B246-A568-C72CB4E4950B}"/>
              </a:ext>
            </a:extLst>
          </p:cNvPr>
          <p:cNvCxnSpPr>
            <a:cxnSpLocks/>
          </p:cNvCxnSpPr>
          <p:nvPr/>
        </p:nvCxnSpPr>
        <p:spPr>
          <a:xfrm>
            <a:off x="2272164" y="1256190"/>
            <a:ext cx="1580947" cy="26483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1AAFAF-E73A-BC40-8260-8671D6467A70}"/>
              </a:ext>
            </a:extLst>
          </p:cNvPr>
          <p:cNvCxnSpPr>
            <a:cxnSpLocks/>
          </p:cNvCxnSpPr>
          <p:nvPr/>
        </p:nvCxnSpPr>
        <p:spPr>
          <a:xfrm>
            <a:off x="4734846" y="1594884"/>
            <a:ext cx="2056680" cy="28938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4E2428-AF0E-0849-A458-0A78E8C62F02}"/>
              </a:ext>
            </a:extLst>
          </p:cNvPr>
          <p:cNvCxnSpPr>
            <a:cxnSpLocks/>
          </p:cNvCxnSpPr>
          <p:nvPr/>
        </p:nvCxnSpPr>
        <p:spPr>
          <a:xfrm>
            <a:off x="1764727" y="3730752"/>
            <a:ext cx="1067062" cy="141980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C4DECF-E2B9-4B40-BC58-048DDFDA9124}"/>
              </a:ext>
            </a:extLst>
          </p:cNvPr>
          <p:cNvCxnSpPr>
            <a:cxnSpLocks/>
          </p:cNvCxnSpPr>
          <p:nvPr/>
        </p:nvCxnSpPr>
        <p:spPr>
          <a:xfrm>
            <a:off x="1997412" y="3483706"/>
            <a:ext cx="1668754" cy="33993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039787E-E579-8C41-8C2D-068F7CE6C4C0}"/>
              </a:ext>
            </a:extLst>
          </p:cNvPr>
          <p:cNvSpPr/>
          <p:nvPr/>
        </p:nvSpPr>
        <p:spPr>
          <a:xfrm>
            <a:off x="448630" y="471039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0FAE24-BEE7-4148-A8FD-2153490F713E}"/>
              </a:ext>
            </a:extLst>
          </p:cNvPr>
          <p:cNvSpPr txBox="1"/>
          <p:nvPr/>
        </p:nvSpPr>
        <p:spPr>
          <a:xfrm>
            <a:off x="6648557" y="5008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7EEB9D-5537-A34A-B9E2-9D3D0EE55600}"/>
              </a:ext>
            </a:extLst>
          </p:cNvPr>
          <p:cNvSpPr txBox="1"/>
          <p:nvPr/>
        </p:nvSpPr>
        <p:spPr>
          <a:xfrm>
            <a:off x="2927484" y="1019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8327D7-224E-1C4D-BFFE-0CD76B9CB620}"/>
              </a:ext>
            </a:extLst>
          </p:cNvPr>
          <p:cNvCxnSpPr>
            <a:cxnSpLocks/>
          </p:cNvCxnSpPr>
          <p:nvPr/>
        </p:nvCxnSpPr>
        <p:spPr>
          <a:xfrm flipV="1">
            <a:off x="3475089" y="5328175"/>
            <a:ext cx="1461132" cy="24236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03E26F-EB14-394B-B15D-D664F3B5803E}"/>
              </a:ext>
            </a:extLst>
          </p:cNvPr>
          <p:cNvCxnSpPr>
            <a:cxnSpLocks/>
          </p:cNvCxnSpPr>
          <p:nvPr/>
        </p:nvCxnSpPr>
        <p:spPr>
          <a:xfrm>
            <a:off x="7406997" y="2399741"/>
            <a:ext cx="414002" cy="183027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67FFC1-F943-4642-A568-DD990CBF4084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4155467" y="1941010"/>
            <a:ext cx="138896" cy="15426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30FBC03-BAC5-3F49-8E20-88314AF7ECA0}"/>
              </a:ext>
            </a:extLst>
          </p:cNvPr>
          <p:cNvSpPr txBox="1"/>
          <p:nvPr/>
        </p:nvSpPr>
        <p:spPr>
          <a:xfrm>
            <a:off x="4220388" y="2518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B03FAF-ADF9-844A-9A04-A4C5F356506C}"/>
              </a:ext>
            </a:extLst>
          </p:cNvPr>
          <p:cNvSpPr txBox="1"/>
          <p:nvPr/>
        </p:nvSpPr>
        <p:spPr>
          <a:xfrm>
            <a:off x="5460947" y="1333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A68F84-21E5-514F-B6A2-4DE8453FD797}"/>
              </a:ext>
            </a:extLst>
          </p:cNvPr>
          <p:cNvSpPr txBox="1"/>
          <p:nvPr/>
        </p:nvSpPr>
        <p:spPr>
          <a:xfrm>
            <a:off x="7571466" y="2919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ACBDCB-4FBC-064D-A63A-0C1E5DA10F6D}"/>
              </a:ext>
            </a:extLst>
          </p:cNvPr>
          <p:cNvCxnSpPr>
            <a:cxnSpLocks/>
          </p:cNvCxnSpPr>
          <p:nvPr/>
        </p:nvCxnSpPr>
        <p:spPr>
          <a:xfrm flipH="1">
            <a:off x="3307914" y="4391439"/>
            <a:ext cx="614645" cy="75744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34F9911-EE8B-7D4D-A61C-72E3F860644A}"/>
              </a:ext>
            </a:extLst>
          </p:cNvPr>
          <p:cNvSpPr/>
          <p:nvPr/>
        </p:nvSpPr>
        <p:spPr>
          <a:xfrm>
            <a:off x="5441043" y="3187233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7ED670-9092-464D-B002-77045FA8E804}"/>
              </a:ext>
            </a:extLst>
          </p:cNvPr>
          <p:cNvCxnSpPr>
            <a:cxnSpLocks/>
          </p:cNvCxnSpPr>
          <p:nvPr/>
        </p:nvCxnSpPr>
        <p:spPr>
          <a:xfrm>
            <a:off x="6300230" y="3823637"/>
            <a:ext cx="1247207" cy="59381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2F11FBC-DED0-9D48-8BF1-7BCE76581BA2}"/>
              </a:ext>
            </a:extLst>
          </p:cNvPr>
          <p:cNvSpPr txBox="1"/>
          <p:nvPr/>
        </p:nvSpPr>
        <p:spPr>
          <a:xfrm>
            <a:off x="4819910" y="3829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EC6DFB-F5E2-9944-89FF-6D1CB65ADC57}"/>
              </a:ext>
            </a:extLst>
          </p:cNvPr>
          <p:cNvSpPr txBox="1"/>
          <p:nvPr/>
        </p:nvSpPr>
        <p:spPr>
          <a:xfrm>
            <a:off x="6565015" y="4048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63A4B2-AFED-E344-A815-17B72029D0B8}"/>
              </a:ext>
            </a:extLst>
          </p:cNvPr>
          <p:cNvSpPr txBox="1"/>
          <p:nvPr/>
        </p:nvSpPr>
        <p:spPr>
          <a:xfrm>
            <a:off x="1853755" y="4386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6889AE-7AC1-5F42-ACFB-51CC64F03BF1}"/>
              </a:ext>
            </a:extLst>
          </p:cNvPr>
          <p:cNvSpPr txBox="1"/>
          <p:nvPr/>
        </p:nvSpPr>
        <p:spPr>
          <a:xfrm>
            <a:off x="3656331" y="4608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85D9354-06C9-C645-BD2F-FB66D8744DD6}"/>
              </a:ext>
            </a:extLst>
          </p:cNvPr>
          <p:cNvSpPr/>
          <p:nvPr/>
        </p:nvSpPr>
        <p:spPr>
          <a:xfrm>
            <a:off x="5021057" y="4813015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1C4894-46E1-BC4A-90E2-94932B757856}"/>
              </a:ext>
            </a:extLst>
          </p:cNvPr>
          <p:cNvCxnSpPr>
            <a:cxnSpLocks/>
          </p:cNvCxnSpPr>
          <p:nvPr/>
        </p:nvCxnSpPr>
        <p:spPr>
          <a:xfrm flipV="1">
            <a:off x="5918141" y="4803402"/>
            <a:ext cx="1550521" cy="34250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82D857D-5339-C348-9A16-857E5E4776D2}"/>
              </a:ext>
            </a:extLst>
          </p:cNvPr>
          <p:cNvSpPr txBox="1"/>
          <p:nvPr/>
        </p:nvSpPr>
        <p:spPr>
          <a:xfrm>
            <a:off x="4455523" y="4483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3D7E65-474E-584C-A655-9ED0370CFBAB}"/>
              </a:ext>
            </a:extLst>
          </p:cNvPr>
          <p:cNvSpPr txBox="1"/>
          <p:nvPr/>
        </p:nvSpPr>
        <p:spPr>
          <a:xfrm>
            <a:off x="4015638" y="5428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9ECF60-7A49-F243-B4C4-7A1D32AD201D}"/>
              </a:ext>
            </a:extLst>
          </p:cNvPr>
          <p:cNvCxnSpPr>
            <a:cxnSpLocks/>
          </p:cNvCxnSpPr>
          <p:nvPr/>
        </p:nvCxnSpPr>
        <p:spPr>
          <a:xfrm>
            <a:off x="4435788" y="4281546"/>
            <a:ext cx="683161" cy="57826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59B5FE2-A3C2-3346-A241-A6D5FA615E7F}"/>
              </a:ext>
            </a:extLst>
          </p:cNvPr>
          <p:cNvSpPr txBox="1"/>
          <p:nvPr/>
        </p:nvSpPr>
        <p:spPr>
          <a:xfrm>
            <a:off x="3810383" y="4605"/>
            <a:ext cx="5046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Dijkstra’s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EC68F1-85D8-E348-8987-42828F3F54E3}"/>
              </a:ext>
            </a:extLst>
          </p:cNvPr>
          <p:cNvSpPr txBox="1"/>
          <p:nvPr/>
        </p:nvSpPr>
        <p:spPr>
          <a:xfrm rot="18937538">
            <a:off x="327849" y="125708"/>
            <a:ext cx="97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F74E1BB-A422-8C43-B66A-1E898DD9EA93}"/>
              </a:ext>
            </a:extLst>
          </p:cNvPr>
          <p:cNvCxnSpPr>
            <a:cxnSpLocks/>
          </p:cNvCxnSpPr>
          <p:nvPr/>
        </p:nvCxnSpPr>
        <p:spPr>
          <a:xfrm>
            <a:off x="908897" y="420102"/>
            <a:ext cx="462718" cy="415500"/>
          </a:xfrm>
          <a:prstGeom prst="straightConnector1">
            <a:avLst/>
          </a:prstGeom>
          <a:ln w="539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006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F7FA7-55A4-6243-A9B2-322B5B71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3C55AB-25AF-244E-8AE5-FFFBE205EEA9}"/>
              </a:ext>
            </a:extLst>
          </p:cNvPr>
          <p:cNvSpPr/>
          <p:nvPr/>
        </p:nvSpPr>
        <p:spPr>
          <a:xfrm>
            <a:off x="1371615" y="754912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C6A896-4A07-7D4E-8A2D-F5CA3E0380DC}"/>
              </a:ext>
            </a:extLst>
          </p:cNvPr>
          <p:cNvSpPr/>
          <p:nvPr/>
        </p:nvSpPr>
        <p:spPr>
          <a:xfrm>
            <a:off x="7504120" y="4268972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FE1588-BAE5-7846-B1CE-C8B125DBE5BD}"/>
              </a:ext>
            </a:extLst>
          </p:cNvPr>
          <p:cNvSpPr/>
          <p:nvPr/>
        </p:nvSpPr>
        <p:spPr>
          <a:xfrm>
            <a:off x="1166761" y="2890780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70769B-5AF1-1A49-936B-D3059F5ECB47}"/>
              </a:ext>
            </a:extLst>
          </p:cNvPr>
          <p:cNvSpPr/>
          <p:nvPr/>
        </p:nvSpPr>
        <p:spPr>
          <a:xfrm>
            <a:off x="3688661" y="3527561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C0ED6-2DEE-8E4A-A0C3-D8BDD6AA002B}"/>
              </a:ext>
            </a:extLst>
          </p:cNvPr>
          <p:cNvCxnSpPr>
            <a:cxnSpLocks/>
          </p:cNvCxnSpPr>
          <p:nvPr/>
        </p:nvCxnSpPr>
        <p:spPr>
          <a:xfrm flipH="1">
            <a:off x="1586747" y="1594884"/>
            <a:ext cx="177980" cy="12958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7BBBA8-D135-F146-97F9-E6A8D096A49D}"/>
              </a:ext>
            </a:extLst>
          </p:cNvPr>
          <p:cNvCxnSpPr>
            <a:cxnSpLocks/>
          </p:cNvCxnSpPr>
          <p:nvPr/>
        </p:nvCxnSpPr>
        <p:spPr>
          <a:xfrm flipV="1">
            <a:off x="4565859" y="3730752"/>
            <a:ext cx="848869" cy="18489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8BC8095-56BC-2E49-BB96-CE4113E37B52}"/>
              </a:ext>
            </a:extLst>
          </p:cNvPr>
          <p:cNvSpPr/>
          <p:nvPr/>
        </p:nvSpPr>
        <p:spPr>
          <a:xfrm>
            <a:off x="3874377" y="1101038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4BEE24-92DF-1449-8F10-DC630896F2DE}"/>
              </a:ext>
            </a:extLst>
          </p:cNvPr>
          <p:cNvSpPr/>
          <p:nvPr/>
        </p:nvSpPr>
        <p:spPr>
          <a:xfrm>
            <a:off x="6857909" y="151091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8FCCA9-DC03-854B-8713-CED369B6A084}"/>
              </a:ext>
            </a:extLst>
          </p:cNvPr>
          <p:cNvSpPr/>
          <p:nvPr/>
        </p:nvSpPr>
        <p:spPr>
          <a:xfrm>
            <a:off x="2635117" y="5150553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5E553-EBAD-B54B-AA01-82F9C51EC865}"/>
              </a:ext>
            </a:extLst>
          </p:cNvPr>
          <p:cNvSpPr txBox="1"/>
          <p:nvPr/>
        </p:nvSpPr>
        <p:spPr>
          <a:xfrm>
            <a:off x="1350976" y="1958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2B384-F54C-A343-ABA9-89C1EC9AF70C}"/>
              </a:ext>
            </a:extLst>
          </p:cNvPr>
          <p:cNvSpPr txBox="1"/>
          <p:nvPr/>
        </p:nvSpPr>
        <p:spPr>
          <a:xfrm>
            <a:off x="2517942" y="36442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65C3E2-E6A1-B246-A568-C72CB4E4950B}"/>
              </a:ext>
            </a:extLst>
          </p:cNvPr>
          <p:cNvCxnSpPr>
            <a:cxnSpLocks/>
          </p:cNvCxnSpPr>
          <p:nvPr/>
        </p:nvCxnSpPr>
        <p:spPr>
          <a:xfrm>
            <a:off x="2272164" y="1256190"/>
            <a:ext cx="1580947" cy="26483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1AAFAF-E73A-BC40-8260-8671D6467A70}"/>
              </a:ext>
            </a:extLst>
          </p:cNvPr>
          <p:cNvCxnSpPr>
            <a:cxnSpLocks/>
          </p:cNvCxnSpPr>
          <p:nvPr/>
        </p:nvCxnSpPr>
        <p:spPr>
          <a:xfrm>
            <a:off x="4734846" y="1594884"/>
            <a:ext cx="2056680" cy="28938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4E2428-AF0E-0849-A458-0A78E8C62F02}"/>
              </a:ext>
            </a:extLst>
          </p:cNvPr>
          <p:cNvCxnSpPr>
            <a:cxnSpLocks/>
          </p:cNvCxnSpPr>
          <p:nvPr/>
        </p:nvCxnSpPr>
        <p:spPr>
          <a:xfrm>
            <a:off x="1764727" y="3730752"/>
            <a:ext cx="1067062" cy="141980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C4DECF-E2B9-4B40-BC58-048DDFDA9124}"/>
              </a:ext>
            </a:extLst>
          </p:cNvPr>
          <p:cNvCxnSpPr>
            <a:cxnSpLocks/>
          </p:cNvCxnSpPr>
          <p:nvPr/>
        </p:nvCxnSpPr>
        <p:spPr>
          <a:xfrm>
            <a:off x="1997412" y="3483706"/>
            <a:ext cx="1668754" cy="33993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039787E-E579-8C41-8C2D-068F7CE6C4C0}"/>
              </a:ext>
            </a:extLst>
          </p:cNvPr>
          <p:cNvSpPr/>
          <p:nvPr/>
        </p:nvSpPr>
        <p:spPr>
          <a:xfrm>
            <a:off x="448630" y="471039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0FAE24-BEE7-4148-A8FD-2153490F713E}"/>
              </a:ext>
            </a:extLst>
          </p:cNvPr>
          <p:cNvSpPr txBox="1"/>
          <p:nvPr/>
        </p:nvSpPr>
        <p:spPr>
          <a:xfrm>
            <a:off x="6648557" y="5008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7EEB9D-5537-A34A-B9E2-9D3D0EE55600}"/>
              </a:ext>
            </a:extLst>
          </p:cNvPr>
          <p:cNvSpPr txBox="1"/>
          <p:nvPr/>
        </p:nvSpPr>
        <p:spPr>
          <a:xfrm>
            <a:off x="2927484" y="1019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8327D7-224E-1C4D-BFFE-0CD76B9CB620}"/>
              </a:ext>
            </a:extLst>
          </p:cNvPr>
          <p:cNvCxnSpPr>
            <a:cxnSpLocks/>
          </p:cNvCxnSpPr>
          <p:nvPr/>
        </p:nvCxnSpPr>
        <p:spPr>
          <a:xfrm flipV="1">
            <a:off x="3475089" y="5328175"/>
            <a:ext cx="1461132" cy="24236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03E26F-EB14-394B-B15D-D664F3B5803E}"/>
              </a:ext>
            </a:extLst>
          </p:cNvPr>
          <p:cNvCxnSpPr>
            <a:cxnSpLocks/>
          </p:cNvCxnSpPr>
          <p:nvPr/>
        </p:nvCxnSpPr>
        <p:spPr>
          <a:xfrm>
            <a:off x="7406997" y="2399741"/>
            <a:ext cx="414002" cy="183027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67FFC1-F943-4642-A568-DD990CBF4084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4155467" y="1941010"/>
            <a:ext cx="138896" cy="15426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30FBC03-BAC5-3F49-8E20-88314AF7ECA0}"/>
              </a:ext>
            </a:extLst>
          </p:cNvPr>
          <p:cNvSpPr txBox="1"/>
          <p:nvPr/>
        </p:nvSpPr>
        <p:spPr>
          <a:xfrm>
            <a:off x="4220388" y="2518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B03FAF-ADF9-844A-9A04-A4C5F356506C}"/>
              </a:ext>
            </a:extLst>
          </p:cNvPr>
          <p:cNvSpPr txBox="1"/>
          <p:nvPr/>
        </p:nvSpPr>
        <p:spPr>
          <a:xfrm>
            <a:off x="5460947" y="1333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A68F84-21E5-514F-B6A2-4DE8453FD797}"/>
              </a:ext>
            </a:extLst>
          </p:cNvPr>
          <p:cNvSpPr txBox="1"/>
          <p:nvPr/>
        </p:nvSpPr>
        <p:spPr>
          <a:xfrm>
            <a:off x="7571466" y="2919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ACBDCB-4FBC-064D-A63A-0C1E5DA10F6D}"/>
              </a:ext>
            </a:extLst>
          </p:cNvPr>
          <p:cNvCxnSpPr>
            <a:cxnSpLocks/>
          </p:cNvCxnSpPr>
          <p:nvPr/>
        </p:nvCxnSpPr>
        <p:spPr>
          <a:xfrm flipH="1">
            <a:off x="3307914" y="4391439"/>
            <a:ext cx="614645" cy="75744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34F9911-EE8B-7D4D-A61C-72E3F860644A}"/>
              </a:ext>
            </a:extLst>
          </p:cNvPr>
          <p:cNvSpPr/>
          <p:nvPr/>
        </p:nvSpPr>
        <p:spPr>
          <a:xfrm>
            <a:off x="5441043" y="3187233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7ED670-9092-464D-B002-77045FA8E804}"/>
              </a:ext>
            </a:extLst>
          </p:cNvPr>
          <p:cNvCxnSpPr>
            <a:cxnSpLocks/>
          </p:cNvCxnSpPr>
          <p:nvPr/>
        </p:nvCxnSpPr>
        <p:spPr>
          <a:xfrm>
            <a:off x="6300230" y="3823637"/>
            <a:ext cx="1247207" cy="59381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2F11FBC-DED0-9D48-8BF1-7BCE76581BA2}"/>
              </a:ext>
            </a:extLst>
          </p:cNvPr>
          <p:cNvSpPr txBox="1"/>
          <p:nvPr/>
        </p:nvSpPr>
        <p:spPr>
          <a:xfrm>
            <a:off x="4819910" y="3829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EC6DFB-F5E2-9944-89FF-6D1CB65ADC57}"/>
              </a:ext>
            </a:extLst>
          </p:cNvPr>
          <p:cNvSpPr txBox="1"/>
          <p:nvPr/>
        </p:nvSpPr>
        <p:spPr>
          <a:xfrm>
            <a:off x="6565015" y="4048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63A4B2-AFED-E344-A815-17B72029D0B8}"/>
              </a:ext>
            </a:extLst>
          </p:cNvPr>
          <p:cNvSpPr txBox="1"/>
          <p:nvPr/>
        </p:nvSpPr>
        <p:spPr>
          <a:xfrm>
            <a:off x="1853755" y="4386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6889AE-7AC1-5F42-ACFB-51CC64F03BF1}"/>
              </a:ext>
            </a:extLst>
          </p:cNvPr>
          <p:cNvSpPr txBox="1"/>
          <p:nvPr/>
        </p:nvSpPr>
        <p:spPr>
          <a:xfrm>
            <a:off x="3656331" y="4608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85D9354-06C9-C645-BD2F-FB66D8744DD6}"/>
              </a:ext>
            </a:extLst>
          </p:cNvPr>
          <p:cNvSpPr/>
          <p:nvPr/>
        </p:nvSpPr>
        <p:spPr>
          <a:xfrm>
            <a:off x="5021057" y="4813015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1C4894-46E1-BC4A-90E2-94932B757856}"/>
              </a:ext>
            </a:extLst>
          </p:cNvPr>
          <p:cNvCxnSpPr>
            <a:cxnSpLocks/>
          </p:cNvCxnSpPr>
          <p:nvPr/>
        </p:nvCxnSpPr>
        <p:spPr>
          <a:xfrm flipV="1">
            <a:off x="5918141" y="4803402"/>
            <a:ext cx="1550521" cy="34250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82D857D-5339-C348-9A16-857E5E4776D2}"/>
              </a:ext>
            </a:extLst>
          </p:cNvPr>
          <p:cNvSpPr txBox="1"/>
          <p:nvPr/>
        </p:nvSpPr>
        <p:spPr>
          <a:xfrm>
            <a:off x="4455523" y="4483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3D7E65-474E-584C-A655-9ED0370CFBAB}"/>
              </a:ext>
            </a:extLst>
          </p:cNvPr>
          <p:cNvSpPr txBox="1"/>
          <p:nvPr/>
        </p:nvSpPr>
        <p:spPr>
          <a:xfrm>
            <a:off x="4015638" y="5428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9ECF60-7A49-F243-B4C4-7A1D32AD201D}"/>
              </a:ext>
            </a:extLst>
          </p:cNvPr>
          <p:cNvCxnSpPr>
            <a:cxnSpLocks/>
          </p:cNvCxnSpPr>
          <p:nvPr/>
        </p:nvCxnSpPr>
        <p:spPr>
          <a:xfrm>
            <a:off x="4435788" y="4281546"/>
            <a:ext cx="683161" cy="57826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59B5FE2-A3C2-3346-A241-A6D5FA615E7F}"/>
              </a:ext>
            </a:extLst>
          </p:cNvPr>
          <p:cNvSpPr txBox="1"/>
          <p:nvPr/>
        </p:nvSpPr>
        <p:spPr>
          <a:xfrm>
            <a:off x="3810383" y="4605"/>
            <a:ext cx="5046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2697430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F7FA7-55A4-6243-A9B2-322B5B71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3C55AB-25AF-244E-8AE5-FFFBE205EEA9}"/>
              </a:ext>
            </a:extLst>
          </p:cNvPr>
          <p:cNvSpPr/>
          <p:nvPr/>
        </p:nvSpPr>
        <p:spPr>
          <a:xfrm>
            <a:off x="1371615" y="754912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C6A896-4A07-7D4E-8A2D-F5CA3E0380DC}"/>
              </a:ext>
            </a:extLst>
          </p:cNvPr>
          <p:cNvSpPr/>
          <p:nvPr/>
        </p:nvSpPr>
        <p:spPr>
          <a:xfrm>
            <a:off x="7504120" y="4268972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FE1588-BAE5-7846-B1CE-C8B125DBE5BD}"/>
              </a:ext>
            </a:extLst>
          </p:cNvPr>
          <p:cNvSpPr/>
          <p:nvPr/>
        </p:nvSpPr>
        <p:spPr>
          <a:xfrm>
            <a:off x="1166761" y="2890780"/>
            <a:ext cx="839972" cy="839972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70769B-5AF1-1A49-936B-D3059F5ECB47}"/>
              </a:ext>
            </a:extLst>
          </p:cNvPr>
          <p:cNvSpPr/>
          <p:nvPr/>
        </p:nvSpPr>
        <p:spPr>
          <a:xfrm>
            <a:off x="3688661" y="3527561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C0ED6-2DEE-8E4A-A0C3-D8BDD6AA002B}"/>
              </a:ext>
            </a:extLst>
          </p:cNvPr>
          <p:cNvCxnSpPr>
            <a:cxnSpLocks/>
          </p:cNvCxnSpPr>
          <p:nvPr/>
        </p:nvCxnSpPr>
        <p:spPr>
          <a:xfrm flipH="1">
            <a:off x="1586747" y="1594884"/>
            <a:ext cx="177980" cy="12958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7BBBA8-D135-F146-97F9-E6A8D096A49D}"/>
              </a:ext>
            </a:extLst>
          </p:cNvPr>
          <p:cNvCxnSpPr>
            <a:cxnSpLocks/>
          </p:cNvCxnSpPr>
          <p:nvPr/>
        </p:nvCxnSpPr>
        <p:spPr>
          <a:xfrm flipV="1">
            <a:off x="4565859" y="3730752"/>
            <a:ext cx="848869" cy="18489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8BC8095-56BC-2E49-BB96-CE4113E37B52}"/>
              </a:ext>
            </a:extLst>
          </p:cNvPr>
          <p:cNvSpPr/>
          <p:nvPr/>
        </p:nvSpPr>
        <p:spPr>
          <a:xfrm>
            <a:off x="3874377" y="1101038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4BEE24-92DF-1449-8F10-DC630896F2DE}"/>
              </a:ext>
            </a:extLst>
          </p:cNvPr>
          <p:cNvSpPr/>
          <p:nvPr/>
        </p:nvSpPr>
        <p:spPr>
          <a:xfrm>
            <a:off x="6857909" y="151091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8FCCA9-DC03-854B-8713-CED369B6A084}"/>
              </a:ext>
            </a:extLst>
          </p:cNvPr>
          <p:cNvSpPr/>
          <p:nvPr/>
        </p:nvSpPr>
        <p:spPr>
          <a:xfrm>
            <a:off x="2635117" y="5150553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5E553-EBAD-B54B-AA01-82F9C51EC865}"/>
              </a:ext>
            </a:extLst>
          </p:cNvPr>
          <p:cNvSpPr txBox="1"/>
          <p:nvPr/>
        </p:nvSpPr>
        <p:spPr>
          <a:xfrm>
            <a:off x="1350976" y="1958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2B384-F54C-A343-ABA9-89C1EC9AF70C}"/>
              </a:ext>
            </a:extLst>
          </p:cNvPr>
          <p:cNvSpPr txBox="1"/>
          <p:nvPr/>
        </p:nvSpPr>
        <p:spPr>
          <a:xfrm>
            <a:off x="2517942" y="36442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65C3E2-E6A1-B246-A568-C72CB4E4950B}"/>
              </a:ext>
            </a:extLst>
          </p:cNvPr>
          <p:cNvCxnSpPr>
            <a:cxnSpLocks/>
          </p:cNvCxnSpPr>
          <p:nvPr/>
        </p:nvCxnSpPr>
        <p:spPr>
          <a:xfrm>
            <a:off x="2272164" y="1256190"/>
            <a:ext cx="1580947" cy="26483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1AAFAF-E73A-BC40-8260-8671D6467A70}"/>
              </a:ext>
            </a:extLst>
          </p:cNvPr>
          <p:cNvCxnSpPr>
            <a:cxnSpLocks/>
          </p:cNvCxnSpPr>
          <p:nvPr/>
        </p:nvCxnSpPr>
        <p:spPr>
          <a:xfrm>
            <a:off x="4734846" y="1594884"/>
            <a:ext cx="2056680" cy="28938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4E2428-AF0E-0849-A458-0A78E8C62F02}"/>
              </a:ext>
            </a:extLst>
          </p:cNvPr>
          <p:cNvCxnSpPr>
            <a:cxnSpLocks/>
          </p:cNvCxnSpPr>
          <p:nvPr/>
        </p:nvCxnSpPr>
        <p:spPr>
          <a:xfrm>
            <a:off x="1764727" y="3730752"/>
            <a:ext cx="1067062" cy="141980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C4DECF-E2B9-4B40-BC58-048DDFDA9124}"/>
              </a:ext>
            </a:extLst>
          </p:cNvPr>
          <p:cNvCxnSpPr>
            <a:cxnSpLocks/>
          </p:cNvCxnSpPr>
          <p:nvPr/>
        </p:nvCxnSpPr>
        <p:spPr>
          <a:xfrm>
            <a:off x="1997412" y="3483706"/>
            <a:ext cx="1668754" cy="33993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039787E-E579-8C41-8C2D-068F7CE6C4C0}"/>
              </a:ext>
            </a:extLst>
          </p:cNvPr>
          <p:cNvSpPr/>
          <p:nvPr/>
        </p:nvSpPr>
        <p:spPr>
          <a:xfrm>
            <a:off x="448630" y="471039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0FAE24-BEE7-4148-A8FD-2153490F713E}"/>
              </a:ext>
            </a:extLst>
          </p:cNvPr>
          <p:cNvSpPr txBox="1"/>
          <p:nvPr/>
        </p:nvSpPr>
        <p:spPr>
          <a:xfrm>
            <a:off x="6648557" y="5008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7EEB9D-5537-A34A-B9E2-9D3D0EE55600}"/>
              </a:ext>
            </a:extLst>
          </p:cNvPr>
          <p:cNvSpPr txBox="1"/>
          <p:nvPr/>
        </p:nvSpPr>
        <p:spPr>
          <a:xfrm>
            <a:off x="2927484" y="1019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8327D7-224E-1C4D-BFFE-0CD76B9CB620}"/>
              </a:ext>
            </a:extLst>
          </p:cNvPr>
          <p:cNvCxnSpPr>
            <a:cxnSpLocks/>
          </p:cNvCxnSpPr>
          <p:nvPr/>
        </p:nvCxnSpPr>
        <p:spPr>
          <a:xfrm flipV="1">
            <a:off x="3475089" y="5328175"/>
            <a:ext cx="1461132" cy="24236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03E26F-EB14-394B-B15D-D664F3B5803E}"/>
              </a:ext>
            </a:extLst>
          </p:cNvPr>
          <p:cNvCxnSpPr>
            <a:cxnSpLocks/>
          </p:cNvCxnSpPr>
          <p:nvPr/>
        </p:nvCxnSpPr>
        <p:spPr>
          <a:xfrm>
            <a:off x="7406997" y="2399741"/>
            <a:ext cx="414002" cy="183027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67FFC1-F943-4642-A568-DD990CBF4084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4155467" y="1941010"/>
            <a:ext cx="138896" cy="15426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30FBC03-BAC5-3F49-8E20-88314AF7ECA0}"/>
              </a:ext>
            </a:extLst>
          </p:cNvPr>
          <p:cNvSpPr txBox="1"/>
          <p:nvPr/>
        </p:nvSpPr>
        <p:spPr>
          <a:xfrm>
            <a:off x="4220388" y="2518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B03FAF-ADF9-844A-9A04-A4C5F356506C}"/>
              </a:ext>
            </a:extLst>
          </p:cNvPr>
          <p:cNvSpPr txBox="1"/>
          <p:nvPr/>
        </p:nvSpPr>
        <p:spPr>
          <a:xfrm>
            <a:off x="5460947" y="1333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A68F84-21E5-514F-B6A2-4DE8453FD797}"/>
              </a:ext>
            </a:extLst>
          </p:cNvPr>
          <p:cNvSpPr txBox="1"/>
          <p:nvPr/>
        </p:nvSpPr>
        <p:spPr>
          <a:xfrm>
            <a:off x="7571466" y="2919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ACBDCB-4FBC-064D-A63A-0C1E5DA10F6D}"/>
              </a:ext>
            </a:extLst>
          </p:cNvPr>
          <p:cNvCxnSpPr>
            <a:cxnSpLocks/>
          </p:cNvCxnSpPr>
          <p:nvPr/>
        </p:nvCxnSpPr>
        <p:spPr>
          <a:xfrm flipH="1">
            <a:off x="3307914" y="4391439"/>
            <a:ext cx="614645" cy="75744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34F9911-EE8B-7D4D-A61C-72E3F860644A}"/>
              </a:ext>
            </a:extLst>
          </p:cNvPr>
          <p:cNvSpPr/>
          <p:nvPr/>
        </p:nvSpPr>
        <p:spPr>
          <a:xfrm>
            <a:off x="5441043" y="3187233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7ED670-9092-464D-B002-77045FA8E804}"/>
              </a:ext>
            </a:extLst>
          </p:cNvPr>
          <p:cNvCxnSpPr>
            <a:cxnSpLocks/>
          </p:cNvCxnSpPr>
          <p:nvPr/>
        </p:nvCxnSpPr>
        <p:spPr>
          <a:xfrm>
            <a:off x="6300230" y="3823637"/>
            <a:ext cx="1247207" cy="59381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2F11FBC-DED0-9D48-8BF1-7BCE76581BA2}"/>
              </a:ext>
            </a:extLst>
          </p:cNvPr>
          <p:cNvSpPr txBox="1"/>
          <p:nvPr/>
        </p:nvSpPr>
        <p:spPr>
          <a:xfrm>
            <a:off x="4819910" y="3829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EC6DFB-F5E2-9944-89FF-6D1CB65ADC57}"/>
              </a:ext>
            </a:extLst>
          </p:cNvPr>
          <p:cNvSpPr txBox="1"/>
          <p:nvPr/>
        </p:nvSpPr>
        <p:spPr>
          <a:xfrm>
            <a:off x="6565015" y="4048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63A4B2-AFED-E344-A815-17B72029D0B8}"/>
              </a:ext>
            </a:extLst>
          </p:cNvPr>
          <p:cNvSpPr txBox="1"/>
          <p:nvPr/>
        </p:nvSpPr>
        <p:spPr>
          <a:xfrm>
            <a:off x="1853755" y="4386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6889AE-7AC1-5F42-ACFB-51CC64F03BF1}"/>
              </a:ext>
            </a:extLst>
          </p:cNvPr>
          <p:cNvSpPr txBox="1"/>
          <p:nvPr/>
        </p:nvSpPr>
        <p:spPr>
          <a:xfrm>
            <a:off x="3656331" y="4608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85D9354-06C9-C645-BD2F-FB66D8744DD6}"/>
              </a:ext>
            </a:extLst>
          </p:cNvPr>
          <p:cNvSpPr/>
          <p:nvPr/>
        </p:nvSpPr>
        <p:spPr>
          <a:xfrm>
            <a:off x="5021057" y="4813015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1C4894-46E1-BC4A-90E2-94932B757856}"/>
              </a:ext>
            </a:extLst>
          </p:cNvPr>
          <p:cNvCxnSpPr>
            <a:cxnSpLocks/>
          </p:cNvCxnSpPr>
          <p:nvPr/>
        </p:nvCxnSpPr>
        <p:spPr>
          <a:xfrm flipV="1">
            <a:off x="5918141" y="4803402"/>
            <a:ext cx="1550521" cy="34250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82D857D-5339-C348-9A16-857E5E4776D2}"/>
              </a:ext>
            </a:extLst>
          </p:cNvPr>
          <p:cNvSpPr txBox="1"/>
          <p:nvPr/>
        </p:nvSpPr>
        <p:spPr>
          <a:xfrm>
            <a:off x="4455523" y="4483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3D7E65-474E-584C-A655-9ED0370CFBAB}"/>
              </a:ext>
            </a:extLst>
          </p:cNvPr>
          <p:cNvSpPr txBox="1"/>
          <p:nvPr/>
        </p:nvSpPr>
        <p:spPr>
          <a:xfrm>
            <a:off x="4015638" y="5428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9ECF60-7A49-F243-B4C4-7A1D32AD201D}"/>
              </a:ext>
            </a:extLst>
          </p:cNvPr>
          <p:cNvCxnSpPr>
            <a:cxnSpLocks/>
          </p:cNvCxnSpPr>
          <p:nvPr/>
        </p:nvCxnSpPr>
        <p:spPr>
          <a:xfrm>
            <a:off x="4435788" y="4281546"/>
            <a:ext cx="683161" cy="57826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59B5FE2-A3C2-3346-A241-A6D5FA615E7F}"/>
              </a:ext>
            </a:extLst>
          </p:cNvPr>
          <p:cNvSpPr txBox="1"/>
          <p:nvPr/>
        </p:nvSpPr>
        <p:spPr>
          <a:xfrm>
            <a:off x="3810383" y="4605"/>
            <a:ext cx="5046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3787733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F7FA7-55A4-6243-A9B2-322B5B71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3C55AB-25AF-244E-8AE5-FFFBE205EEA9}"/>
              </a:ext>
            </a:extLst>
          </p:cNvPr>
          <p:cNvSpPr/>
          <p:nvPr/>
        </p:nvSpPr>
        <p:spPr>
          <a:xfrm>
            <a:off x="1371615" y="754912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C6A896-4A07-7D4E-8A2D-F5CA3E0380DC}"/>
              </a:ext>
            </a:extLst>
          </p:cNvPr>
          <p:cNvSpPr/>
          <p:nvPr/>
        </p:nvSpPr>
        <p:spPr>
          <a:xfrm>
            <a:off x="7504120" y="4268972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FE1588-BAE5-7846-B1CE-C8B125DBE5BD}"/>
              </a:ext>
            </a:extLst>
          </p:cNvPr>
          <p:cNvSpPr/>
          <p:nvPr/>
        </p:nvSpPr>
        <p:spPr>
          <a:xfrm>
            <a:off x="1166761" y="2890780"/>
            <a:ext cx="839972" cy="839972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70769B-5AF1-1A49-936B-D3059F5ECB47}"/>
              </a:ext>
            </a:extLst>
          </p:cNvPr>
          <p:cNvSpPr/>
          <p:nvPr/>
        </p:nvSpPr>
        <p:spPr>
          <a:xfrm>
            <a:off x="3688661" y="3527561"/>
            <a:ext cx="839972" cy="839972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C0ED6-2DEE-8E4A-A0C3-D8BDD6AA002B}"/>
              </a:ext>
            </a:extLst>
          </p:cNvPr>
          <p:cNvCxnSpPr>
            <a:cxnSpLocks/>
          </p:cNvCxnSpPr>
          <p:nvPr/>
        </p:nvCxnSpPr>
        <p:spPr>
          <a:xfrm flipH="1">
            <a:off x="1586747" y="1594884"/>
            <a:ext cx="177980" cy="12958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7BBBA8-D135-F146-97F9-E6A8D096A49D}"/>
              </a:ext>
            </a:extLst>
          </p:cNvPr>
          <p:cNvCxnSpPr>
            <a:cxnSpLocks/>
          </p:cNvCxnSpPr>
          <p:nvPr/>
        </p:nvCxnSpPr>
        <p:spPr>
          <a:xfrm flipV="1">
            <a:off x="4565859" y="3730752"/>
            <a:ext cx="848869" cy="18489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8BC8095-56BC-2E49-BB96-CE4113E37B52}"/>
              </a:ext>
            </a:extLst>
          </p:cNvPr>
          <p:cNvSpPr/>
          <p:nvPr/>
        </p:nvSpPr>
        <p:spPr>
          <a:xfrm>
            <a:off x="3874377" y="1101038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4BEE24-92DF-1449-8F10-DC630896F2DE}"/>
              </a:ext>
            </a:extLst>
          </p:cNvPr>
          <p:cNvSpPr/>
          <p:nvPr/>
        </p:nvSpPr>
        <p:spPr>
          <a:xfrm>
            <a:off x="6857909" y="151091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8FCCA9-DC03-854B-8713-CED369B6A084}"/>
              </a:ext>
            </a:extLst>
          </p:cNvPr>
          <p:cNvSpPr/>
          <p:nvPr/>
        </p:nvSpPr>
        <p:spPr>
          <a:xfrm>
            <a:off x="2635117" y="5150553"/>
            <a:ext cx="839972" cy="839972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5E553-EBAD-B54B-AA01-82F9C51EC865}"/>
              </a:ext>
            </a:extLst>
          </p:cNvPr>
          <p:cNvSpPr txBox="1"/>
          <p:nvPr/>
        </p:nvSpPr>
        <p:spPr>
          <a:xfrm>
            <a:off x="1350976" y="1958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2B384-F54C-A343-ABA9-89C1EC9AF70C}"/>
              </a:ext>
            </a:extLst>
          </p:cNvPr>
          <p:cNvSpPr txBox="1"/>
          <p:nvPr/>
        </p:nvSpPr>
        <p:spPr>
          <a:xfrm>
            <a:off x="2517942" y="36442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65C3E2-E6A1-B246-A568-C72CB4E4950B}"/>
              </a:ext>
            </a:extLst>
          </p:cNvPr>
          <p:cNvCxnSpPr>
            <a:cxnSpLocks/>
          </p:cNvCxnSpPr>
          <p:nvPr/>
        </p:nvCxnSpPr>
        <p:spPr>
          <a:xfrm>
            <a:off x="2272164" y="1256190"/>
            <a:ext cx="1580947" cy="26483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1AAFAF-E73A-BC40-8260-8671D6467A70}"/>
              </a:ext>
            </a:extLst>
          </p:cNvPr>
          <p:cNvCxnSpPr>
            <a:cxnSpLocks/>
          </p:cNvCxnSpPr>
          <p:nvPr/>
        </p:nvCxnSpPr>
        <p:spPr>
          <a:xfrm>
            <a:off x="4734846" y="1594884"/>
            <a:ext cx="2056680" cy="28938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4E2428-AF0E-0849-A458-0A78E8C62F02}"/>
              </a:ext>
            </a:extLst>
          </p:cNvPr>
          <p:cNvCxnSpPr>
            <a:cxnSpLocks/>
          </p:cNvCxnSpPr>
          <p:nvPr/>
        </p:nvCxnSpPr>
        <p:spPr>
          <a:xfrm>
            <a:off x="1764727" y="3730752"/>
            <a:ext cx="1067062" cy="141980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C4DECF-E2B9-4B40-BC58-048DDFDA9124}"/>
              </a:ext>
            </a:extLst>
          </p:cNvPr>
          <p:cNvCxnSpPr>
            <a:cxnSpLocks/>
          </p:cNvCxnSpPr>
          <p:nvPr/>
        </p:nvCxnSpPr>
        <p:spPr>
          <a:xfrm>
            <a:off x="1997412" y="3483706"/>
            <a:ext cx="1668754" cy="33993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039787E-E579-8C41-8C2D-068F7CE6C4C0}"/>
              </a:ext>
            </a:extLst>
          </p:cNvPr>
          <p:cNvSpPr/>
          <p:nvPr/>
        </p:nvSpPr>
        <p:spPr>
          <a:xfrm>
            <a:off x="448630" y="471039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0FAE24-BEE7-4148-A8FD-2153490F713E}"/>
              </a:ext>
            </a:extLst>
          </p:cNvPr>
          <p:cNvSpPr txBox="1"/>
          <p:nvPr/>
        </p:nvSpPr>
        <p:spPr>
          <a:xfrm>
            <a:off x="6648557" y="5008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7EEB9D-5537-A34A-B9E2-9D3D0EE55600}"/>
              </a:ext>
            </a:extLst>
          </p:cNvPr>
          <p:cNvSpPr txBox="1"/>
          <p:nvPr/>
        </p:nvSpPr>
        <p:spPr>
          <a:xfrm>
            <a:off x="2927484" y="1019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8327D7-224E-1C4D-BFFE-0CD76B9CB620}"/>
              </a:ext>
            </a:extLst>
          </p:cNvPr>
          <p:cNvCxnSpPr>
            <a:cxnSpLocks/>
          </p:cNvCxnSpPr>
          <p:nvPr/>
        </p:nvCxnSpPr>
        <p:spPr>
          <a:xfrm flipV="1">
            <a:off x="3475089" y="5328175"/>
            <a:ext cx="1461132" cy="24236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03E26F-EB14-394B-B15D-D664F3B5803E}"/>
              </a:ext>
            </a:extLst>
          </p:cNvPr>
          <p:cNvCxnSpPr>
            <a:cxnSpLocks/>
          </p:cNvCxnSpPr>
          <p:nvPr/>
        </p:nvCxnSpPr>
        <p:spPr>
          <a:xfrm>
            <a:off x="7406997" y="2399741"/>
            <a:ext cx="414002" cy="183027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67FFC1-F943-4642-A568-DD990CBF4084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4155467" y="1941010"/>
            <a:ext cx="138896" cy="15426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30FBC03-BAC5-3F49-8E20-88314AF7ECA0}"/>
              </a:ext>
            </a:extLst>
          </p:cNvPr>
          <p:cNvSpPr txBox="1"/>
          <p:nvPr/>
        </p:nvSpPr>
        <p:spPr>
          <a:xfrm>
            <a:off x="4220388" y="2518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B03FAF-ADF9-844A-9A04-A4C5F356506C}"/>
              </a:ext>
            </a:extLst>
          </p:cNvPr>
          <p:cNvSpPr txBox="1"/>
          <p:nvPr/>
        </p:nvSpPr>
        <p:spPr>
          <a:xfrm>
            <a:off x="5460947" y="1333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A68F84-21E5-514F-B6A2-4DE8453FD797}"/>
              </a:ext>
            </a:extLst>
          </p:cNvPr>
          <p:cNvSpPr txBox="1"/>
          <p:nvPr/>
        </p:nvSpPr>
        <p:spPr>
          <a:xfrm>
            <a:off x="7571466" y="2919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ACBDCB-4FBC-064D-A63A-0C1E5DA10F6D}"/>
              </a:ext>
            </a:extLst>
          </p:cNvPr>
          <p:cNvCxnSpPr>
            <a:cxnSpLocks/>
          </p:cNvCxnSpPr>
          <p:nvPr/>
        </p:nvCxnSpPr>
        <p:spPr>
          <a:xfrm flipH="1">
            <a:off x="3307914" y="4391439"/>
            <a:ext cx="614645" cy="75744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34F9911-EE8B-7D4D-A61C-72E3F860644A}"/>
              </a:ext>
            </a:extLst>
          </p:cNvPr>
          <p:cNvSpPr/>
          <p:nvPr/>
        </p:nvSpPr>
        <p:spPr>
          <a:xfrm>
            <a:off x="5441043" y="3187233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7ED670-9092-464D-B002-77045FA8E804}"/>
              </a:ext>
            </a:extLst>
          </p:cNvPr>
          <p:cNvCxnSpPr>
            <a:cxnSpLocks/>
          </p:cNvCxnSpPr>
          <p:nvPr/>
        </p:nvCxnSpPr>
        <p:spPr>
          <a:xfrm>
            <a:off x="6300230" y="3823637"/>
            <a:ext cx="1247207" cy="59381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2F11FBC-DED0-9D48-8BF1-7BCE76581BA2}"/>
              </a:ext>
            </a:extLst>
          </p:cNvPr>
          <p:cNvSpPr txBox="1"/>
          <p:nvPr/>
        </p:nvSpPr>
        <p:spPr>
          <a:xfrm>
            <a:off x="4819910" y="3829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EC6DFB-F5E2-9944-89FF-6D1CB65ADC57}"/>
              </a:ext>
            </a:extLst>
          </p:cNvPr>
          <p:cNvSpPr txBox="1"/>
          <p:nvPr/>
        </p:nvSpPr>
        <p:spPr>
          <a:xfrm>
            <a:off x="6565015" y="4048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63A4B2-AFED-E344-A815-17B72029D0B8}"/>
              </a:ext>
            </a:extLst>
          </p:cNvPr>
          <p:cNvSpPr txBox="1"/>
          <p:nvPr/>
        </p:nvSpPr>
        <p:spPr>
          <a:xfrm>
            <a:off x="1853755" y="4386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6889AE-7AC1-5F42-ACFB-51CC64F03BF1}"/>
              </a:ext>
            </a:extLst>
          </p:cNvPr>
          <p:cNvSpPr txBox="1"/>
          <p:nvPr/>
        </p:nvSpPr>
        <p:spPr>
          <a:xfrm>
            <a:off x="3656331" y="4608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85D9354-06C9-C645-BD2F-FB66D8744DD6}"/>
              </a:ext>
            </a:extLst>
          </p:cNvPr>
          <p:cNvSpPr/>
          <p:nvPr/>
        </p:nvSpPr>
        <p:spPr>
          <a:xfrm>
            <a:off x="5021057" y="4813015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1C4894-46E1-BC4A-90E2-94932B757856}"/>
              </a:ext>
            </a:extLst>
          </p:cNvPr>
          <p:cNvCxnSpPr>
            <a:cxnSpLocks/>
          </p:cNvCxnSpPr>
          <p:nvPr/>
        </p:nvCxnSpPr>
        <p:spPr>
          <a:xfrm flipV="1">
            <a:off x="5918141" y="4803402"/>
            <a:ext cx="1550521" cy="34250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82D857D-5339-C348-9A16-857E5E4776D2}"/>
              </a:ext>
            </a:extLst>
          </p:cNvPr>
          <p:cNvSpPr txBox="1"/>
          <p:nvPr/>
        </p:nvSpPr>
        <p:spPr>
          <a:xfrm>
            <a:off x="4455523" y="4483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3D7E65-474E-584C-A655-9ED0370CFBAB}"/>
              </a:ext>
            </a:extLst>
          </p:cNvPr>
          <p:cNvSpPr txBox="1"/>
          <p:nvPr/>
        </p:nvSpPr>
        <p:spPr>
          <a:xfrm>
            <a:off x="4015638" y="5428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9ECF60-7A49-F243-B4C4-7A1D32AD201D}"/>
              </a:ext>
            </a:extLst>
          </p:cNvPr>
          <p:cNvCxnSpPr>
            <a:cxnSpLocks/>
          </p:cNvCxnSpPr>
          <p:nvPr/>
        </p:nvCxnSpPr>
        <p:spPr>
          <a:xfrm>
            <a:off x="4435788" y="4281546"/>
            <a:ext cx="683161" cy="57826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59B5FE2-A3C2-3346-A241-A6D5FA615E7F}"/>
              </a:ext>
            </a:extLst>
          </p:cNvPr>
          <p:cNvSpPr txBox="1"/>
          <p:nvPr/>
        </p:nvSpPr>
        <p:spPr>
          <a:xfrm>
            <a:off x="3810383" y="4605"/>
            <a:ext cx="5046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1491025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F7FA7-55A4-6243-A9B2-322B5B71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3C55AB-25AF-244E-8AE5-FFFBE205EEA9}"/>
              </a:ext>
            </a:extLst>
          </p:cNvPr>
          <p:cNvSpPr/>
          <p:nvPr/>
        </p:nvSpPr>
        <p:spPr>
          <a:xfrm>
            <a:off x="1371615" y="754912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C6A896-4A07-7D4E-8A2D-F5CA3E0380DC}"/>
              </a:ext>
            </a:extLst>
          </p:cNvPr>
          <p:cNvSpPr/>
          <p:nvPr/>
        </p:nvSpPr>
        <p:spPr>
          <a:xfrm>
            <a:off x="7504120" y="4268972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FE1588-BAE5-7846-B1CE-C8B125DBE5BD}"/>
              </a:ext>
            </a:extLst>
          </p:cNvPr>
          <p:cNvSpPr/>
          <p:nvPr/>
        </p:nvSpPr>
        <p:spPr>
          <a:xfrm>
            <a:off x="1166761" y="2890780"/>
            <a:ext cx="839972" cy="839972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70769B-5AF1-1A49-936B-D3059F5ECB47}"/>
              </a:ext>
            </a:extLst>
          </p:cNvPr>
          <p:cNvSpPr/>
          <p:nvPr/>
        </p:nvSpPr>
        <p:spPr>
          <a:xfrm>
            <a:off x="3688661" y="3527561"/>
            <a:ext cx="839972" cy="839972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C0ED6-2DEE-8E4A-A0C3-D8BDD6AA002B}"/>
              </a:ext>
            </a:extLst>
          </p:cNvPr>
          <p:cNvCxnSpPr>
            <a:cxnSpLocks/>
          </p:cNvCxnSpPr>
          <p:nvPr/>
        </p:nvCxnSpPr>
        <p:spPr>
          <a:xfrm flipH="1">
            <a:off x="1586747" y="1594884"/>
            <a:ext cx="177980" cy="12958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7BBBA8-D135-F146-97F9-E6A8D096A49D}"/>
              </a:ext>
            </a:extLst>
          </p:cNvPr>
          <p:cNvCxnSpPr>
            <a:cxnSpLocks/>
          </p:cNvCxnSpPr>
          <p:nvPr/>
        </p:nvCxnSpPr>
        <p:spPr>
          <a:xfrm flipV="1">
            <a:off x="4565859" y="3730752"/>
            <a:ext cx="848869" cy="18489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8BC8095-56BC-2E49-BB96-CE4113E37B52}"/>
              </a:ext>
            </a:extLst>
          </p:cNvPr>
          <p:cNvSpPr/>
          <p:nvPr/>
        </p:nvSpPr>
        <p:spPr>
          <a:xfrm>
            <a:off x="3874377" y="1101038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4BEE24-92DF-1449-8F10-DC630896F2DE}"/>
              </a:ext>
            </a:extLst>
          </p:cNvPr>
          <p:cNvSpPr/>
          <p:nvPr/>
        </p:nvSpPr>
        <p:spPr>
          <a:xfrm>
            <a:off x="6857909" y="151091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8FCCA9-DC03-854B-8713-CED369B6A084}"/>
              </a:ext>
            </a:extLst>
          </p:cNvPr>
          <p:cNvSpPr/>
          <p:nvPr/>
        </p:nvSpPr>
        <p:spPr>
          <a:xfrm>
            <a:off x="2635117" y="5150553"/>
            <a:ext cx="839972" cy="839972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5E553-EBAD-B54B-AA01-82F9C51EC865}"/>
              </a:ext>
            </a:extLst>
          </p:cNvPr>
          <p:cNvSpPr txBox="1"/>
          <p:nvPr/>
        </p:nvSpPr>
        <p:spPr>
          <a:xfrm>
            <a:off x="1350976" y="1958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2B384-F54C-A343-ABA9-89C1EC9AF70C}"/>
              </a:ext>
            </a:extLst>
          </p:cNvPr>
          <p:cNvSpPr txBox="1"/>
          <p:nvPr/>
        </p:nvSpPr>
        <p:spPr>
          <a:xfrm>
            <a:off x="2517942" y="36442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65C3E2-E6A1-B246-A568-C72CB4E4950B}"/>
              </a:ext>
            </a:extLst>
          </p:cNvPr>
          <p:cNvCxnSpPr>
            <a:cxnSpLocks/>
          </p:cNvCxnSpPr>
          <p:nvPr/>
        </p:nvCxnSpPr>
        <p:spPr>
          <a:xfrm>
            <a:off x="2272164" y="1256190"/>
            <a:ext cx="1580947" cy="26483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1AAFAF-E73A-BC40-8260-8671D6467A70}"/>
              </a:ext>
            </a:extLst>
          </p:cNvPr>
          <p:cNvCxnSpPr>
            <a:cxnSpLocks/>
          </p:cNvCxnSpPr>
          <p:nvPr/>
        </p:nvCxnSpPr>
        <p:spPr>
          <a:xfrm>
            <a:off x="4734846" y="1594884"/>
            <a:ext cx="2056680" cy="28938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4E2428-AF0E-0849-A458-0A78E8C62F02}"/>
              </a:ext>
            </a:extLst>
          </p:cNvPr>
          <p:cNvCxnSpPr>
            <a:cxnSpLocks/>
          </p:cNvCxnSpPr>
          <p:nvPr/>
        </p:nvCxnSpPr>
        <p:spPr>
          <a:xfrm>
            <a:off x="1764727" y="3730752"/>
            <a:ext cx="1067062" cy="141980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C4DECF-E2B9-4B40-BC58-048DDFDA9124}"/>
              </a:ext>
            </a:extLst>
          </p:cNvPr>
          <p:cNvCxnSpPr>
            <a:cxnSpLocks/>
          </p:cNvCxnSpPr>
          <p:nvPr/>
        </p:nvCxnSpPr>
        <p:spPr>
          <a:xfrm>
            <a:off x="1997412" y="3483706"/>
            <a:ext cx="1668754" cy="33993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039787E-E579-8C41-8C2D-068F7CE6C4C0}"/>
              </a:ext>
            </a:extLst>
          </p:cNvPr>
          <p:cNvSpPr/>
          <p:nvPr/>
        </p:nvSpPr>
        <p:spPr>
          <a:xfrm>
            <a:off x="448630" y="471039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0FAE24-BEE7-4148-A8FD-2153490F713E}"/>
              </a:ext>
            </a:extLst>
          </p:cNvPr>
          <p:cNvSpPr txBox="1"/>
          <p:nvPr/>
        </p:nvSpPr>
        <p:spPr>
          <a:xfrm>
            <a:off x="6648557" y="5008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7EEB9D-5537-A34A-B9E2-9D3D0EE55600}"/>
              </a:ext>
            </a:extLst>
          </p:cNvPr>
          <p:cNvSpPr txBox="1"/>
          <p:nvPr/>
        </p:nvSpPr>
        <p:spPr>
          <a:xfrm>
            <a:off x="2927484" y="1019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8327D7-224E-1C4D-BFFE-0CD76B9CB620}"/>
              </a:ext>
            </a:extLst>
          </p:cNvPr>
          <p:cNvCxnSpPr>
            <a:cxnSpLocks/>
          </p:cNvCxnSpPr>
          <p:nvPr/>
        </p:nvCxnSpPr>
        <p:spPr>
          <a:xfrm flipV="1">
            <a:off x="3475089" y="5328175"/>
            <a:ext cx="1461132" cy="24236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03E26F-EB14-394B-B15D-D664F3B5803E}"/>
              </a:ext>
            </a:extLst>
          </p:cNvPr>
          <p:cNvCxnSpPr>
            <a:cxnSpLocks/>
          </p:cNvCxnSpPr>
          <p:nvPr/>
        </p:nvCxnSpPr>
        <p:spPr>
          <a:xfrm>
            <a:off x="7406997" y="2399741"/>
            <a:ext cx="414002" cy="183027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67FFC1-F943-4642-A568-DD990CBF4084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4155467" y="1941010"/>
            <a:ext cx="138896" cy="15426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30FBC03-BAC5-3F49-8E20-88314AF7ECA0}"/>
              </a:ext>
            </a:extLst>
          </p:cNvPr>
          <p:cNvSpPr txBox="1"/>
          <p:nvPr/>
        </p:nvSpPr>
        <p:spPr>
          <a:xfrm>
            <a:off x="4220388" y="2518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B03FAF-ADF9-844A-9A04-A4C5F356506C}"/>
              </a:ext>
            </a:extLst>
          </p:cNvPr>
          <p:cNvSpPr txBox="1"/>
          <p:nvPr/>
        </p:nvSpPr>
        <p:spPr>
          <a:xfrm>
            <a:off x="5460947" y="1333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A68F84-21E5-514F-B6A2-4DE8453FD797}"/>
              </a:ext>
            </a:extLst>
          </p:cNvPr>
          <p:cNvSpPr txBox="1"/>
          <p:nvPr/>
        </p:nvSpPr>
        <p:spPr>
          <a:xfrm>
            <a:off x="7571466" y="2919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ACBDCB-4FBC-064D-A63A-0C1E5DA10F6D}"/>
              </a:ext>
            </a:extLst>
          </p:cNvPr>
          <p:cNvCxnSpPr>
            <a:cxnSpLocks/>
          </p:cNvCxnSpPr>
          <p:nvPr/>
        </p:nvCxnSpPr>
        <p:spPr>
          <a:xfrm flipH="1">
            <a:off x="3307914" y="4391439"/>
            <a:ext cx="614645" cy="75744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34F9911-EE8B-7D4D-A61C-72E3F860644A}"/>
              </a:ext>
            </a:extLst>
          </p:cNvPr>
          <p:cNvSpPr/>
          <p:nvPr/>
        </p:nvSpPr>
        <p:spPr>
          <a:xfrm>
            <a:off x="5441043" y="3187233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7ED670-9092-464D-B002-77045FA8E804}"/>
              </a:ext>
            </a:extLst>
          </p:cNvPr>
          <p:cNvCxnSpPr>
            <a:cxnSpLocks/>
          </p:cNvCxnSpPr>
          <p:nvPr/>
        </p:nvCxnSpPr>
        <p:spPr>
          <a:xfrm>
            <a:off x="6300230" y="3823637"/>
            <a:ext cx="1247207" cy="59381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2F11FBC-DED0-9D48-8BF1-7BCE76581BA2}"/>
              </a:ext>
            </a:extLst>
          </p:cNvPr>
          <p:cNvSpPr txBox="1"/>
          <p:nvPr/>
        </p:nvSpPr>
        <p:spPr>
          <a:xfrm>
            <a:off x="4819910" y="3829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EC6DFB-F5E2-9944-89FF-6D1CB65ADC57}"/>
              </a:ext>
            </a:extLst>
          </p:cNvPr>
          <p:cNvSpPr txBox="1"/>
          <p:nvPr/>
        </p:nvSpPr>
        <p:spPr>
          <a:xfrm>
            <a:off x="6565015" y="4048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63A4B2-AFED-E344-A815-17B72029D0B8}"/>
              </a:ext>
            </a:extLst>
          </p:cNvPr>
          <p:cNvSpPr txBox="1"/>
          <p:nvPr/>
        </p:nvSpPr>
        <p:spPr>
          <a:xfrm>
            <a:off x="1853755" y="4386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6889AE-7AC1-5F42-ACFB-51CC64F03BF1}"/>
              </a:ext>
            </a:extLst>
          </p:cNvPr>
          <p:cNvSpPr txBox="1"/>
          <p:nvPr/>
        </p:nvSpPr>
        <p:spPr>
          <a:xfrm>
            <a:off x="3656331" y="4608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85D9354-06C9-C645-BD2F-FB66D8744DD6}"/>
              </a:ext>
            </a:extLst>
          </p:cNvPr>
          <p:cNvSpPr/>
          <p:nvPr/>
        </p:nvSpPr>
        <p:spPr>
          <a:xfrm>
            <a:off x="5021057" y="4813015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1C4894-46E1-BC4A-90E2-94932B757856}"/>
              </a:ext>
            </a:extLst>
          </p:cNvPr>
          <p:cNvCxnSpPr>
            <a:cxnSpLocks/>
          </p:cNvCxnSpPr>
          <p:nvPr/>
        </p:nvCxnSpPr>
        <p:spPr>
          <a:xfrm flipV="1">
            <a:off x="5918141" y="4803402"/>
            <a:ext cx="1550521" cy="34250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82D857D-5339-C348-9A16-857E5E4776D2}"/>
              </a:ext>
            </a:extLst>
          </p:cNvPr>
          <p:cNvSpPr txBox="1"/>
          <p:nvPr/>
        </p:nvSpPr>
        <p:spPr>
          <a:xfrm>
            <a:off x="4455523" y="4483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3D7E65-474E-584C-A655-9ED0370CFBAB}"/>
              </a:ext>
            </a:extLst>
          </p:cNvPr>
          <p:cNvSpPr txBox="1"/>
          <p:nvPr/>
        </p:nvSpPr>
        <p:spPr>
          <a:xfrm>
            <a:off x="4015638" y="5428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9ECF60-7A49-F243-B4C4-7A1D32AD201D}"/>
              </a:ext>
            </a:extLst>
          </p:cNvPr>
          <p:cNvCxnSpPr>
            <a:cxnSpLocks/>
          </p:cNvCxnSpPr>
          <p:nvPr/>
        </p:nvCxnSpPr>
        <p:spPr>
          <a:xfrm>
            <a:off x="4435788" y="4281546"/>
            <a:ext cx="683161" cy="57826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59B5FE2-A3C2-3346-A241-A6D5FA615E7F}"/>
              </a:ext>
            </a:extLst>
          </p:cNvPr>
          <p:cNvSpPr txBox="1"/>
          <p:nvPr/>
        </p:nvSpPr>
        <p:spPr>
          <a:xfrm>
            <a:off x="3810383" y="4605"/>
            <a:ext cx="5046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3500195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F7FA7-55A4-6243-A9B2-322B5B71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3C55AB-25AF-244E-8AE5-FFFBE205EEA9}"/>
              </a:ext>
            </a:extLst>
          </p:cNvPr>
          <p:cNvSpPr/>
          <p:nvPr/>
        </p:nvSpPr>
        <p:spPr>
          <a:xfrm>
            <a:off x="1371615" y="754912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C6A896-4A07-7D4E-8A2D-F5CA3E0380DC}"/>
              </a:ext>
            </a:extLst>
          </p:cNvPr>
          <p:cNvSpPr/>
          <p:nvPr/>
        </p:nvSpPr>
        <p:spPr>
          <a:xfrm>
            <a:off x="7504120" y="4268972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FE1588-BAE5-7846-B1CE-C8B125DBE5BD}"/>
              </a:ext>
            </a:extLst>
          </p:cNvPr>
          <p:cNvSpPr/>
          <p:nvPr/>
        </p:nvSpPr>
        <p:spPr>
          <a:xfrm>
            <a:off x="1166761" y="2890780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70769B-5AF1-1A49-936B-D3059F5ECB47}"/>
              </a:ext>
            </a:extLst>
          </p:cNvPr>
          <p:cNvSpPr/>
          <p:nvPr/>
        </p:nvSpPr>
        <p:spPr>
          <a:xfrm>
            <a:off x="3688661" y="3527561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C0ED6-2DEE-8E4A-A0C3-D8BDD6AA002B}"/>
              </a:ext>
            </a:extLst>
          </p:cNvPr>
          <p:cNvCxnSpPr>
            <a:cxnSpLocks/>
          </p:cNvCxnSpPr>
          <p:nvPr/>
        </p:nvCxnSpPr>
        <p:spPr>
          <a:xfrm flipH="1">
            <a:off x="1586747" y="1594884"/>
            <a:ext cx="177980" cy="12958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7BBBA8-D135-F146-97F9-E6A8D096A49D}"/>
              </a:ext>
            </a:extLst>
          </p:cNvPr>
          <p:cNvCxnSpPr>
            <a:cxnSpLocks/>
          </p:cNvCxnSpPr>
          <p:nvPr/>
        </p:nvCxnSpPr>
        <p:spPr>
          <a:xfrm flipV="1">
            <a:off x="4565859" y="3730752"/>
            <a:ext cx="848869" cy="18489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8BC8095-56BC-2E49-BB96-CE4113E37B52}"/>
              </a:ext>
            </a:extLst>
          </p:cNvPr>
          <p:cNvSpPr/>
          <p:nvPr/>
        </p:nvSpPr>
        <p:spPr>
          <a:xfrm>
            <a:off x="3874377" y="1101038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4BEE24-92DF-1449-8F10-DC630896F2DE}"/>
              </a:ext>
            </a:extLst>
          </p:cNvPr>
          <p:cNvSpPr/>
          <p:nvPr/>
        </p:nvSpPr>
        <p:spPr>
          <a:xfrm>
            <a:off x="6857909" y="151091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8FCCA9-DC03-854B-8713-CED369B6A084}"/>
              </a:ext>
            </a:extLst>
          </p:cNvPr>
          <p:cNvSpPr/>
          <p:nvPr/>
        </p:nvSpPr>
        <p:spPr>
          <a:xfrm>
            <a:off x="2635117" y="5150553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5E553-EBAD-B54B-AA01-82F9C51EC865}"/>
              </a:ext>
            </a:extLst>
          </p:cNvPr>
          <p:cNvSpPr txBox="1"/>
          <p:nvPr/>
        </p:nvSpPr>
        <p:spPr>
          <a:xfrm>
            <a:off x="1350976" y="1958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2B384-F54C-A343-ABA9-89C1EC9AF70C}"/>
              </a:ext>
            </a:extLst>
          </p:cNvPr>
          <p:cNvSpPr txBox="1"/>
          <p:nvPr/>
        </p:nvSpPr>
        <p:spPr>
          <a:xfrm>
            <a:off x="2517942" y="36442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65C3E2-E6A1-B246-A568-C72CB4E4950B}"/>
              </a:ext>
            </a:extLst>
          </p:cNvPr>
          <p:cNvCxnSpPr>
            <a:cxnSpLocks/>
          </p:cNvCxnSpPr>
          <p:nvPr/>
        </p:nvCxnSpPr>
        <p:spPr>
          <a:xfrm>
            <a:off x="2272164" y="1256190"/>
            <a:ext cx="1580947" cy="26483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1AAFAF-E73A-BC40-8260-8671D6467A70}"/>
              </a:ext>
            </a:extLst>
          </p:cNvPr>
          <p:cNvCxnSpPr>
            <a:cxnSpLocks/>
          </p:cNvCxnSpPr>
          <p:nvPr/>
        </p:nvCxnSpPr>
        <p:spPr>
          <a:xfrm>
            <a:off x="4734846" y="1594884"/>
            <a:ext cx="2056680" cy="28938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4E2428-AF0E-0849-A458-0A78E8C62F02}"/>
              </a:ext>
            </a:extLst>
          </p:cNvPr>
          <p:cNvCxnSpPr>
            <a:cxnSpLocks/>
          </p:cNvCxnSpPr>
          <p:nvPr/>
        </p:nvCxnSpPr>
        <p:spPr>
          <a:xfrm>
            <a:off x="1764727" y="3730752"/>
            <a:ext cx="1067062" cy="141980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C4DECF-E2B9-4B40-BC58-048DDFDA9124}"/>
              </a:ext>
            </a:extLst>
          </p:cNvPr>
          <p:cNvCxnSpPr>
            <a:cxnSpLocks/>
          </p:cNvCxnSpPr>
          <p:nvPr/>
        </p:nvCxnSpPr>
        <p:spPr>
          <a:xfrm>
            <a:off x="1997412" y="3483706"/>
            <a:ext cx="1668754" cy="33993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039787E-E579-8C41-8C2D-068F7CE6C4C0}"/>
              </a:ext>
            </a:extLst>
          </p:cNvPr>
          <p:cNvSpPr/>
          <p:nvPr/>
        </p:nvSpPr>
        <p:spPr>
          <a:xfrm>
            <a:off x="448630" y="471039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0FAE24-BEE7-4148-A8FD-2153490F713E}"/>
              </a:ext>
            </a:extLst>
          </p:cNvPr>
          <p:cNvSpPr txBox="1"/>
          <p:nvPr/>
        </p:nvSpPr>
        <p:spPr>
          <a:xfrm>
            <a:off x="6648557" y="5008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7EEB9D-5537-A34A-B9E2-9D3D0EE55600}"/>
              </a:ext>
            </a:extLst>
          </p:cNvPr>
          <p:cNvSpPr txBox="1"/>
          <p:nvPr/>
        </p:nvSpPr>
        <p:spPr>
          <a:xfrm>
            <a:off x="2927484" y="1019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8327D7-224E-1C4D-BFFE-0CD76B9CB620}"/>
              </a:ext>
            </a:extLst>
          </p:cNvPr>
          <p:cNvCxnSpPr>
            <a:cxnSpLocks/>
          </p:cNvCxnSpPr>
          <p:nvPr/>
        </p:nvCxnSpPr>
        <p:spPr>
          <a:xfrm flipV="1">
            <a:off x="3475089" y="5328175"/>
            <a:ext cx="1461132" cy="24236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03E26F-EB14-394B-B15D-D664F3B5803E}"/>
              </a:ext>
            </a:extLst>
          </p:cNvPr>
          <p:cNvCxnSpPr>
            <a:cxnSpLocks/>
          </p:cNvCxnSpPr>
          <p:nvPr/>
        </p:nvCxnSpPr>
        <p:spPr>
          <a:xfrm>
            <a:off x="7406997" y="2399741"/>
            <a:ext cx="414002" cy="183027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67FFC1-F943-4642-A568-DD990CBF4084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4155467" y="1941010"/>
            <a:ext cx="138896" cy="15426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30FBC03-BAC5-3F49-8E20-88314AF7ECA0}"/>
              </a:ext>
            </a:extLst>
          </p:cNvPr>
          <p:cNvSpPr txBox="1"/>
          <p:nvPr/>
        </p:nvSpPr>
        <p:spPr>
          <a:xfrm>
            <a:off x="4220388" y="2518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B03FAF-ADF9-844A-9A04-A4C5F356506C}"/>
              </a:ext>
            </a:extLst>
          </p:cNvPr>
          <p:cNvSpPr txBox="1"/>
          <p:nvPr/>
        </p:nvSpPr>
        <p:spPr>
          <a:xfrm>
            <a:off x="5460947" y="1333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A68F84-21E5-514F-B6A2-4DE8453FD797}"/>
              </a:ext>
            </a:extLst>
          </p:cNvPr>
          <p:cNvSpPr txBox="1"/>
          <p:nvPr/>
        </p:nvSpPr>
        <p:spPr>
          <a:xfrm>
            <a:off x="7571466" y="2919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ACBDCB-4FBC-064D-A63A-0C1E5DA10F6D}"/>
              </a:ext>
            </a:extLst>
          </p:cNvPr>
          <p:cNvCxnSpPr>
            <a:cxnSpLocks/>
          </p:cNvCxnSpPr>
          <p:nvPr/>
        </p:nvCxnSpPr>
        <p:spPr>
          <a:xfrm flipH="1">
            <a:off x="3307914" y="4391439"/>
            <a:ext cx="614645" cy="75744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34F9911-EE8B-7D4D-A61C-72E3F860644A}"/>
              </a:ext>
            </a:extLst>
          </p:cNvPr>
          <p:cNvSpPr/>
          <p:nvPr/>
        </p:nvSpPr>
        <p:spPr>
          <a:xfrm>
            <a:off x="5441043" y="3187233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7ED670-9092-464D-B002-77045FA8E804}"/>
              </a:ext>
            </a:extLst>
          </p:cNvPr>
          <p:cNvCxnSpPr>
            <a:cxnSpLocks/>
          </p:cNvCxnSpPr>
          <p:nvPr/>
        </p:nvCxnSpPr>
        <p:spPr>
          <a:xfrm>
            <a:off x="6300230" y="3823637"/>
            <a:ext cx="1247207" cy="59381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2F11FBC-DED0-9D48-8BF1-7BCE76581BA2}"/>
              </a:ext>
            </a:extLst>
          </p:cNvPr>
          <p:cNvSpPr txBox="1"/>
          <p:nvPr/>
        </p:nvSpPr>
        <p:spPr>
          <a:xfrm>
            <a:off x="4819910" y="3829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EC6DFB-F5E2-9944-89FF-6D1CB65ADC57}"/>
              </a:ext>
            </a:extLst>
          </p:cNvPr>
          <p:cNvSpPr txBox="1"/>
          <p:nvPr/>
        </p:nvSpPr>
        <p:spPr>
          <a:xfrm>
            <a:off x="6565015" y="4048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63A4B2-AFED-E344-A815-17B72029D0B8}"/>
              </a:ext>
            </a:extLst>
          </p:cNvPr>
          <p:cNvSpPr txBox="1"/>
          <p:nvPr/>
        </p:nvSpPr>
        <p:spPr>
          <a:xfrm>
            <a:off x="1853755" y="4386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6889AE-7AC1-5F42-ACFB-51CC64F03BF1}"/>
              </a:ext>
            </a:extLst>
          </p:cNvPr>
          <p:cNvSpPr txBox="1"/>
          <p:nvPr/>
        </p:nvSpPr>
        <p:spPr>
          <a:xfrm>
            <a:off x="3656331" y="4608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85D9354-06C9-C645-BD2F-FB66D8744DD6}"/>
              </a:ext>
            </a:extLst>
          </p:cNvPr>
          <p:cNvSpPr/>
          <p:nvPr/>
        </p:nvSpPr>
        <p:spPr>
          <a:xfrm>
            <a:off x="5021057" y="4813015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1C4894-46E1-BC4A-90E2-94932B757856}"/>
              </a:ext>
            </a:extLst>
          </p:cNvPr>
          <p:cNvCxnSpPr>
            <a:cxnSpLocks/>
          </p:cNvCxnSpPr>
          <p:nvPr/>
        </p:nvCxnSpPr>
        <p:spPr>
          <a:xfrm flipV="1">
            <a:off x="5918141" y="4803402"/>
            <a:ext cx="1550521" cy="34250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82D857D-5339-C348-9A16-857E5E4776D2}"/>
              </a:ext>
            </a:extLst>
          </p:cNvPr>
          <p:cNvSpPr txBox="1"/>
          <p:nvPr/>
        </p:nvSpPr>
        <p:spPr>
          <a:xfrm>
            <a:off x="4455523" y="4483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3D7E65-474E-584C-A655-9ED0370CFBAB}"/>
              </a:ext>
            </a:extLst>
          </p:cNvPr>
          <p:cNvSpPr txBox="1"/>
          <p:nvPr/>
        </p:nvSpPr>
        <p:spPr>
          <a:xfrm>
            <a:off x="4015638" y="5428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9ECF60-7A49-F243-B4C4-7A1D32AD201D}"/>
              </a:ext>
            </a:extLst>
          </p:cNvPr>
          <p:cNvCxnSpPr>
            <a:cxnSpLocks/>
          </p:cNvCxnSpPr>
          <p:nvPr/>
        </p:nvCxnSpPr>
        <p:spPr>
          <a:xfrm>
            <a:off x="4435788" y="4281546"/>
            <a:ext cx="683161" cy="57826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59B5FE2-A3C2-3346-A241-A6D5FA615E7F}"/>
              </a:ext>
            </a:extLst>
          </p:cNvPr>
          <p:cNvSpPr txBox="1"/>
          <p:nvPr/>
        </p:nvSpPr>
        <p:spPr>
          <a:xfrm>
            <a:off x="3810383" y="4605"/>
            <a:ext cx="5046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153791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E718D8-7639-3B47-8897-85417DAAD129}"/>
              </a:ext>
            </a:extLst>
          </p:cNvPr>
          <p:cNvSpPr txBox="1"/>
          <p:nvPr/>
        </p:nvSpPr>
        <p:spPr>
          <a:xfrm>
            <a:off x="6188149" y="883660"/>
            <a:ext cx="2506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Robin Milner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Turing Award 1991</a:t>
            </a:r>
          </a:p>
        </p:txBody>
      </p:sp>
      <p:pic>
        <p:nvPicPr>
          <p:cNvPr id="1026" name="Picture 2" descr="Facebook">
            <a:extLst>
              <a:ext uri="{FF2B5EF4-FFF2-40B4-BE49-F238E27FC236}">
                <a16:creationId xmlns:a16="http://schemas.microsoft.com/office/drawing/2014/main" id="{EA83D1AD-35CB-B645-AFC7-D0EE603E9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65544"/>
            <a:ext cx="9140085" cy="480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593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F7FA7-55A4-6243-A9B2-322B5B71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3C55AB-25AF-244E-8AE5-FFFBE205EEA9}"/>
              </a:ext>
            </a:extLst>
          </p:cNvPr>
          <p:cNvSpPr/>
          <p:nvPr/>
        </p:nvSpPr>
        <p:spPr>
          <a:xfrm>
            <a:off x="1371615" y="754912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C6A896-4A07-7D4E-8A2D-F5CA3E0380DC}"/>
              </a:ext>
            </a:extLst>
          </p:cNvPr>
          <p:cNvSpPr/>
          <p:nvPr/>
        </p:nvSpPr>
        <p:spPr>
          <a:xfrm>
            <a:off x="7504120" y="4268972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FE1588-BAE5-7846-B1CE-C8B125DBE5BD}"/>
              </a:ext>
            </a:extLst>
          </p:cNvPr>
          <p:cNvSpPr/>
          <p:nvPr/>
        </p:nvSpPr>
        <p:spPr>
          <a:xfrm>
            <a:off x="1166761" y="2890780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70769B-5AF1-1A49-936B-D3059F5ECB47}"/>
              </a:ext>
            </a:extLst>
          </p:cNvPr>
          <p:cNvSpPr/>
          <p:nvPr/>
        </p:nvSpPr>
        <p:spPr>
          <a:xfrm>
            <a:off x="3688661" y="3527561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C0ED6-2DEE-8E4A-A0C3-D8BDD6AA002B}"/>
              </a:ext>
            </a:extLst>
          </p:cNvPr>
          <p:cNvCxnSpPr>
            <a:cxnSpLocks/>
          </p:cNvCxnSpPr>
          <p:nvPr/>
        </p:nvCxnSpPr>
        <p:spPr>
          <a:xfrm flipH="1">
            <a:off x="1586747" y="1594884"/>
            <a:ext cx="177980" cy="12958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7BBBA8-D135-F146-97F9-E6A8D096A49D}"/>
              </a:ext>
            </a:extLst>
          </p:cNvPr>
          <p:cNvCxnSpPr>
            <a:cxnSpLocks/>
          </p:cNvCxnSpPr>
          <p:nvPr/>
        </p:nvCxnSpPr>
        <p:spPr>
          <a:xfrm flipV="1">
            <a:off x="4565859" y="3730752"/>
            <a:ext cx="848869" cy="18489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8BC8095-56BC-2E49-BB96-CE4113E37B52}"/>
              </a:ext>
            </a:extLst>
          </p:cNvPr>
          <p:cNvSpPr/>
          <p:nvPr/>
        </p:nvSpPr>
        <p:spPr>
          <a:xfrm>
            <a:off x="3874377" y="1101038"/>
            <a:ext cx="839972" cy="839972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4BEE24-92DF-1449-8F10-DC630896F2DE}"/>
              </a:ext>
            </a:extLst>
          </p:cNvPr>
          <p:cNvSpPr/>
          <p:nvPr/>
        </p:nvSpPr>
        <p:spPr>
          <a:xfrm>
            <a:off x="6857909" y="151091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8FCCA9-DC03-854B-8713-CED369B6A084}"/>
              </a:ext>
            </a:extLst>
          </p:cNvPr>
          <p:cNvSpPr/>
          <p:nvPr/>
        </p:nvSpPr>
        <p:spPr>
          <a:xfrm>
            <a:off x="2635117" y="5150553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5E553-EBAD-B54B-AA01-82F9C51EC865}"/>
              </a:ext>
            </a:extLst>
          </p:cNvPr>
          <p:cNvSpPr txBox="1"/>
          <p:nvPr/>
        </p:nvSpPr>
        <p:spPr>
          <a:xfrm>
            <a:off x="1350976" y="1958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2B384-F54C-A343-ABA9-89C1EC9AF70C}"/>
              </a:ext>
            </a:extLst>
          </p:cNvPr>
          <p:cNvSpPr txBox="1"/>
          <p:nvPr/>
        </p:nvSpPr>
        <p:spPr>
          <a:xfrm>
            <a:off x="2517942" y="36442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65C3E2-E6A1-B246-A568-C72CB4E4950B}"/>
              </a:ext>
            </a:extLst>
          </p:cNvPr>
          <p:cNvCxnSpPr>
            <a:cxnSpLocks/>
          </p:cNvCxnSpPr>
          <p:nvPr/>
        </p:nvCxnSpPr>
        <p:spPr>
          <a:xfrm>
            <a:off x="2272164" y="1256190"/>
            <a:ext cx="1580947" cy="26483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1AAFAF-E73A-BC40-8260-8671D6467A70}"/>
              </a:ext>
            </a:extLst>
          </p:cNvPr>
          <p:cNvCxnSpPr>
            <a:cxnSpLocks/>
          </p:cNvCxnSpPr>
          <p:nvPr/>
        </p:nvCxnSpPr>
        <p:spPr>
          <a:xfrm>
            <a:off x="4734846" y="1594884"/>
            <a:ext cx="2056680" cy="28938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4E2428-AF0E-0849-A458-0A78E8C62F02}"/>
              </a:ext>
            </a:extLst>
          </p:cNvPr>
          <p:cNvCxnSpPr>
            <a:cxnSpLocks/>
          </p:cNvCxnSpPr>
          <p:nvPr/>
        </p:nvCxnSpPr>
        <p:spPr>
          <a:xfrm>
            <a:off x="1764727" y="3730752"/>
            <a:ext cx="1067062" cy="141980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C4DECF-E2B9-4B40-BC58-048DDFDA9124}"/>
              </a:ext>
            </a:extLst>
          </p:cNvPr>
          <p:cNvCxnSpPr>
            <a:cxnSpLocks/>
          </p:cNvCxnSpPr>
          <p:nvPr/>
        </p:nvCxnSpPr>
        <p:spPr>
          <a:xfrm>
            <a:off x="1997412" y="3483706"/>
            <a:ext cx="1668754" cy="33993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039787E-E579-8C41-8C2D-068F7CE6C4C0}"/>
              </a:ext>
            </a:extLst>
          </p:cNvPr>
          <p:cNvSpPr/>
          <p:nvPr/>
        </p:nvSpPr>
        <p:spPr>
          <a:xfrm>
            <a:off x="448630" y="471039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0FAE24-BEE7-4148-A8FD-2153490F713E}"/>
              </a:ext>
            </a:extLst>
          </p:cNvPr>
          <p:cNvSpPr txBox="1"/>
          <p:nvPr/>
        </p:nvSpPr>
        <p:spPr>
          <a:xfrm>
            <a:off x="6648557" y="5008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7EEB9D-5537-A34A-B9E2-9D3D0EE55600}"/>
              </a:ext>
            </a:extLst>
          </p:cNvPr>
          <p:cNvSpPr txBox="1"/>
          <p:nvPr/>
        </p:nvSpPr>
        <p:spPr>
          <a:xfrm>
            <a:off x="2927484" y="1019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8327D7-224E-1C4D-BFFE-0CD76B9CB620}"/>
              </a:ext>
            </a:extLst>
          </p:cNvPr>
          <p:cNvCxnSpPr>
            <a:cxnSpLocks/>
          </p:cNvCxnSpPr>
          <p:nvPr/>
        </p:nvCxnSpPr>
        <p:spPr>
          <a:xfrm flipV="1">
            <a:off x="3475089" y="5328175"/>
            <a:ext cx="1461132" cy="24236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03E26F-EB14-394B-B15D-D664F3B5803E}"/>
              </a:ext>
            </a:extLst>
          </p:cNvPr>
          <p:cNvCxnSpPr>
            <a:cxnSpLocks/>
          </p:cNvCxnSpPr>
          <p:nvPr/>
        </p:nvCxnSpPr>
        <p:spPr>
          <a:xfrm>
            <a:off x="7406997" y="2399741"/>
            <a:ext cx="414002" cy="183027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67FFC1-F943-4642-A568-DD990CBF4084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4155467" y="1941010"/>
            <a:ext cx="138896" cy="15426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30FBC03-BAC5-3F49-8E20-88314AF7ECA0}"/>
              </a:ext>
            </a:extLst>
          </p:cNvPr>
          <p:cNvSpPr txBox="1"/>
          <p:nvPr/>
        </p:nvSpPr>
        <p:spPr>
          <a:xfrm>
            <a:off x="4220388" y="2518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B03FAF-ADF9-844A-9A04-A4C5F356506C}"/>
              </a:ext>
            </a:extLst>
          </p:cNvPr>
          <p:cNvSpPr txBox="1"/>
          <p:nvPr/>
        </p:nvSpPr>
        <p:spPr>
          <a:xfrm>
            <a:off x="5460947" y="1333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A68F84-21E5-514F-B6A2-4DE8453FD797}"/>
              </a:ext>
            </a:extLst>
          </p:cNvPr>
          <p:cNvSpPr txBox="1"/>
          <p:nvPr/>
        </p:nvSpPr>
        <p:spPr>
          <a:xfrm>
            <a:off x="7571466" y="2919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ACBDCB-4FBC-064D-A63A-0C1E5DA10F6D}"/>
              </a:ext>
            </a:extLst>
          </p:cNvPr>
          <p:cNvCxnSpPr>
            <a:cxnSpLocks/>
          </p:cNvCxnSpPr>
          <p:nvPr/>
        </p:nvCxnSpPr>
        <p:spPr>
          <a:xfrm flipH="1">
            <a:off x="3307914" y="4391439"/>
            <a:ext cx="614645" cy="75744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34F9911-EE8B-7D4D-A61C-72E3F860644A}"/>
              </a:ext>
            </a:extLst>
          </p:cNvPr>
          <p:cNvSpPr/>
          <p:nvPr/>
        </p:nvSpPr>
        <p:spPr>
          <a:xfrm>
            <a:off x="5441043" y="3187233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7ED670-9092-464D-B002-77045FA8E804}"/>
              </a:ext>
            </a:extLst>
          </p:cNvPr>
          <p:cNvCxnSpPr>
            <a:cxnSpLocks/>
          </p:cNvCxnSpPr>
          <p:nvPr/>
        </p:nvCxnSpPr>
        <p:spPr>
          <a:xfrm>
            <a:off x="6300230" y="3823637"/>
            <a:ext cx="1247207" cy="59381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2F11FBC-DED0-9D48-8BF1-7BCE76581BA2}"/>
              </a:ext>
            </a:extLst>
          </p:cNvPr>
          <p:cNvSpPr txBox="1"/>
          <p:nvPr/>
        </p:nvSpPr>
        <p:spPr>
          <a:xfrm>
            <a:off x="4819910" y="3829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EC6DFB-F5E2-9944-89FF-6D1CB65ADC57}"/>
              </a:ext>
            </a:extLst>
          </p:cNvPr>
          <p:cNvSpPr txBox="1"/>
          <p:nvPr/>
        </p:nvSpPr>
        <p:spPr>
          <a:xfrm>
            <a:off x="6565015" y="4048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63A4B2-AFED-E344-A815-17B72029D0B8}"/>
              </a:ext>
            </a:extLst>
          </p:cNvPr>
          <p:cNvSpPr txBox="1"/>
          <p:nvPr/>
        </p:nvSpPr>
        <p:spPr>
          <a:xfrm>
            <a:off x="1853755" y="4386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6889AE-7AC1-5F42-ACFB-51CC64F03BF1}"/>
              </a:ext>
            </a:extLst>
          </p:cNvPr>
          <p:cNvSpPr txBox="1"/>
          <p:nvPr/>
        </p:nvSpPr>
        <p:spPr>
          <a:xfrm>
            <a:off x="3656331" y="4608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85D9354-06C9-C645-BD2F-FB66D8744DD6}"/>
              </a:ext>
            </a:extLst>
          </p:cNvPr>
          <p:cNvSpPr/>
          <p:nvPr/>
        </p:nvSpPr>
        <p:spPr>
          <a:xfrm>
            <a:off x="5021057" y="4813015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1C4894-46E1-BC4A-90E2-94932B757856}"/>
              </a:ext>
            </a:extLst>
          </p:cNvPr>
          <p:cNvCxnSpPr>
            <a:cxnSpLocks/>
          </p:cNvCxnSpPr>
          <p:nvPr/>
        </p:nvCxnSpPr>
        <p:spPr>
          <a:xfrm flipV="1">
            <a:off x="5918141" y="4803402"/>
            <a:ext cx="1550521" cy="34250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82D857D-5339-C348-9A16-857E5E4776D2}"/>
              </a:ext>
            </a:extLst>
          </p:cNvPr>
          <p:cNvSpPr txBox="1"/>
          <p:nvPr/>
        </p:nvSpPr>
        <p:spPr>
          <a:xfrm>
            <a:off x="4455523" y="4483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3D7E65-474E-584C-A655-9ED0370CFBAB}"/>
              </a:ext>
            </a:extLst>
          </p:cNvPr>
          <p:cNvSpPr txBox="1"/>
          <p:nvPr/>
        </p:nvSpPr>
        <p:spPr>
          <a:xfrm>
            <a:off x="4015638" y="5428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9ECF60-7A49-F243-B4C4-7A1D32AD201D}"/>
              </a:ext>
            </a:extLst>
          </p:cNvPr>
          <p:cNvCxnSpPr>
            <a:cxnSpLocks/>
          </p:cNvCxnSpPr>
          <p:nvPr/>
        </p:nvCxnSpPr>
        <p:spPr>
          <a:xfrm>
            <a:off x="4435788" y="4281546"/>
            <a:ext cx="683161" cy="57826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59B5FE2-A3C2-3346-A241-A6D5FA615E7F}"/>
              </a:ext>
            </a:extLst>
          </p:cNvPr>
          <p:cNvSpPr txBox="1"/>
          <p:nvPr/>
        </p:nvSpPr>
        <p:spPr>
          <a:xfrm>
            <a:off x="3810383" y="4605"/>
            <a:ext cx="5046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2585028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F7FA7-55A4-6243-A9B2-322B5B71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3C55AB-25AF-244E-8AE5-FFFBE205EEA9}"/>
              </a:ext>
            </a:extLst>
          </p:cNvPr>
          <p:cNvSpPr/>
          <p:nvPr/>
        </p:nvSpPr>
        <p:spPr>
          <a:xfrm>
            <a:off x="1371615" y="754912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C6A896-4A07-7D4E-8A2D-F5CA3E0380DC}"/>
              </a:ext>
            </a:extLst>
          </p:cNvPr>
          <p:cNvSpPr/>
          <p:nvPr/>
        </p:nvSpPr>
        <p:spPr>
          <a:xfrm>
            <a:off x="7504120" y="4268972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FE1588-BAE5-7846-B1CE-C8B125DBE5BD}"/>
              </a:ext>
            </a:extLst>
          </p:cNvPr>
          <p:cNvSpPr/>
          <p:nvPr/>
        </p:nvSpPr>
        <p:spPr>
          <a:xfrm>
            <a:off x="1166761" y="2890780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70769B-5AF1-1A49-936B-D3059F5ECB47}"/>
              </a:ext>
            </a:extLst>
          </p:cNvPr>
          <p:cNvSpPr/>
          <p:nvPr/>
        </p:nvSpPr>
        <p:spPr>
          <a:xfrm>
            <a:off x="3688661" y="3527561"/>
            <a:ext cx="839972" cy="839972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C0ED6-2DEE-8E4A-A0C3-D8BDD6AA002B}"/>
              </a:ext>
            </a:extLst>
          </p:cNvPr>
          <p:cNvCxnSpPr>
            <a:cxnSpLocks/>
          </p:cNvCxnSpPr>
          <p:nvPr/>
        </p:nvCxnSpPr>
        <p:spPr>
          <a:xfrm flipH="1">
            <a:off x="1586747" y="1594884"/>
            <a:ext cx="177980" cy="12958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7BBBA8-D135-F146-97F9-E6A8D096A49D}"/>
              </a:ext>
            </a:extLst>
          </p:cNvPr>
          <p:cNvCxnSpPr>
            <a:cxnSpLocks/>
          </p:cNvCxnSpPr>
          <p:nvPr/>
        </p:nvCxnSpPr>
        <p:spPr>
          <a:xfrm flipV="1">
            <a:off x="4565859" y="3730752"/>
            <a:ext cx="848869" cy="18489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8BC8095-56BC-2E49-BB96-CE4113E37B52}"/>
              </a:ext>
            </a:extLst>
          </p:cNvPr>
          <p:cNvSpPr/>
          <p:nvPr/>
        </p:nvSpPr>
        <p:spPr>
          <a:xfrm>
            <a:off x="3874377" y="1101038"/>
            <a:ext cx="839972" cy="839972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4BEE24-92DF-1449-8F10-DC630896F2DE}"/>
              </a:ext>
            </a:extLst>
          </p:cNvPr>
          <p:cNvSpPr/>
          <p:nvPr/>
        </p:nvSpPr>
        <p:spPr>
          <a:xfrm>
            <a:off x="6857909" y="1510917"/>
            <a:ext cx="839972" cy="839972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8FCCA9-DC03-854B-8713-CED369B6A084}"/>
              </a:ext>
            </a:extLst>
          </p:cNvPr>
          <p:cNvSpPr/>
          <p:nvPr/>
        </p:nvSpPr>
        <p:spPr>
          <a:xfrm>
            <a:off x="2635117" y="5150553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5E553-EBAD-B54B-AA01-82F9C51EC865}"/>
              </a:ext>
            </a:extLst>
          </p:cNvPr>
          <p:cNvSpPr txBox="1"/>
          <p:nvPr/>
        </p:nvSpPr>
        <p:spPr>
          <a:xfrm>
            <a:off x="1350976" y="1958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2B384-F54C-A343-ABA9-89C1EC9AF70C}"/>
              </a:ext>
            </a:extLst>
          </p:cNvPr>
          <p:cNvSpPr txBox="1"/>
          <p:nvPr/>
        </p:nvSpPr>
        <p:spPr>
          <a:xfrm>
            <a:off x="2517942" y="36442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65C3E2-E6A1-B246-A568-C72CB4E4950B}"/>
              </a:ext>
            </a:extLst>
          </p:cNvPr>
          <p:cNvCxnSpPr>
            <a:cxnSpLocks/>
          </p:cNvCxnSpPr>
          <p:nvPr/>
        </p:nvCxnSpPr>
        <p:spPr>
          <a:xfrm>
            <a:off x="2272164" y="1256190"/>
            <a:ext cx="1580947" cy="26483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1AAFAF-E73A-BC40-8260-8671D6467A70}"/>
              </a:ext>
            </a:extLst>
          </p:cNvPr>
          <p:cNvCxnSpPr>
            <a:cxnSpLocks/>
          </p:cNvCxnSpPr>
          <p:nvPr/>
        </p:nvCxnSpPr>
        <p:spPr>
          <a:xfrm>
            <a:off x="4734846" y="1594884"/>
            <a:ext cx="2056680" cy="28938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4E2428-AF0E-0849-A458-0A78E8C62F02}"/>
              </a:ext>
            </a:extLst>
          </p:cNvPr>
          <p:cNvCxnSpPr>
            <a:cxnSpLocks/>
          </p:cNvCxnSpPr>
          <p:nvPr/>
        </p:nvCxnSpPr>
        <p:spPr>
          <a:xfrm>
            <a:off x="1764727" y="3730752"/>
            <a:ext cx="1067062" cy="141980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C4DECF-E2B9-4B40-BC58-048DDFDA9124}"/>
              </a:ext>
            </a:extLst>
          </p:cNvPr>
          <p:cNvCxnSpPr>
            <a:cxnSpLocks/>
          </p:cNvCxnSpPr>
          <p:nvPr/>
        </p:nvCxnSpPr>
        <p:spPr>
          <a:xfrm>
            <a:off x="1997412" y="3483706"/>
            <a:ext cx="1668754" cy="33993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039787E-E579-8C41-8C2D-068F7CE6C4C0}"/>
              </a:ext>
            </a:extLst>
          </p:cNvPr>
          <p:cNvSpPr/>
          <p:nvPr/>
        </p:nvSpPr>
        <p:spPr>
          <a:xfrm>
            <a:off x="448630" y="471039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0FAE24-BEE7-4148-A8FD-2153490F713E}"/>
              </a:ext>
            </a:extLst>
          </p:cNvPr>
          <p:cNvSpPr txBox="1"/>
          <p:nvPr/>
        </p:nvSpPr>
        <p:spPr>
          <a:xfrm>
            <a:off x="6648557" y="5008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7EEB9D-5537-A34A-B9E2-9D3D0EE55600}"/>
              </a:ext>
            </a:extLst>
          </p:cNvPr>
          <p:cNvSpPr txBox="1"/>
          <p:nvPr/>
        </p:nvSpPr>
        <p:spPr>
          <a:xfrm>
            <a:off x="2927484" y="1019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8327D7-224E-1C4D-BFFE-0CD76B9CB620}"/>
              </a:ext>
            </a:extLst>
          </p:cNvPr>
          <p:cNvCxnSpPr>
            <a:cxnSpLocks/>
          </p:cNvCxnSpPr>
          <p:nvPr/>
        </p:nvCxnSpPr>
        <p:spPr>
          <a:xfrm flipV="1">
            <a:off x="3475089" y="5328175"/>
            <a:ext cx="1461132" cy="24236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03E26F-EB14-394B-B15D-D664F3B5803E}"/>
              </a:ext>
            </a:extLst>
          </p:cNvPr>
          <p:cNvCxnSpPr>
            <a:cxnSpLocks/>
          </p:cNvCxnSpPr>
          <p:nvPr/>
        </p:nvCxnSpPr>
        <p:spPr>
          <a:xfrm>
            <a:off x="7406997" y="2399741"/>
            <a:ext cx="414002" cy="183027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67FFC1-F943-4642-A568-DD990CBF4084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4155467" y="1941010"/>
            <a:ext cx="138896" cy="15426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30FBC03-BAC5-3F49-8E20-88314AF7ECA0}"/>
              </a:ext>
            </a:extLst>
          </p:cNvPr>
          <p:cNvSpPr txBox="1"/>
          <p:nvPr/>
        </p:nvSpPr>
        <p:spPr>
          <a:xfrm>
            <a:off x="4220388" y="2518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B03FAF-ADF9-844A-9A04-A4C5F356506C}"/>
              </a:ext>
            </a:extLst>
          </p:cNvPr>
          <p:cNvSpPr txBox="1"/>
          <p:nvPr/>
        </p:nvSpPr>
        <p:spPr>
          <a:xfrm>
            <a:off x="5460947" y="1333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A68F84-21E5-514F-B6A2-4DE8453FD797}"/>
              </a:ext>
            </a:extLst>
          </p:cNvPr>
          <p:cNvSpPr txBox="1"/>
          <p:nvPr/>
        </p:nvSpPr>
        <p:spPr>
          <a:xfrm>
            <a:off x="7571466" y="2919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ACBDCB-4FBC-064D-A63A-0C1E5DA10F6D}"/>
              </a:ext>
            </a:extLst>
          </p:cNvPr>
          <p:cNvCxnSpPr>
            <a:cxnSpLocks/>
          </p:cNvCxnSpPr>
          <p:nvPr/>
        </p:nvCxnSpPr>
        <p:spPr>
          <a:xfrm flipH="1">
            <a:off x="3307914" y="4391439"/>
            <a:ext cx="614645" cy="75744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34F9911-EE8B-7D4D-A61C-72E3F860644A}"/>
              </a:ext>
            </a:extLst>
          </p:cNvPr>
          <p:cNvSpPr/>
          <p:nvPr/>
        </p:nvSpPr>
        <p:spPr>
          <a:xfrm>
            <a:off x="5441043" y="3187233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7ED670-9092-464D-B002-77045FA8E804}"/>
              </a:ext>
            </a:extLst>
          </p:cNvPr>
          <p:cNvCxnSpPr>
            <a:cxnSpLocks/>
          </p:cNvCxnSpPr>
          <p:nvPr/>
        </p:nvCxnSpPr>
        <p:spPr>
          <a:xfrm>
            <a:off x="6300230" y="3823637"/>
            <a:ext cx="1247207" cy="59381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2F11FBC-DED0-9D48-8BF1-7BCE76581BA2}"/>
              </a:ext>
            </a:extLst>
          </p:cNvPr>
          <p:cNvSpPr txBox="1"/>
          <p:nvPr/>
        </p:nvSpPr>
        <p:spPr>
          <a:xfrm>
            <a:off x="4819910" y="3829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EC6DFB-F5E2-9944-89FF-6D1CB65ADC57}"/>
              </a:ext>
            </a:extLst>
          </p:cNvPr>
          <p:cNvSpPr txBox="1"/>
          <p:nvPr/>
        </p:nvSpPr>
        <p:spPr>
          <a:xfrm>
            <a:off x="6565015" y="4048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63A4B2-AFED-E344-A815-17B72029D0B8}"/>
              </a:ext>
            </a:extLst>
          </p:cNvPr>
          <p:cNvSpPr txBox="1"/>
          <p:nvPr/>
        </p:nvSpPr>
        <p:spPr>
          <a:xfrm>
            <a:off x="1853755" y="4386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6889AE-7AC1-5F42-ACFB-51CC64F03BF1}"/>
              </a:ext>
            </a:extLst>
          </p:cNvPr>
          <p:cNvSpPr txBox="1"/>
          <p:nvPr/>
        </p:nvSpPr>
        <p:spPr>
          <a:xfrm>
            <a:off x="3656331" y="4608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85D9354-06C9-C645-BD2F-FB66D8744DD6}"/>
              </a:ext>
            </a:extLst>
          </p:cNvPr>
          <p:cNvSpPr/>
          <p:nvPr/>
        </p:nvSpPr>
        <p:spPr>
          <a:xfrm>
            <a:off x="5021057" y="4813015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1C4894-46E1-BC4A-90E2-94932B757856}"/>
              </a:ext>
            </a:extLst>
          </p:cNvPr>
          <p:cNvCxnSpPr>
            <a:cxnSpLocks/>
          </p:cNvCxnSpPr>
          <p:nvPr/>
        </p:nvCxnSpPr>
        <p:spPr>
          <a:xfrm flipV="1">
            <a:off x="5918141" y="4803402"/>
            <a:ext cx="1550521" cy="34250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82D857D-5339-C348-9A16-857E5E4776D2}"/>
              </a:ext>
            </a:extLst>
          </p:cNvPr>
          <p:cNvSpPr txBox="1"/>
          <p:nvPr/>
        </p:nvSpPr>
        <p:spPr>
          <a:xfrm>
            <a:off x="4455523" y="4483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3D7E65-474E-584C-A655-9ED0370CFBAB}"/>
              </a:ext>
            </a:extLst>
          </p:cNvPr>
          <p:cNvSpPr txBox="1"/>
          <p:nvPr/>
        </p:nvSpPr>
        <p:spPr>
          <a:xfrm>
            <a:off x="4015638" y="5428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9ECF60-7A49-F243-B4C4-7A1D32AD201D}"/>
              </a:ext>
            </a:extLst>
          </p:cNvPr>
          <p:cNvCxnSpPr>
            <a:cxnSpLocks/>
          </p:cNvCxnSpPr>
          <p:nvPr/>
        </p:nvCxnSpPr>
        <p:spPr>
          <a:xfrm>
            <a:off x="4435788" y="4281546"/>
            <a:ext cx="683161" cy="57826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59B5FE2-A3C2-3346-A241-A6D5FA615E7F}"/>
              </a:ext>
            </a:extLst>
          </p:cNvPr>
          <p:cNvSpPr txBox="1"/>
          <p:nvPr/>
        </p:nvSpPr>
        <p:spPr>
          <a:xfrm>
            <a:off x="3810383" y="4605"/>
            <a:ext cx="5046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3955996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F7FA7-55A4-6243-A9B2-322B5B71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3C55AB-25AF-244E-8AE5-FFFBE205EEA9}"/>
              </a:ext>
            </a:extLst>
          </p:cNvPr>
          <p:cNvSpPr/>
          <p:nvPr/>
        </p:nvSpPr>
        <p:spPr>
          <a:xfrm>
            <a:off x="1371615" y="754912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C6A896-4A07-7D4E-8A2D-F5CA3E0380DC}"/>
              </a:ext>
            </a:extLst>
          </p:cNvPr>
          <p:cNvSpPr/>
          <p:nvPr/>
        </p:nvSpPr>
        <p:spPr>
          <a:xfrm>
            <a:off x="7504120" y="4268972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FE1588-BAE5-7846-B1CE-C8B125DBE5BD}"/>
              </a:ext>
            </a:extLst>
          </p:cNvPr>
          <p:cNvSpPr/>
          <p:nvPr/>
        </p:nvSpPr>
        <p:spPr>
          <a:xfrm>
            <a:off x="1166761" y="2890780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70769B-5AF1-1A49-936B-D3059F5ECB47}"/>
              </a:ext>
            </a:extLst>
          </p:cNvPr>
          <p:cNvSpPr/>
          <p:nvPr/>
        </p:nvSpPr>
        <p:spPr>
          <a:xfrm>
            <a:off x="3688661" y="3527561"/>
            <a:ext cx="839972" cy="839972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C0ED6-2DEE-8E4A-A0C3-D8BDD6AA002B}"/>
              </a:ext>
            </a:extLst>
          </p:cNvPr>
          <p:cNvCxnSpPr>
            <a:cxnSpLocks/>
          </p:cNvCxnSpPr>
          <p:nvPr/>
        </p:nvCxnSpPr>
        <p:spPr>
          <a:xfrm flipH="1">
            <a:off x="1586747" y="1594884"/>
            <a:ext cx="177980" cy="12958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7BBBA8-D135-F146-97F9-E6A8D096A49D}"/>
              </a:ext>
            </a:extLst>
          </p:cNvPr>
          <p:cNvCxnSpPr>
            <a:cxnSpLocks/>
          </p:cNvCxnSpPr>
          <p:nvPr/>
        </p:nvCxnSpPr>
        <p:spPr>
          <a:xfrm flipV="1">
            <a:off x="4565859" y="3730752"/>
            <a:ext cx="848869" cy="18489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8BC8095-56BC-2E49-BB96-CE4113E37B52}"/>
              </a:ext>
            </a:extLst>
          </p:cNvPr>
          <p:cNvSpPr/>
          <p:nvPr/>
        </p:nvSpPr>
        <p:spPr>
          <a:xfrm>
            <a:off x="3874377" y="1101038"/>
            <a:ext cx="839972" cy="839972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4BEE24-92DF-1449-8F10-DC630896F2DE}"/>
              </a:ext>
            </a:extLst>
          </p:cNvPr>
          <p:cNvSpPr/>
          <p:nvPr/>
        </p:nvSpPr>
        <p:spPr>
          <a:xfrm>
            <a:off x="6857909" y="1510917"/>
            <a:ext cx="839972" cy="839972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8FCCA9-DC03-854B-8713-CED369B6A084}"/>
              </a:ext>
            </a:extLst>
          </p:cNvPr>
          <p:cNvSpPr/>
          <p:nvPr/>
        </p:nvSpPr>
        <p:spPr>
          <a:xfrm>
            <a:off x="2635117" y="5150553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5E553-EBAD-B54B-AA01-82F9C51EC865}"/>
              </a:ext>
            </a:extLst>
          </p:cNvPr>
          <p:cNvSpPr txBox="1"/>
          <p:nvPr/>
        </p:nvSpPr>
        <p:spPr>
          <a:xfrm>
            <a:off x="1350976" y="1958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2B384-F54C-A343-ABA9-89C1EC9AF70C}"/>
              </a:ext>
            </a:extLst>
          </p:cNvPr>
          <p:cNvSpPr txBox="1"/>
          <p:nvPr/>
        </p:nvSpPr>
        <p:spPr>
          <a:xfrm>
            <a:off x="2517942" y="36442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65C3E2-E6A1-B246-A568-C72CB4E4950B}"/>
              </a:ext>
            </a:extLst>
          </p:cNvPr>
          <p:cNvCxnSpPr>
            <a:cxnSpLocks/>
          </p:cNvCxnSpPr>
          <p:nvPr/>
        </p:nvCxnSpPr>
        <p:spPr>
          <a:xfrm>
            <a:off x="2272164" y="1256190"/>
            <a:ext cx="1580947" cy="26483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1AAFAF-E73A-BC40-8260-8671D6467A70}"/>
              </a:ext>
            </a:extLst>
          </p:cNvPr>
          <p:cNvCxnSpPr>
            <a:cxnSpLocks/>
          </p:cNvCxnSpPr>
          <p:nvPr/>
        </p:nvCxnSpPr>
        <p:spPr>
          <a:xfrm>
            <a:off x="4734846" y="1594884"/>
            <a:ext cx="2056680" cy="28938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4E2428-AF0E-0849-A458-0A78E8C62F02}"/>
              </a:ext>
            </a:extLst>
          </p:cNvPr>
          <p:cNvCxnSpPr>
            <a:cxnSpLocks/>
          </p:cNvCxnSpPr>
          <p:nvPr/>
        </p:nvCxnSpPr>
        <p:spPr>
          <a:xfrm>
            <a:off x="1764727" y="3730752"/>
            <a:ext cx="1067062" cy="141980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C4DECF-E2B9-4B40-BC58-048DDFDA9124}"/>
              </a:ext>
            </a:extLst>
          </p:cNvPr>
          <p:cNvCxnSpPr>
            <a:cxnSpLocks/>
          </p:cNvCxnSpPr>
          <p:nvPr/>
        </p:nvCxnSpPr>
        <p:spPr>
          <a:xfrm>
            <a:off x="1997412" y="3483706"/>
            <a:ext cx="1668754" cy="33993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039787E-E579-8C41-8C2D-068F7CE6C4C0}"/>
              </a:ext>
            </a:extLst>
          </p:cNvPr>
          <p:cNvSpPr/>
          <p:nvPr/>
        </p:nvSpPr>
        <p:spPr>
          <a:xfrm>
            <a:off x="448630" y="471039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0FAE24-BEE7-4148-A8FD-2153490F713E}"/>
              </a:ext>
            </a:extLst>
          </p:cNvPr>
          <p:cNvSpPr txBox="1"/>
          <p:nvPr/>
        </p:nvSpPr>
        <p:spPr>
          <a:xfrm>
            <a:off x="6648557" y="5008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7EEB9D-5537-A34A-B9E2-9D3D0EE55600}"/>
              </a:ext>
            </a:extLst>
          </p:cNvPr>
          <p:cNvSpPr txBox="1"/>
          <p:nvPr/>
        </p:nvSpPr>
        <p:spPr>
          <a:xfrm>
            <a:off x="2927484" y="1019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8327D7-224E-1C4D-BFFE-0CD76B9CB620}"/>
              </a:ext>
            </a:extLst>
          </p:cNvPr>
          <p:cNvCxnSpPr>
            <a:cxnSpLocks/>
          </p:cNvCxnSpPr>
          <p:nvPr/>
        </p:nvCxnSpPr>
        <p:spPr>
          <a:xfrm flipV="1">
            <a:off x="3475089" y="5328175"/>
            <a:ext cx="1461132" cy="24236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03E26F-EB14-394B-B15D-D664F3B5803E}"/>
              </a:ext>
            </a:extLst>
          </p:cNvPr>
          <p:cNvCxnSpPr>
            <a:cxnSpLocks/>
          </p:cNvCxnSpPr>
          <p:nvPr/>
        </p:nvCxnSpPr>
        <p:spPr>
          <a:xfrm>
            <a:off x="7406997" y="2399741"/>
            <a:ext cx="414002" cy="183027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67FFC1-F943-4642-A568-DD990CBF4084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4155467" y="1941010"/>
            <a:ext cx="138896" cy="15426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30FBC03-BAC5-3F49-8E20-88314AF7ECA0}"/>
              </a:ext>
            </a:extLst>
          </p:cNvPr>
          <p:cNvSpPr txBox="1"/>
          <p:nvPr/>
        </p:nvSpPr>
        <p:spPr>
          <a:xfrm>
            <a:off x="4220388" y="2518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B03FAF-ADF9-844A-9A04-A4C5F356506C}"/>
              </a:ext>
            </a:extLst>
          </p:cNvPr>
          <p:cNvSpPr txBox="1"/>
          <p:nvPr/>
        </p:nvSpPr>
        <p:spPr>
          <a:xfrm>
            <a:off x="5460947" y="1333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A68F84-21E5-514F-B6A2-4DE8453FD797}"/>
              </a:ext>
            </a:extLst>
          </p:cNvPr>
          <p:cNvSpPr txBox="1"/>
          <p:nvPr/>
        </p:nvSpPr>
        <p:spPr>
          <a:xfrm>
            <a:off x="7571466" y="2919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ACBDCB-4FBC-064D-A63A-0C1E5DA10F6D}"/>
              </a:ext>
            </a:extLst>
          </p:cNvPr>
          <p:cNvCxnSpPr>
            <a:cxnSpLocks/>
          </p:cNvCxnSpPr>
          <p:nvPr/>
        </p:nvCxnSpPr>
        <p:spPr>
          <a:xfrm flipH="1">
            <a:off x="3307914" y="4391439"/>
            <a:ext cx="614645" cy="75744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34F9911-EE8B-7D4D-A61C-72E3F860644A}"/>
              </a:ext>
            </a:extLst>
          </p:cNvPr>
          <p:cNvSpPr/>
          <p:nvPr/>
        </p:nvSpPr>
        <p:spPr>
          <a:xfrm>
            <a:off x="5441043" y="3187233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7ED670-9092-464D-B002-77045FA8E804}"/>
              </a:ext>
            </a:extLst>
          </p:cNvPr>
          <p:cNvCxnSpPr>
            <a:cxnSpLocks/>
          </p:cNvCxnSpPr>
          <p:nvPr/>
        </p:nvCxnSpPr>
        <p:spPr>
          <a:xfrm>
            <a:off x="6300230" y="3823637"/>
            <a:ext cx="1247207" cy="59381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2F11FBC-DED0-9D48-8BF1-7BCE76581BA2}"/>
              </a:ext>
            </a:extLst>
          </p:cNvPr>
          <p:cNvSpPr txBox="1"/>
          <p:nvPr/>
        </p:nvSpPr>
        <p:spPr>
          <a:xfrm>
            <a:off x="4819910" y="3829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EC6DFB-F5E2-9944-89FF-6D1CB65ADC57}"/>
              </a:ext>
            </a:extLst>
          </p:cNvPr>
          <p:cNvSpPr txBox="1"/>
          <p:nvPr/>
        </p:nvSpPr>
        <p:spPr>
          <a:xfrm>
            <a:off x="6565015" y="4048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63A4B2-AFED-E344-A815-17B72029D0B8}"/>
              </a:ext>
            </a:extLst>
          </p:cNvPr>
          <p:cNvSpPr txBox="1"/>
          <p:nvPr/>
        </p:nvSpPr>
        <p:spPr>
          <a:xfrm>
            <a:off x="1853755" y="4386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6889AE-7AC1-5F42-ACFB-51CC64F03BF1}"/>
              </a:ext>
            </a:extLst>
          </p:cNvPr>
          <p:cNvSpPr txBox="1"/>
          <p:nvPr/>
        </p:nvSpPr>
        <p:spPr>
          <a:xfrm>
            <a:off x="3656331" y="4608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85D9354-06C9-C645-BD2F-FB66D8744DD6}"/>
              </a:ext>
            </a:extLst>
          </p:cNvPr>
          <p:cNvSpPr/>
          <p:nvPr/>
        </p:nvSpPr>
        <p:spPr>
          <a:xfrm>
            <a:off x="5021057" y="4813015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1C4894-46E1-BC4A-90E2-94932B757856}"/>
              </a:ext>
            </a:extLst>
          </p:cNvPr>
          <p:cNvCxnSpPr>
            <a:cxnSpLocks/>
          </p:cNvCxnSpPr>
          <p:nvPr/>
        </p:nvCxnSpPr>
        <p:spPr>
          <a:xfrm flipV="1">
            <a:off x="5918141" y="4803402"/>
            <a:ext cx="1550521" cy="34250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82D857D-5339-C348-9A16-857E5E4776D2}"/>
              </a:ext>
            </a:extLst>
          </p:cNvPr>
          <p:cNvSpPr txBox="1"/>
          <p:nvPr/>
        </p:nvSpPr>
        <p:spPr>
          <a:xfrm>
            <a:off x="4455523" y="4483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3D7E65-474E-584C-A655-9ED0370CFBAB}"/>
              </a:ext>
            </a:extLst>
          </p:cNvPr>
          <p:cNvSpPr txBox="1"/>
          <p:nvPr/>
        </p:nvSpPr>
        <p:spPr>
          <a:xfrm>
            <a:off x="4015638" y="5428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9ECF60-7A49-F243-B4C4-7A1D32AD201D}"/>
              </a:ext>
            </a:extLst>
          </p:cNvPr>
          <p:cNvCxnSpPr>
            <a:cxnSpLocks/>
          </p:cNvCxnSpPr>
          <p:nvPr/>
        </p:nvCxnSpPr>
        <p:spPr>
          <a:xfrm>
            <a:off x="4435788" y="4281546"/>
            <a:ext cx="683161" cy="57826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59B5FE2-A3C2-3346-A241-A6D5FA615E7F}"/>
              </a:ext>
            </a:extLst>
          </p:cNvPr>
          <p:cNvSpPr txBox="1"/>
          <p:nvPr/>
        </p:nvSpPr>
        <p:spPr>
          <a:xfrm>
            <a:off x="3810383" y="4605"/>
            <a:ext cx="5046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Dijkstra’s Algorithm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1C09976D-AC4A-1743-A0B8-58A0C7595A2E}"/>
              </a:ext>
            </a:extLst>
          </p:cNvPr>
          <p:cNvSpPr/>
          <p:nvPr/>
        </p:nvSpPr>
        <p:spPr>
          <a:xfrm rot="19289882">
            <a:off x="3366461" y="2807039"/>
            <a:ext cx="397381" cy="85984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59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F7FA7-55A4-6243-A9B2-322B5B71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3C55AB-25AF-244E-8AE5-FFFBE205EEA9}"/>
              </a:ext>
            </a:extLst>
          </p:cNvPr>
          <p:cNvSpPr/>
          <p:nvPr/>
        </p:nvSpPr>
        <p:spPr>
          <a:xfrm>
            <a:off x="1371615" y="754912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C6A896-4A07-7D4E-8A2D-F5CA3E0380DC}"/>
              </a:ext>
            </a:extLst>
          </p:cNvPr>
          <p:cNvSpPr/>
          <p:nvPr/>
        </p:nvSpPr>
        <p:spPr>
          <a:xfrm>
            <a:off x="7504120" y="4268972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FE1588-BAE5-7846-B1CE-C8B125DBE5BD}"/>
              </a:ext>
            </a:extLst>
          </p:cNvPr>
          <p:cNvSpPr/>
          <p:nvPr/>
        </p:nvSpPr>
        <p:spPr>
          <a:xfrm>
            <a:off x="1166761" y="2890780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70769B-5AF1-1A49-936B-D3059F5ECB47}"/>
              </a:ext>
            </a:extLst>
          </p:cNvPr>
          <p:cNvSpPr/>
          <p:nvPr/>
        </p:nvSpPr>
        <p:spPr>
          <a:xfrm>
            <a:off x="3688661" y="3527561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C0ED6-2DEE-8E4A-A0C3-D8BDD6AA002B}"/>
              </a:ext>
            </a:extLst>
          </p:cNvPr>
          <p:cNvCxnSpPr>
            <a:cxnSpLocks/>
          </p:cNvCxnSpPr>
          <p:nvPr/>
        </p:nvCxnSpPr>
        <p:spPr>
          <a:xfrm flipH="1">
            <a:off x="1586747" y="1594884"/>
            <a:ext cx="177980" cy="12958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7BBBA8-D135-F146-97F9-E6A8D096A49D}"/>
              </a:ext>
            </a:extLst>
          </p:cNvPr>
          <p:cNvCxnSpPr>
            <a:cxnSpLocks/>
          </p:cNvCxnSpPr>
          <p:nvPr/>
        </p:nvCxnSpPr>
        <p:spPr>
          <a:xfrm flipV="1">
            <a:off x="4565859" y="3730752"/>
            <a:ext cx="848869" cy="18489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8BC8095-56BC-2E49-BB96-CE4113E37B52}"/>
              </a:ext>
            </a:extLst>
          </p:cNvPr>
          <p:cNvSpPr/>
          <p:nvPr/>
        </p:nvSpPr>
        <p:spPr>
          <a:xfrm>
            <a:off x="3874377" y="1101038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4BEE24-92DF-1449-8F10-DC630896F2DE}"/>
              </a:ext>
            </a:extLst>
          </p:cNvPr>
          <p:cNvSpPr/>
          <p:nvPr/>
        </p:nvSpPr>
        <p:spPr>
          <a:xfrm>
            <a:off x="6857909" y="151091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8FCCA9-DC03-854B-8713-CED369B6A084}"/>
              </a:ext>
            </a:extLst>
          </p:cNvPr>
          <p:cNvSpPr/>
          <p:nvPr/>
        </p:nvSpPr>
        <p:spPr>
          <a:xfrm>
            <a:off x="2635117" y="5150553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5E553-EBAD-B54B-AA01-82F9C51EC865}"/>
              </a:ext>
            </a:extLst>
          </p:cNvPr>
          <p:cNvSpPr txBox="1"/>
          <p:nvPr/>
        </p:nvSpPr>
        <p:spPr>
          <a:xfrm>
            <a:off x="1350976" y="1958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2B384-F54C-A343-ABA9-89C1EC9AF70C}"/>
              </a:ext>
            </a:extLst>
          </p:cNvPr>
          <p:cNvSpPr txBox="1"/>
          <p:nvPr/>
        </p:nvSpPr>
        <p:spPr>
          <a:xfrm>
            <a:off x="2517942" y="36442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65C3E2-E6A1-B246-A568-C72CB4E4950B}"/>
              </a:ext>
            </a:extLst>
          </p:cNvPr>
          <p:cNvCxnSpPr>
            <a:cxnSpLocks/>
          </p:cNvCxnSpPr>
          <p:nvPr/>
        </p:nvCxnSpPr>
        <p:spPr>
          <a:xfrm>
            <a:off x="2272164" y="1256190"/>
            <a:ext cx="1580947" cy="26483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1AAFAF-E73A-BC40-8260-8671D6467A70}"/>
              </a:ext>
            </a:extLst>
          </p:cNvPr>
          <p:cNvCxnSpPr>
            <a:cxnSpLocks/>
          </p:cNvCxnSpPr>
          <p:nvPr/>
        </p:nvCxnSpPr>
        <p:spPr>
          <a:xfrm>
            <a:off x="4734846" y="1594884"/>
            <a:ext cx="2056680" cy="28938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4E2428-AF0E-0849-A458-0A78E8C62F02}"/>
              </a:ext>
            </a:extLst>
          </p:cNvPr>
          <p:cNvCxnSpPr>
            <a:cxnSpLocks/>
          </p:cNvCxnSpPr>
          <p:nvPr/>
        </p:nvCxnSpPr>
        <p:spPr>
          <a:xfrm>
            <a:off x="1764727" y="3730752"/>
            <a:ext cx="1067062" cy="141980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C4DECF-E2B9-4B40-BC58-048DDFDA9124}"/>
              </a:ext>
            </a:extLst>
          </p:cNvPr>
          <p:cNvCxnSpPr>
            <a:cxnSpLocks/>
          </p:cNvCxnSpPr>
          <p:nvPr/>
        </p:nvCxnSpPr>
        <p:spPr>
          <a:xfrm>
            <a:off x="1997412" y="3483706"/>
            <a:ext cx="1668754" cy="33993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039787E-E579-8C41-8C2D-068F7CE6C4C0}"/>
              </a:ext>
            </a:extLst>
          </p:cNvPr>
          <p:cNvSpPr/>
          <p:nvPr/>
        </p:nvSpPr>
        <p:spPr>
          <a:xfrm>
            <a:off x="448630" y="471039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0FAE24-BEE7-4148-A8FD-2153490F713E}"/>
              </a:ext>
            </a:extLst>
          </p:cNvPr>
          <p:cNvSpPr txBox="1"/>
          <p:nvPr/>
        </p:nvSpPr>
        <p:spPr>
          <a:xfrm>
            <a:off x="6648557" y="5008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7EEB9D-5537-A34A-B9E2-9D3D0EE55600}"/>
              </a:ext>
            </a:extLst>
          </p:cNvPr>
          <p:cNvSpPr txBox="1"/>
          <p:nvPr/>
        </p:nvSpPr>
        <p:spPr>
          <a:xfrm>
            <a:off x="2927484" y="1019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8327D7-224E-1C4D-BFFE-0CD76B9CB620}"/>
              </a:ext>
            </a:extLst>
          </p:cNvPr>
          <p:cNvCxnSpPr>
            <a:cxnSpLocks/>
          </p:cNvCxnSpPr>
          <p:nvPr/>
        </p:nvCxnSpPr>
        <p:spPr>
          <a:xfrm flipV="1">
            <a:off x="3475089" y="5328175"/>
            <a:ext cx="1461132" cy="24236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03E26F-EB14-394B-B15D-D664F3B5803E}"/>
              </a:ext>
            </a:extLst>
          </p:cNvPr>
          <p:cNvCxnSpPr>
            <a:cxnSpLocks/>
          </p:cNvCxnSpPr>
          <p:nvPr/>
        </p:nvCxnSpPr>
        <p:spPr>
          <a:xfrm>
            <a:off x="7406997" y="2399741"/>
            <a:ext cx="414002" cy="183027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67FFC1-F943-4642-A568-DD990CBF4084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4155467" y="1941010"/>
            <a:ext cx="138896" cy="15426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30FBC03-BAC5-3F49-8E20-88314AF7ECA0}"/>
              </a:ext>
            </a:extLst>
          </p:cNvPr>
          <p:cNvSpPr txBox="1"/>
          <p:nvPr/>
        </p:nvSpPr>
        <p:spPr>
          <a:xfrm>
            <a:off x="4220388" y="2518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B03FAF-ADF9-844A-9A04-A4C5F356506C}"/>
              </a:ext>
            </a:extLst>
          </p:cNvPr>
          <p:cNvSpPr txBox="1"/>
          <p:nvPr/>
        </p:nvSpPr>
        <p:spPr>
          <a:xfrm>
            <a:off x="5460947" y="1333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A68F84-21E5-514F-B6A2-4DE8453FD797}"/>
              </a:ext>
            </a:extLst>
          </p:cNvPr>
          <p:cNvSpPr txBox="1"/>
          <p:nvPr/>
        </p:nvSpPr>
        <p:spPr>
          <a:xfrm>
            <a:off x="7571466" y="2919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ACBDCB-4FBC-064D-A63A-0C1E5DA10F6D}"/>
              </a:ext>
            </a:extLst>
          </p:cNvPr>
          <p:cNvCxnSpPr>
            <a:cxnSpLocks/>
          </p:cNvCxnSpPr>
          <p:nvPr/>
        </p:nvCxnSpPr>
        <p:spPr>
          <a:xfrm flipH="1">
            <a:off x="3307914" y="4391439"/>
            <a:ext cx="614645" cy="75744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34F9911-EE8B-7D4D-A61C-72E3F860644A}"/>
              </a:ext>
            </a:extLst>
          </p:cNvPr>
          <p:cNvSpPr/>
          <p:nvPr/>
        </p:nvSpPr>
        <p:spPr>
          <a:xfrm>
            <a:off x="5441043" y="3187233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7ED670-9092-464D-B002-77045FA8E804}"/>
              </a:ext>
            </a:extLst>
          </p:cNvPr>
          <p:cNvCxnSpPr>
            <a:cxnSpLocks/>
          </p:cNvCxnSpPr>
          <p:nvPr/>
        </p:nvCxnSpPr>
        <p:spPr>
          <a:xfrm>
            <a:off x="6300230" y="3823637"/>
            <a:ext cx="1247207" cy="59381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2F11FBC-DED0-9D48-8BF1-7BCE76581BA2}"/>
              </a:ext>
            </a:extLst>
          </p:cNvPr>
          <p:cNvSpPr txBox="1"/>
          <p:nvPr/>
        </p:nvSpPr>
        <p:spPr>
          <a:xfrm>
            <a:off x="4819910" y="3829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EC6DFB-F5E2-9944-89FF-6D1CB65ADC57}"/>
              </a:ext>
            </a:extLst>
          </p:cNvPr>
          <p:cNvSpPr txBox="1"/>
          <p:nvPr/>
        </p:nvSpPr>
        <p:spPr>
          <a:xfrm>
            <a:off x="6565015" y="4048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63A4B2-AFED-E344-A815-17B72029D0B8}"/>
              </a:ext>
            </a:extLst>
          </p:cNvPr>
          <p:cNvSpPr txBox="1"/>
          <p:nvPr/>
        </p:nvSpPr>
        <p:spPr>
          <a:xfrm>
            <a:off x="1853755" y="4386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6889AE-7AC1-5F42-ACFB-51CC64F03BF1}"/>
              </a:ext>
            </a:extLst>
          </p:cNvPr>
          <p:cNvSpPr txBox="1"/>
          <p:nvPr/>
        </p:nvSpPr>
        <p:spPr>
          <a:xfrm>
            <a:off x="3656331" y="4608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85D9354-06C9-C645-BD2F-FB66D8744DD6}"/>
              </a:ext>
            </a:extLst>
          </p:cNvPr>
          <p:cNvSpPr/>
          <p:nvPr/>
        </p:nvSpPr>
        <p:spPr>
          <a:xfrm>
            <a:off x="5021057" y="4813015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1C4894-46E1-BC4A-90E2-94932B757856}"/>
              </a:ext>
            </a:extLst>
          </p:cNvPr>
          <p:cNvCxnSpPr>
            <a:cxnSpLocks/>
          </p:cNvCxnSpPr>
          <p:nvPr/>
        </p:nvCxnSpPr>
        <p:spPr>
          <a:xfrm flipV="1">
            <a:off x="5918141" y="4803402"/>
            <a:ext cx="1550521" cy="34250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82D857D-5339-C348-9A16-857E5E4776D2}"/>
              </a:ext>
            </a:extLst>
          </p:cNvPr>
          <p:cNvSpPr txBox="1"/>
          <p:nvPr/>
        </p:nvSpPr>
        <p:spPr>
          <a:xfrm>
            <a:off x="4455523" y="4483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3D7E65-474E-584C-A655-9ED0370CFBAB}"/>
              </a:ext>
            </a:extLst>
          </p:cNvPr>
          <p:cNvSpPr txBox="1"/>
          <p:nvPr/>
        </p:nvSpPr>
        <p:spPr>
          <a:xfrm>
            <a:off x="4015638" y="5428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9ECF60-7A49-F243-B4C4-7A1D32AD201D}"/>
              </a:ext>
            </a:extLst>
          </p:cNvPr>
          <p:cNvCxnSpPr>
            <a:cxnSpLocks/>
          </p:cNvCxnSpPr>
          <p:nvPr/>
        </p:nvCxnSpPr>
        <p:spPr>
          <a:xfrm>
            <a:off x="4435788" y="4281546"/>
            <a:ext cx="683161" cy="57826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59B5FE2-A3C2-3346-A241-A6D5FA615E7F}"/>
              </a:ext>
            </a:extLst>
          </p:cNvPr>
          <p:cNvSpPr txBox="1"/>
          <p:nvPr/>
        </p:nvSpPr>
        <p:spPr>
          <a:xfrm>
            <a:off x="3810383" y="4605"/>
            <a:ext cx="5046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318349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F7FA7-55A4-6243-A9B2-322B5B71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3C55AB-25AF-244E-8AE5-FFFBE205EEA9}"/>
              </a:ext>
            </a:extLst>
          </p:cNvPr>
          <p:cNvSpPr/>
          <p:nvPr/>
        </p:nvSpPr>
        <p:spPr>
          <a:xfrm>
            <a:off x="1371615" y="754912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C6A896-4A07-7D4E-8A2D-F5CA3E0380DC}"/>
              </a:ext>
            </a:extLst>
          </p:cNvPr>
          <p:cNvSpPr/>
          <p:nvPr/>
        </p:nvSpPr>
        <p:spPr>
          <a:xfrm>
            <a:off x="7504120" y="4268972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FE1588-BAE5-7846-B1CE-C8B125DBE5BD}"/>
              </a:ext>
            </a:extLst>
          </p:cNvPr>
          <p:cNvSpPr/>
          <p:nvPr/>
        </p:nvSpPr>
        <p:spPr>
          <a:xfrm>
            <a:off x="1166761" y="2890780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70769B-5AF1-1A49-936B-D3059F5ECB47}"/>
              </a:ext>
            </a:extLst>
          </p:cNvPr>
          <p:cNvSpPr/>
          <p:nvPr/>
        </p:nvSpPr>
        <p:spPr>
          <a:xfrm>
            <a:off x="3688661" y="3527561"/>
            <a:ext cx="839972" cy="839972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C0ED6-2DEE-8E4A-A0C3-D8BDD6AA002B}"/>
              </a:ext>
            </a:extLst>
          </p:cNvPr>
          <p:cNvCxnSpPr>
            <a:cxnSpLocks/>
          </p:cNvCxnSpPr>
          <p:nvPr/>
        </p:nvCxnSpPr>
        <p:spPr>
          <a:xfrm flipH="1">
            <a:off x="1586747" y="1594884"/>
            <a:ext cx="177980" cy="12958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7BBBA8-D135-F146-97F9-E6A8D096A49D}"/>
              </a:ext>
            </a:extLst>
          </p:cNvPr>
          <p:cNvCxnSpPr>
            <a:cxnSpLocks/>
          </p:cNvCxnSpPr>
          <p:nvPr/>
        </p:nvCxnSpPr>
        <p:spPr>
          <a:xfrm flipV="1">
            <a:off x="4565859" y="3730752"/>
            <a:ext cx="848869" cy="18489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8BC8095-56BC-2E49-BB96-CE4113E37B52}"/>
              </a:ext>
            </a:extLst>
          </p:cNvPr>
          <p:cNvSpPr/>
          <p:nvPr/>
        </p:nvSpPr>
        <p:spPr>
          <a:xfrm>
            <a:off x="3874377" y="1101038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4BEE24-92DF-1449-8F10-DC630896F2DE}"/>
              </a:ext>
            </a:extLst>
          </p:cNvPr>
          <p:cNvSpPr/>
          <p:nvPr/>
        </p:nvSpPr>
        <p:spPr>
          <a:xfrm>
            <a:off x="6857909" y="151091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8FCCA9-DC03-854B-8713-CED369B6A084}"/>
              </a:ext>
            </a:extLst>
          </p:cNvPr>
          <p:cNvSpPr/>
          <p:nvPr/>
        </p:nvSpPr>
        <p:spPr>
          <a:xfrm>
            <a:off x="2635117" y="5150553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5E553-EBAD-B54B-AA01-82F9C51EC865}"/>
              </a:ext>
            </a:extLst>
          </p:cNvPr>
          <p:cNvSpPr txBox="1"/>
          <p:nvPr/>
        </p:nvSpPr>
        <p:spPr>
          <a:xfrm>
            <a:off x="1350976" y="1958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2B384-F54C-A343-ABA9-89C1EC9AF70C}"/>
              </a:ext>
            </a:extLst>
          </p:cNvPr>
          <p:cNvSpPr txBox="1"/>
          <p:nvPr/>
        </p:nvSpPr>
        <p:spPr>
          <a:xfrm>
            <a:off x="2517942" y="36442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65C3E2-E6A1-B246-A568-C72CB4E4950B}"/>
              </a:ext>
            </a:extLst>
          </p:cNvPr>
          <p:cNvCxnSpPr>
            <a:cxnSpLocks/>
          </p:cNvCxnSpPr>
          <p:nvPr/>
        </p:nvCxnSpPr>
        <p:spPr>
          <a:xfrm>
            <a:off x="2272164" y="1256190"/>
            <a:ext cx="1580947" cy="26483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1AAFAF-E73A-BC40-8260-8671D6467A70}"/>
              </a:ext>
            </a:extLst>
          </p:cNvPr>
          <p:cNvCxnSpPr>
            <a:cxnSpLocks/>
          </p:cNvCxnSpPr>
          <p:nvPr/>
        </p:nvCxnSpPr>
        <p:spPr>
          <a:xfrm>
            <a:off x="4734846" y="1594884"/>
            <a:ext cx="2056680" cy="28938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4E2428-AF0E-0849-A458-0A78E8C62F02}"/>
              </a:ext>
            </a:extLst>
          </p:cNvPr>
          <p:cNvCxnSpPr>
            <a:cxnSpLocks/>
          </p:cNvCxnSpPr>
          <p:nvPr/>
        </p:nvCxnSpPr>
        <p:spPr>
          <a:xfrm>
            <a:off x="1764727" y="3730752"/>
            <a:ext cx="1067062" cy="141980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C4DECF-E2B9-4B40-BC58-048DDFDA9124}"/>
              </a:ext>
            </a:extLst>
          </p:cNvPr>
          <p:cNvCxnSpPr>
            <a:cxnSpLocks/>
          </p:cNvCxnSpPr>
          <p:nvPr/>
        </p:nvCxnSpPr>
        <p:spPr>
          <a:xfrm>
            <a:off x="1997412" y="3483706"/>
            <a:ext cx="1668754" cy="33993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039787E-E579-8C41-8C2D-068F7CE6C4C0}"/>
              </a:ext>
            </a:extLst>
          </p:cNvPr>
          <p:cNvSpPr/>
          <p:nvPr/>
        </p:nvSpPr>
        <p:spPr>
          <a:xfrm>
            <a:off x="448630" y="471039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0FAE24-BEE7-4148-A8FD-2153490F713E}"/>
              </a:ext>
            </a:extLst>
          </p:cNvPr>
          <p:cNvSpPr txBox="1"/>
          <p:nvPr/>
        </p:nvSpPr>
        <p:spPr>
          <a:xfrm>
            <a:off x="6648557" y="5008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7EEB9D-5537-A34A-B9E2-9D3D0EE55600}"/>
              </a:ext>
            </a:extLst>
          </p:cNvPr>
          <p:cNvSpPr txBox="1"/>
          <p:nvPr/>
        </p:nvSpPr>
        <p:spPr>
          <a:xfrm>
            <a:off x="2927484" y="1019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8327D7-224E-1C4D-BFFE-0CD76B9CB620}"/>
              </a:ext>
            </a:extLst>
          </p:cNvPr>
          <p:cNvCxnSpPr>
            <a:cxnSpLocks/>
          </p:cNvCxnSpPr>
          <p:nvPr/>
        </p:nvCxnSpPr>
        <p:spPr>
          <a:xfrm flipV="1">
            <a:off x="3475089" y="5328175"/>
            <a:ext cx="1461132" cy="24236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03E26F-EB14-394B-B15D-D664F3B5803E}"/>
              </a:ext>
            </a:extLst>
          </p:cNvPr>
          <p:cNvCxnSpPr>
            <a:cxnSpLocks/>
          </p:cNvCxnSpPr>
          <p:nvPr/>
        </p:nvCxnSpPr>
        <p:spPr>
          <a:xfrm>
            <a:off x="7406997" y="2399741"/>
            <a:ext cx="414002" cy="183027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67FFC1-F943-4642-A568-DD990CBF4084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4155467" y="1941010"/>
            <a:ext cx="138896" cy="15426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30FBC03-BAC5-3F49-8E20-88314AF7ECA0}"/>
              </a:ext>
            </a:extLst>
          </p:cNvPr>
          <p:cNvSpPr txBox="1"/>
          <p:nvPr/>
        </p:nvSpPr>
        <p:spPr>
          <a:xfrm>
            <a:off x="4220388" y="2518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B03FAF-ADF9-844A-9A04-A4C5F356506C}"/>
              </a:ext>
            </a:extLst>
          </p:cNvPr>
          <p:cNvSpPr txBox="1"/>
          <p:nvPr/>
        </p:nvSpPr>
        <p:spPr>
          <a:xfrm>
            <a:off x="5460947" y="1333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A68F84-21E5-514F-B6A2-4DE8453FD797}"/>
              </a:ext>
            </a:extLst>
          </p:cNvPr>
          <p:cNvSpPr txBox="1"/>
          <p:nvPr/>
        </p:nvSpPr>
        <p:spPr>
          <a:xfrm>
            <a:off x="7571466" y="2919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ACBDCB-4FBC-064D-A63A-0C1E5DA10F6D}"/>
              </a:ext>
            </a:extLst>
          </p:cNvPr>
          <p:cNvCxnSpPr>
            <a:cxnSpLocks/>
          </p:cNvCxnSpPr>
          <p:nvPr/>
        </p:nvCxnSpPr>
        <p:spPr>
          <a:xfrm flipH="1">
            <a:off x="3307914" y="4391439"/>
            <a:ext cx="614645" cy="75744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34F9911-EE8B-7D4D-A61C-72E3F860644A}"/>
              </a:ext>
            </a:extLst>
          </p:cNvPr>
          <p:cNvSpPr/>
          <p:nvPr/>
        </p:nvSpPr>
        <p:spPr>
          <a:xfrm>
            <a:off x="5441043" y="3187233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7ED670-9092-464D-B002-77045FA8E804}"/>
              </a:ext>
            </a:extLst>
          </p:cNvPr>
          <p:cNvCxnSpPr>
            <a:cxnSpLocks/>
          </p:cNvCxnSpPr>
          <p:nvPr/>
        </p:nvCxnSpPr>
        <p:spPr>
          <a:xfrm>
            <a:off x="6300230" y="3823637"/>
            <a:ext cx="1247207" cy="59381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2F11FBC-DED0-9D48-8BF1-7BCE76581BA2}"/>
              </a:ext>
            </a:extLst>
          </p:cNvPr>
          <p:cNvSpPr txBox="1"/>
          <p:nvPr/>
        </p:nvSpPr>
        <p:spPr>
          <a:xfrm>
            <a:off x="4819910" y="3829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EC6DFB-F5E2-9944-89FF-6D1CB65ADC57}"/>
              </a:ext>
            </a:extLst>
          </p:cNvPr>
          <p:cNvSpPr txBox="1"/>
          <p:nvPr/>
        </p:nvSpPr>
        <p:spPr>
          <a:xfrm>
            <a:off x="6565015" y="4048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63A4B2-AFED-E344-A815-17B72029D0B8}"/>
              </a:ext>
            </a:extLst>
          </p:cNvPr>
          <p:cNvSpPr txBox="1"/>
          <p:nvPr/>
        </p:nvSpPr>
        <p:spPr>
          <a:xfrm>
            <a:off x="1853755" y="4386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6889AE-7AC1-5F42-ACFB-51CC64F03BF1}"/>
              </a:ext>
            </a:extLst>
          </p:cNvPr>
          <p:cNvSpPr txBox="1"/>
          <p:nvPr/>
        </p:nvSpPr>
        <p:spPr>
          <a:xfrm>
            <a:off x="3656331" y="4608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85D9354-06C9-C645-BD2F-FB66D8744DD6}"/>
              </a:ext>
            </a:extLst>
          </p:cNvPr>
          <p:cNvSpPr/>
          <p:nvPr/>
        </p:nvSpPr>
        <p:spPr>
          <a:xfrm>
            <a:off x="5021057" y="4813015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1C4894-46E1-BC4A-90E2-94932B757856}"/>
              </a:ext>
            </a:extLst>
          </p:cNvPr>
          <p:cNvCxnSpPr>
            <a:cxnSpLocks/>
          </p:cNvCxnSpPr>
          <p:nvPr/>
        </p:nvCxnSpPr>
        <p:spPr>
          <a:xfrm flipV="1">
            <a:off x="5918141" y="4803402"/>
            <a:ext cx="1550521" cy="34250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82D857D-5339-C348-9A16-857E5E4776D2}"/>
              </a:ext>
            </a:extLst>
          </p:cNvPr>
          <p:cNvSpPr txBox="1"/>
          <p:nvPr/>
        </p:nvSpPr>
        <p:spPr>
          <a:xfrm>
            <a:off x="4455523" y="4483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3D7E65-474E-584C-A655-9ED0370CFBAB}"/>
              </a:ext>
            </a:extLst>
          </p:cNvPr>
          <p:cNvSpPr txBox="1"/>
          <p:nvPr/>
        </p:nvSpPr>
        <p:spPr>
          <a:xfrm>
            <a:off x="4015638" y="5428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9ECF60-7A49-F243-B4C4-7A1D32AD201D}"/>
              </a:ext>
            </a:extLst>
          </p:cNvPr>
          <p:cNvCxnSpPr>
            <a:cxnSpLocks/>
          </p:cNvCxnSpPr>
          <p:nvPr/>
        </p:nvCxnSpPr>
        <p:spPr>
          <a:xfrm>
            <a:off x="4435788" y="4281546"/>
            <a:ext cx="683161" cy="57826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59B5FE2-A3C2-3346-A241-A6D5FA615E7F}"/>
              </a:ext>
            </a:extLst>
          </p:cNvPr>
          <p:cNvSpPr txBox="1"/>
          <p:nvPr/>
        </p:nvSpPr>
        <p:spPr>
          <a:xfrm>
            <a:off x="3810383" y="4605"/>
            <a:ext cx="5046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1143232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F7FA7-55A4-6243-A9B2-322B5B71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3C55AB-25AF-244E-8AE5-FFFBE205EEA9}"/>
              </a:ext>
            </a:extLst>
          </p:cNvPr>
          <p:cNvSpPr/>
          <p:nvPr/>
        </p:nvSpPr>
        <p:spPr>
          <a:xfrm>
            <a:off x="1371615" y="754912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C6A896-4A07-7D4E-8A2D-F5CA3E0380DC}"/>
              </a:ext>
            </a:extLst>
          </p:cNvPr>
          <p:cNvSpPr/>
          <p:nvPr/>
        </p:nvSpPr>
        <p:spPr>
          <a:xfrm>
            <a:off x="7504120" y="4268972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FE1588-BAE5-7846-B1CE-C8B125DBE5BD}"/>
              </a:ext>
            </a:extLst>
          </p:cNvPr>
          <p:cNvSpPr/>
          <p:nvPr/>
        </p:nvSpPr>
        <p:spPr>
          <a:xfrm>
            <a:off x="1166761" y="2890780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70769B-5AF1-1A49-936B-D3059F5ECB47}"/>
              </a:ext>
            </a:extLst>
          </p:cNvPr>
          <p:cNvSpPr/>
          <p:nvPr/>
        </p:nvSpPr>
        <p:spPr>
          <a:xfrm>
            <a:off x="3688661" y="3527561"/>
            <a:ext cx="839972" cy="839972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C0ED6-2DEE-8E4A-A0C3-D8BDD6AA002B}"/>
              </a:ext>
            </a:extLst>
          </p:cNvPr>
          <p:cNvCxnSpPr>
            <a:cxnSpLocks/>
          </p:cNvCxnSpPr>
          <p:nvPr/>
        </p:nvCxnSpPr>
        <p:spPr>
          <a:xfrm flipH="1">
            <a:off x="1586747" y="1594884"/>
            <a:ext cx="177980" cy="12958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7BBBA8-D135-F146-97F9-E6A8D096A49D}"/>
              </a:ext>
            </a:extLst>
          </p:cNvPr>
          <p:cNvCxnSpPr>
            <a:cxnSpLocks/>
          </p:cNvCxnSpPr>
          <p:nvPr/>
        </p:nvCxnSpPr>
        <p:spPr>
          <a:xfrm flipV="1">
            <a:off x="4565859" y="3730752"/>
            <a:ext cx="848869" cy="18489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8BC8095-56BC-2E49-BB96-CE4113E37B52}"/>
              </a:ext>
            </a:extLst>
          </p:cNvPr>
          <p:cNvSpPr/>
          <p:nvPr/>
        </p:nvSpPr>
        <p:spPr>
          <a:xfrm>
            <a:off x="3874377" y="1101038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4BEE24-92DF-1449-8F10-DC630896F2DE}"/>
              </a:ext>
            </a:extLst>
          </p:cNvPr>
          <p:cNvSpPr/>
          <p:nvPr/>
        </p:nvSpPr>
        <p:spPr>
          <a:xfrm>
            <a:off x="6857909" y="151091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8FCCA9-DC03-854B-8713-CED369B6A084}"/>
              </a:ext>
            </a:extLst>
          </p:cNvPr>
          <p:cNvSpPr/>
          <p:nvPr/>
        </p:nvSpPr>
        <p:spPr>
          <a:xfrm>
            <a:off x="2635117" y="5150553"/>
            <a:ext cx="839972" cy="839972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5E553-EBAD-B54B-AA01-82F9C51EC865}"/>
              </a:ext>
            </a:extLst>
          </p:cNvPr>
          <p:cNvSpPr txBox="1"/>
          <p:nvPr/>
        </p:nvSpPr>
        <p:spPr>
          <a:xfrm>
            <a:off x="1350976" y="1958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2B384-F54C-A343-ABA9-89C1EC9AF70C}"/>
              </a:ext>
            </a:extLst>
          </p:cNvPr>
          <p:cNvSpPr txBox="1"/>
          <p:nvPr/>
        </p:nvSpPr>
        <p:spPr>
          <a:xfrm>
            <a:off x="2517942" y="36442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65C3E2-E6A1-B246-A568-C72CB4E4950B}"/>
              </a:ext>
            </a:extLst>
          </p:cNvPr>
          <p:cNvCxnSpPr>
            <a:cxnSpLocks/>
          </p:cNvCxnSpPr>
          <p:nvPr/>
        </p:nvCxnSpPr>
        <p:spPr>
          <a:xfrm>
            <a:off x="2272164" y="1256190"/>
            <a:ext cx="1580947" cy="26483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1AAFAF-E73A-BC40-8260-8671D6467A70}"/>
              </a:ext>
            </a:extLst>
          </p:cNvPr>
          <p:cNvCxnSpPr>
            <a:cxnSpLocks/>
          </p:cNvCxnSpPr>
          <p:nvPr/>
        </p:nvCxnSpPr>
        <p:spPr>
          <a:xfrm>
            <a:off x="4734846" y="1594884"/>
            <a:ext cx="2056680" cy="28938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4E2428-AF0E-0849-A458-0A78E8C62F02}"/>
              </a:ext>
            </a:extLst>
          </p:cNvPr>
          <p:cNvCxnSpPr>
            <a:cxnSpLocks/>
          </p:cNvCxnSpPr>
          <p:nvPr/>
        </p:nvCxnSpPr>
        <p:spPr>
          <a:xfrm>
            <a:off x="1764727" y="3730752"/>
            <a:ext cx="1067062" cy="141980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C4DECF-E2B9-4B40-BC58-048DDFDA9124}"/>
              </a:ext>
            </a:extLst>
          </p:cNvPr>
          <p:cNvCxnSpPr>
            <a:cxnSpLocks/>
          </p:cNvCxnSpPr>
          <p:nvPr/>
        </p:nvCxnSpPr>
        <p:spPr>
          <a:xfrm>
            <a:off x="1997412" y="3483706"/>
            <a:ext cx="1668754" cy="33993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039787E-E579-8C41-8C2D-068F7CE6C4C0}"/>
              </a:ext>
            </a:extLst>
          </p:cNvPr>
          <p:cNvSpPr/>
          <p:nvPr/>
        </p:nvSpPr>
        <p:spPr>
          <a:xfrm>
            <a:off x="448630" y="471039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0FAE24-BEE7-4148-A8FD-2153490F713E}"/>
              </a:ext>
            </a:extLst>
          </p:cNvPr>
          <p:cNvSpPr txBox="1"/>
          <p:nvPr/>
        </p:nvSpPr>
        <p:spPr>
          <a:xfrm>
            <a:off x="6648557" y="5008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7EEB9D-5537-A34A-B9E2-9D3D0EE55600}"/>
              </a:ext>
            </a:extLst>
          </p:cNvPr>
          <p:cNvSpPr txBox="1"/>
          <p:nvPr/>
        </p:nvSpPr>
        <p:spPr>
          <a:xfrm>
            <a:off x="2927484" y="1019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8327D7-224E-1C4D-BFFE-0CD76B9CB620}"/>
              </a:ext>
            </a:extLst>
          </p:cNvPr>
          <p:cNvCxnSpPr>
            <a:cxnSpLocks/>
          </p:cNvCxnSpPr>
          <p:nvPr/>
        </p:nvCxnSpPr>
        <p:spPr>
          <a:xfrm flipV="1">
            <a:off x="3475089" y="5328175"/>
            <a:ext cx="1461132" cy="24236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03E26F-EB14-394B-B15D-D664F3B5803E}"/>
              </a:ext>
            </a:extLst>
          </p:cNvPr>
          <p:cNvCxnSpPr>
            <a:cxnSpLocks/>
          </p:cNvCxnSpPr>
          <p:nvPr/>
        </p:nvCxnSpPr>
        <p:spPr>
          <a:xfrm>
            <a:off x="7406997" y="2399741"/>
            <a:ext cx="414002" cy="183027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67FFC1-F943-4642-A568-DD990CBF4084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4155467" y="1941010"/>
            <a:ext cx="138896" cy="15426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30FBC03-BAC5-3F49-8E20-88314AF7ECA0}"/>
              </a:ext>
            </a:extLst>
          </p:cNvPr>
          <p:cNvSpPr txBox="1"/>
          <p:nvPr/>
        </p:nvSpPr>
        <p:spPr>
          <a:xfrm>
            <a:off x="4220388" y="2518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B03FAF-ADF9-844A-9A04-A4C5F356506C}"/>
              </a:ext>
            </a:extLst>
          </p:cNvPr>
          <p:cNvSpPr txBox="1"/>
          <p:nvPr/>
        </p:nvSpPr>
        <p:spPr>
          <a:xfrm>
            <a:off x="5460947" y="1333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A68F84-21E5-514F-B6A2-4DE8453FD797}"/>
              </a:ext>
            </a:extLst>
          </p:cNvPr>
          <p:cNvSpPr txBox="1"/>
          <p:nvPr/>
        </p:nvSpPr>
        <p:spPr>
          <a:xfrm>
            <a:off x="7571466" y="2919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ACBDCB-4FBC-064D-A63A-0C1E5DA10F6D}"/>
              </a:ext>
            </a:extLst>
          </p:cNvPr>
          <p:cNvCxnSpPr>
            <a:cxnSpLocks/>
          </p:cNvCxnSpPr>
          <p:nvPr/>
        </p:nvCxnSpPr>
        <p:spPr>
          <a:xfrm flipH="1">
            <a:off x="3307914" y="4391439"/>
            <a:ext cx="614645" cy="75744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34F9911-EE8B-7D4D-A61C-72E3F860644A}"/>
              </a:ext>
            </a:extLst>
          </p:cNvPr>
          <p:cNvSpPr/>
          <p:nvPr/>
        </p:nvSpPr>
        <p:spPr>
          <a:xfrm>
            <a:off x="5441043" y="3187233"/>
            <a:ext cx="839972" cy="839972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7ED670-9092-464D-B002-77045FA8E804}"/>
              </a:ext>
            </a:extLst>
          </p:cNvPr>
          <p:cNvCxnSpPr>
            <a:cxnSpLocks/>
          </p:cNvCxnSpPr>
          <p:nvPr/>
        </p:nvCxnSpPr>
        <p:spPr>
          <a:xfrm>
            <a:off x="6300230" y="3823637"/>
            <a:ext cx="1247207" cy="59381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2F11FBC-DED0-9D48-8BF1-7BCE76581BA2}"/>
              </a:ext>
            </a:extLst>
          </p:cNvPr>
          <p:cNvSpPr txBox="1"/>
          <p:nvPr/>
        </p:nvSpPr>
        <p:spPr>
          <a:xfrm>
            <a:off x="4819910" y="3829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EC6DFB-F5E2-9944-89FF-6D1CB65ADC57}"/>
              </a:ext>
            </a:extLst>
          </p:cNvPr>
          <p:cNvSpPr txBox="1"/>
          <p:nvPr/>
        </p:nvSpPr>
        <p:spPr>
          <a:xfrm>
            <a:off x="6565015" y="4048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63A4B2-AFED-E344-A815-17B72029D0B8}"/>
              </a:ext>
            </a:extLst>
          </p:cNvPr>
          <p:cNvSpPr txBox="1"/>
          <p:nvPr/>
        </p:nvSpPr>
        <p:spPr>
          <a:xfrm>
            <a:off x="1853755" y="4386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6889AE-7AC1-5F42-ACFB-51CC64F03BF1}"/>
              </a:ext>
            </a:extLst>
          </p:cNvPr>
          <p:cNvSpPr txBox="1"/>
          <p:nvPr/>
        </p:nvSpPr>
        <p:spPr>
          <a:xfrm>
            <a:off x="3656331" y="4608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85D9354-06C9-C645-BD2F-FB66D8744DD6}"/>
              </a:ext>
            </a:extLst>
          </p:cNvPr>
          <p:cNvSpPr/>
          <p:nvPr/>
        </p:nvSpPr>
        <p:spPr>
          <a:xfrm>
            <a:off x="5021057" y="4813015"/>
            <a:ext cx="839972" cy="839972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1C4894-46E1-BC4A-90E2-94932B757856}"/>
              </a:ext>
            </a:extLst>
          </p:cNvPr>
          <p:cNvCxnSpPr>
            <a:cxnSpLocks/>
          </p:cNvCxnSpPr>
          <p:nvPr/>
        </p:nvCxnSpPr>
        <p:spPr>
          <a:xfrm flipV="1">
            <a:off x="5918141" y="4803402"/>
            <a:ext cx="1550521" cy="34250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82D857D-5339-C348-9A16-857E5E4776D2}"/>
              </a:ext>
            </a:extLst>
          </p:cNvPr>
          <p:cNvSpPr txBox="1"/>
          <p:nvPr/>
        </p:nvSpPr>
        <p:spPr>
          <a:xfrm>
            <a:off x="4455523" y="4483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3D7E65-474E-584C-A655-9ED0370CFBAB}"/>
              </a:ext>
            </a:extLst>
          </p:cNvPr>
          <p:cNvSpPr txBox="1"/>
          <p:nvPr/>
        </p:nvSpPr>
        <p:spPr>
          <a:xfrm>
            <a:off x="4015638" y="5428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9ECF60-7A49-F243-B4C4-7A1D32AD201D}"/>
              </a:ext>
            </a:extLst>
          </p:cNvPr>
          <p:cNvCxnSpPr>
            <a:cxnSpLocks/>
          </p:cNvCxnSpPr>
          <p:nvPr/>
        </p:nvCxnSpPr>
        <p:spPr>
          <a:xfrm>
            <a:off x="4435788" y="4281546"/>
            <a:ext cx="683161" cy="57826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59B5FE2-A3C2-3346-A241-A6D5FA615E7F}"/>
              </a:ext>
            </a:extLst>
          </p:cNvPr>
          <p:cNvSpPr txBox="1"/>
          <p:nvPr/>
        </p:nvSpPr>
        <p:spPr>
          <a:xfrm>
            <a:off x="3810383" y="4605"/>
            <a:ext cx="5046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3320169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F7FA7-55A4-6243-A9B2-322B5B71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3C55AB-25AF-244E-8AE5-FFFBE205EEA9}"/>
              </a:ext>
            </a:extLst>
          </p:cNvPr>
          <p:cNvSpPr/>
          <p:nvPr/>
        </p:nvSpPr>
        <p:spPr>
          <a:xfrm>
            <a:off x="1371615" y="754912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C6A896-4A07-7D4E-8A2D-F5CA3E0380DC}"/>
              </a:ext>
            </a:extLst>
          </p:cNvPr>
          <p:cNvSpPr/>
          <p:nvPr/>
        </p:nvSpPr>
        <p:spPr>
          <a:xfrm>
            <a:off x="7504120" y="4268972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FE1588-BAE5-7846-B1CE-C8B125DBE5BD}"/>
              </a:ext>
            </a:extLst>
          </p:cNvPr>
          <p:cNvSpPr/>
          <p:nvPr/>
        </p:nvSpPr>
        <p:spPr>
          <a:xfrm>
            <a:off x="1166761" y="2890780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70769B-5AF1-1A49-936B-D3059F5ECB47}"/>
              </a:ext>
            </a:extLst>
          </p:cNvPr>
          <p:cNvSpPr/>
          <p:nvPr/>
        </p:nvSpPr>
        <p:spPr>
          <a:xfrm>
            <a:off x="3688661" y="3527561"/>
            <a:ext cx="839972" cy="839972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C0ED6-2DEE-8E4A-A0C3-D8BDD6AA002B}"/>
              </a:ext>
            </a:extLst>
          </p:cNvPr>
          <p:cNvCxnSpPr>
            <a:cxnSpLocks/>
          </p:cNvCxnSpPr>
          <p:nvPr/>
        </p:nvCxnSpPr>
        <p:spPr>
          <a:xfrm flipH="1">
            <a:off x="1586747" y="1594884"/>
            <a:ext cx="177980" cy="12958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7BBBA8-D135-F146-97F9-E6A8D096A49D}"/>
              </a:ext>
            </a:extLst>
          </p:cNvPr>
          <p:cNvCxnSpPr>
            <a:cxnSpLocks/>
          </p:cNvCxnSpPr>
          <p:nvPr/>
        </p:nvCxnSpPr>
        <p:spPr>
          <a:xfrm flipV="1">
            <a:off x="4565859" y="3730752"/>
            <a:ext cx="848869" cy="18489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8BC8095-56BC-2E49-BB96-CE4113E37B52}"/>
              </a:ext>
            </a:extLst>
          </p:cNvPr>
          <p:cNvSpPr/>
          <p:nvPr/>
        </p:nvSpPr>
        <p:spPr>
          <a:xfrm>
            <a:off x="3874377" y="1101038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4BEE24-92DF-1449-8F10-DC630896F2DE}"/>
              </a:ext>
            </a:extLst>
          </p:cNvPr>
          <p:cNvSpPr/>
          <p:nvPr/>
        </p:nvSpPr>
        <p:spPr>
          <a:xfrm>
            <a:off x="6857909" y="151091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8FCCA9-DC03-854B-8713-CED369B6A084}"/>
              </a:ext>
            </a:extLst>
          </p:cNvPr>
          <p:cNvSpPr/>
          <p:nvPr/>
        </p:nvSpPr>
        <p:spPr>
          <a:xfrm>
            <a:off x="2635117" y="5150553"/>
            <a:ext cx="839972" cy="839972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5E553-EBAD-B54B-AA01-82F9C51EC865}"/>
              </a:ext>
            </a:extLst>
          </p:cNvPr>
          <p:cNvSpPr txBox="1"/>
          <p:nvPr/>
        </p:nvSpPr>
        <p:spPr>
          <a:xfrm>
            <a:off x="1350976" y="1958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2B384-F54C-A343-ABA9-89C1EC9AF70C}"/>
              </a:ext>
            </a:extLst>
          </p:cNvPr>
          <p:cNvSpPr txBox="1"/>
          <p:nvPr/>
        </p:nvSpPr>
        <p:spPr>
          <a:xfrm>
            <a:off x="2517942" y="36442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65C3E2-E6A1-B246-A568-C72CB4E4950B}"/>
              </a:ext>
            </a:extLst>
          </p:cNvPr>
          <p:cNvCxnSpPr>
            <a:cxnSpLocks/>
          </p:cNvCxnSpPr>
          <p:nvPr/>
        </p:nvCxnSpPr>
        <p:spPr>
          <a:xfrm>
            <a:off x="2272164" y="1256190"/>
            <a:ext cx="1580947" cy="26483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1AAFAF-E73A-BC40-8260-8671D6467A70}"/>
              </a:ext>
            </a:extLst>
          </p:cNvPr>
          <p:cNvCxnSpPr>
            <a:cxnSpLocks/>
          </p:cNvCxnSpPr>
          <p:nvPr/>
        </p:nvCxnSpPr>
        <p:spPr>
          <a:xfrm>
            <a:off x="4734846" y="1594884"/>
            <a:ext cx="2056680" cy="28938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4E2428-AF0E-0849-A458-0A78E8C62F02}"/>
              </a:ext>
            </a:extLst>
          </p:cNvPr>
          <p:cNvCxnSpPr>
            <a:cxnSpLocks/>
          </p:cNvCxnSpPr>
          <p:nvPr/>
        </p:nvCxnSpPr>
        <p:spPr>
          <a:xfrm>
            <a:off x="1764727" y="3730752"/>
            <a:ext cx="1067062" cy="141980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C4DECF-E2B9-4B40-BC58-048DDFDA9124}"/>
              </a:ext>
            </a:extLst>
          </p:cNvPr>
          <p:cNvCxnSpPr>
            <a:cxnSpLocks/>
          </p:cNvCxnSpPr>
          <p:nvPr/>
        </p:nvCxnSpPr>
        <p:spPr>
          <a:xfrm>
            <a:off x="1997412" y="3483706"/>
            <a:ext cx="1668754" cy="33993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039787E-E579-8C41-8C2D-068F7CE6C4C0}"/>
              </a:ext>
            </a:extLst>
          </p:cNvPr>
          <p:cNvSpPr/>
          <p:nvPr/>
        </p:nvSpPr>
        <p:spPr>
          <a:xfrm>
            <a:off x="448630" y="471039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0FAE24-BEE7-4148-A8FD-2153490F713E}"/>
              </a:ext>
            </a:extLst>
          </p:cNvPr>
          <p:cNvSpPr txBox="1"/>
          <p:nvPr/>
        </p:nvSpPr>
        <p:spPr>
          <a:xfrm>
            <a:off x="6648557" y="5008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7EEB9D-5537-A34A-B9E2-9D3D0EE55600}"/>
              </a:ext>
            </a:extLst>
          </p:cNvPr>
          <p:cNvSpPr txBox="1"/>
          <p:nvPr/>
        </p:nvSpPr>
        <p:spPr>
          <a:xfrm>
            <a:off x="2927484" y="1019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8327D7-224E-1C4D-BFFE-0CD76B9CB620}"/>
              </a:ext>
            </a:extLst>
          </p:cNvPr>
          <p:cNvCxnSpPr>
            <a:cxnSpLocks/>
          </p:cNvCxnSpPr>
          <p:nvPr/>
        </p:nvCxnSpPr>
        <p:spPr>
          <a:xfrm flipV="1">
            <a:off x="3475089" y="5328175"/>
            <a:ext cx="1461132" cy="24236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03E26F-EB14-394B-B15D-D664F3B5803E}"/>
              </a:ext>
            </a:extLst>
          </p:cNvPr>
          <p:cNvCxnSpPr>
            <a:cxnSpLocks/>
          </p:cNvCxnSpPr>
          <p:nvPr/>
        </p:nvCxnSpPr>
        <p:spPr>
          <a:xfrm>
            <a:off x="7406997" y="2399741"/>
            <a:ext cx="414002" cy="183027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67FFC1-F943-4642-A568-DD990CBF4084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4155467" y="1941010"/>
            <a:ext cx="138896" cy="15426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30FBC03-BAC5-3F49-8E20-88314AF7ECA0}"/>
              </a:ext>
            </a:extLst>
          </p:cNvPr>
          <p:cNvSpPr txBox="1"/>
          <p:nvPr/>
        </p:nvSpPr>
        <p:spPr>
          <a:xfrm>
            <a:off x="4220388" y="2518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B03FAF-ADF9-844A-9A04-A4C5F356506C}"/>
              </a:ext>
            </a:extLst>
          </p:cNvPr>
          <p:cNvSpPr txBox="1"/>
          <p:nvPr/>
        </p:nvSpPr>
        <p:spPr>
          <a:xfrm>
            <a:off x="5460947" y="1333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A68F84-21E5-514F-B6A2-4DE8453FD797}"/>
              </a:ext>
            </a:extLst>
          </p:cNvPr>
          <p:cNvSpPr txBox="1"/>
          <p:nvPr/>
        </p:nvSpPr>
        <p:spPr>
          <a:xfrm>
            <a:off x="7571466" y="2919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ACBDCB-4FBC-064D-A63A-0C1E5DA10F6D}"/>
              </a:ext>
            </a:extLst>
          </p:cNvPr>
          <p:cNvCxnSpPr>
            <a:cxnSpLocks/>
          </p:cNvCxnSpPr>
          <p:nvPr/>
        </p:nvCxnSpPr>
        <p:spPr>
          <a:xfrm flipH="1">
            <a:off x="3307914" y="4391439"/>
            <a:ext cx="614645" cy="75744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34F9911-EE8B-7D4D-A61C-72E3F860644A}"/>
              </a:ext>
            </a:extLst>
          </p:cNvPr>
          <p:cNvSpPr/>
          <p:nvPr/>
        </p:nvSpPr>
        <p:spPr>
          <a:xfrm>
            <a:off x="5441043" y="3187233"/>
            <a:ext cx="839972" cy="839972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7ED670-9092-464D-B002-77045FA8E804}"/>
              </a:ext>
            </a:extLst>
          </p:cNvPr>
          <p:cNvCxnSpPr>
            <a:cxnSpLocks/>
          </p:cNvCxnSpPr>
          <p:nvPr/>
        </p:nvCxnSpPr>
        <p:spPr>
          <a:xfrm>
            <a:off x="6300230" y="3823637"/>
            <a:ext cx="1247207" cy="59381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2F11FBC-DED0-9D48-8BF1-7BCE76581BA2}"/>
              </a:ext>
            </a:extLst>
          </p:cNvPr>
          <p:cNvSpPr txBox="1"/>
          <p:nvPr/>
        </p:nvSpPr>
        <p:spPr>
          <a:xfrm>
            <a:off x="4819910" y="3829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EC6DFB-F5E2-9944-89FF-6D1CB65ADC57}"/>
              </a:ext>
            </a:extLst>
          </p:cNvPr>
          <p:cNvSpPr txBox="1"/>
          <p:nvPr/>
        </p:nvSpPr>
        <p:spPr>
          <a:xfrm>
            <a:off x="6565015" y="4048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63A4B2-AFED-E344-A815-17B72029D0B8}"/>
              </a:ext>
            </a:extLst>
          </p:cNvPr>
          <p:cNvSpPr txBox="1"/>
          <p:nvPr/>
        </p:nvSpPr>
        <p:spPr>
          <a:xfrm>
            <a:off x="1853755" y="4386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6889AE-7AC1-5F42-ACFB-51CC64F03BF1}"/>
              </a:ext>
            </a:extLst>
          </p:cNvPr>
          <p:cNvSpPr txBox="1"/>
          <p:nvPr/>
        </p:nvSpPr>
        <p:spPr>
          <a:xfrm>
            <a:off x="3656331" y="4608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85D9354-06C9-C645-BD2F-FB66D8744DD6}"/>
              </a:ext>
            </a:extLst>
          </p:cNvPr>
          <p:cNvSpPr/>
          <p:nvPr/>
        </p:nvSpPr>
        <p:spPr>
          <a:xfrm>
            <a:off x="5021057" y="4813015"/>
            <a:ext cx="839972" cy="839972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1C4894-46E1-BC4A-90E2-94932B757856}"/>
              </a:ext>
            </a:extLst>
          </p:cNvPr>
          <p:cNvCxnSpPr>
            <a:cxnSpLocks/>
          </p:cNvCxnSpPr>
          <p:nvPr/>
        </p:nvCxnSpPr>
        <p:spPr>
          <a:xfrm flipV="1">
            <a:off x="5918141" y="4803402"/>
            <a:ext cx="1550521" cy="34250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82D857D-5339-C348-9A16-857E5E4776D2}"/>
              </a:ext>
            </a:extLst>
          </p:cNvPr>
          <p:cNvSpPr txBox="1"/>
          <p:nvPr/>
        </p:nvSpPr>
        <p:spPr>
          <a:xfrm>
            <a:off x="4455523" y="4483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3D7E65-474E-584C-A655-9ED0370CFBAB}"/>
              </a:ext>
            </a:extLst>
          </p:cNvPr>
          <p:cNvSpPr txBox="1"/>
          <p:nvPr/>
        </p:nvSpPr>
        <p:spPr>
          <a:xfrm>
            <a:off x="4015638" y="5428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9ECF60-7A49-F243-B4C4-7A1D32AD201D}"/>
              </a:ext>
            </a:extLst>
          </p:cNvPr>
          <p:cNvCxnSpPr>
            <a:cxnSpLocks/>
          </p:cNvCxnSpPr>
          <p:nvPr/>
        </p:nvCxnSpPr>
        <p:spPr>
          <a:xfrm>
            <a:off x="4435788" y="4281546"/>
            <a:ext cx="683161" cy="57826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59B5FE2-A3C2-3346-A241-A6D5FA615E7F}"/>
              </a:ext>
            </a:extLst>
          </p:cNvPr>
          <p:cNvSpPr txBox="1"/>
          <p:nvPr/>
        </p:nvSpPr>
        <p:spPr>
          <a:xfrm>
            <a:off x="3810383" y="4605"/>
            <a:ext cx="5046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Dijkstra’s Algorithm</a:t>
            </a:r>
          </a:p>
        </p:txBody>
      </p:sp>
      <p:sp>
        <p:nvSpPr>
          <p:cNvPr id="40" name="Down Arrow 39">
            <a:extLst>
              <a:ext uri="{FF2B5EF4-FFF2-40B4-BE49-F238E27FC236}">
                <a16:creationId xmlns:a16="http://schemas.microsoft.com/office/drawing/2014/main" id="{3C52AB4C-E176-4046-B33F-9D7F875B7718}"/>
              </a:ext>
            </a:extLst>
          </p:cNvPr>
          <p:cNvSpPr/>
          <p:nvPr/>
        </p:nvSpPr>
        <p:spPr>
          <a:xfrm rot="16200000">
            <a:off x="1978280" y="5120445"/>
            <a:ext cx="397381" cy="85984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41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F7FA7-55A4-6243-A9B2-322B5B71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3C55AB-25AF-244E-8AE5-FFFBE205EEA9}"/>
              </a:ext>
            </a:extLst>
          </p:cNvPr>
          <p:cNvSpPr/>
          <p:nvPr/>
        </p:nvSpPr>
        <p:spPr>
          <a:xfrm>
            <a:off x="1371615" y="754912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C6A896-4A07-7D4E-8A2D-F5CA3E0380DC}"/>
              </a:ext>
            </a:extLst>
          </p:cNvPr>
          <p:cNvSpPr/>
          <p:nvPr/>
        </p:nvSpPr>
        <p:spPr>
          <a:xfrm>
            <a:off x="7504120" y="4268972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FE1588-BAE5-7846-B1CE-C8B125DBE5BD}"/>
              </a:ext>
            </a:extLst>
          </p:cNvPr>
          <p:cNvSpPr/>
          <p:nvPr/>
        </p:nvSpPr>
        <p:spPr>
          <a:xfrm>
            <a:off x="1166761" y="2890780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70769B-5AF1-1A49-936B-D3059F5ECB47}"/>
              </a:ext>
            </a:extLst>
          </p:cNvPr>
          <p:cNvSpPr/>
          <p:nvPr/>
        </p:nvSpPr>
        <p:spPr>
          <a:xfrm>
            <a:off x="3688661" y="3527561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C0ED6-2DEE-8E4A-A0C3-D8BDD6AA002B}"/>
              </a:ext>
            </a:extLst>
          </p:cNvPr>
          <p:cNvCxnSpPr>
            <a:cxnSpLocks/>
          </p:cNvCxnSpPr>
          <p:nvPr/>
        </p:nvCxnSpPr>
        <p:spPr>
          <a:xfrm flipH="1">
            <a:off x="1586747" y="1594884"/>
            <a:ext cx="177980" cy="12958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7BBBA8-D135-F146-97F9-E6A8D096A49D}"/>
              </a:ext>
            </a:extLst>
          </p:cNvPr>
          <p:cNvCxnSpPr>
            <a:cxnSpLocks/>
          </p:cNvCxnSpPr>
          <p:nvPr/>
        </p:nvCxnSpPr>
        <p:spPr>
          <a:xfrm flipV="1">
            <a:off x="4565859" y="3730752"/>
            <a:ext cx="848869" cy="18489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8BC8095-56BC-2E49-BB96-CE4113E37B52}"/>
              </a:ext>
            </a:extLst>
          </p:cNvPr>
          <p:cNvSpPr/>
          <p:nvPr/>
        </p:nvSpPr>
        <p:spPr>
          <a:xfrm>
            <a:off x="3874377" y="1101038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4BEE24-92DF-1449-8F10-DC630896F2DE}"/>
              </a:ext>
            </a:extLst>
          </p:cNvPr>
          <p:cNvSpPr/>
          <p:nvPr/>
        </p:nvSpPr>
        <p:spPr>
          <a:xfrm>
            <a:off x="6857909" y="151091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8FCCA9-DC03-854B-8713-CED369B6A084}"/>
              </a:ext>
            </a:extLst>
          </p:cNvPr>
          <p:cNvSpPr/>
          <p:nvPr/>
        </p:nvSpPr>
        <p:spPr>
          <a:xfrm>
            <a:off x="2635117" y="5150553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5E553-EBAD-B54B-AA01-82F9C51EC865}"/>
              </a:ext>
            </a:extLst>
          </p:cNvPr>
          <p:cNvSpPr txBox="1"/>
          <p:nvPr/>
        </p:nvSpPr>
        <p:spPr>
          <a:xfrm>
            <a:off x="1350976" y="1958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2B384-F54C-A343-ABA9-89C1EC9AF70C}"/>
              </a:ext>
            </a:extLst>
          </p:cNvPr>
          <p:cNvSpPr txBox="1"/>
          <p:nvPr/>
        </p:nvSpPr>
        <p:spPr>
          <a:xfrm>
            <a:off x="2517942" y="36442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65C3E2-E6A1-B246-A568-C72CB4E4950B}"/>
              </a:ext>
            </a:extLst>
          </p:cNvPr>
          <p:cNvCxnSpPr>
            <a:cxnSpLocks/>
          </p:cNvCxnSpPr>
          <p:nvPr/>
        </p:nvCxnSpPr>
        <p:spPr>
          <a:xfrm>
            <a:off x="2272164" y="1256190"/>
            <a:ext cx="1580947" cy="26483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1AAFAF-E73A-BC40-8260-8671D6467A70}"/>
              </a:ext>
            </a:extLst>
          </p:cNvPr>
          <p:cNvCxnSpPr>
            <a:cxnSpLocks/>
          </p:cNvCxnSpPr>
          <p:nvPr/>
        </p:nvCxnSpPr>
        <p:spPr>
          <a:xfrm>
            <a:off x="4734846" y="1594884"/>
            <a:ext cx="2056680" cy="28938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4E2428-AF0E-0849-A458-0A78E8C62F02}"/>
              </a:ext>
            </a:extLst>
          </p:cNvPr>
          <p:cNvCxnSpPr>
            <a:cxnSpLocks/>
          </p:cNvCxnSpPr>
          <p:nvPr/>
        </p:nvCxnSpPr>
        <p:spPr>
          <a:xfrm>
            <a:off x="1764727" y="3730752"/>
            <a:ext cx="1067062" cy="141980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C4DECF-E2B9-4B40-BC58-048DDFDA9124}"/>
              </a:ext>
            </a:extLst>
          </p:cNvPr>
          <p:cNvCxnSpPr>
            <a:cxnSpLocks/>
          </p:cNvCxnSpPr>
          <p:nvPr/>
        </p:nvCxnSpPr>
        <p:spPr>
          <a:xfrm>
            <a:off x="1997412" y="3483706"/>
            <a:ext cx="1668754" cy="33993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039787E-E579-8C41-8C2D-068F7CE6C4C0}"/>
              </a:ext>
            </a:extLst>
          </p:cNvPr>
          <p:cNvSpPr/>
          <p:nvPr/>
        </p:nvSpPr>
        <p:spPr>
          <a:xfrm>
            <a:off x="448630" y="471039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0FAE24-BEE7-4148-A8FD-2153490F713E}"/>
              </a:ext>
            </a:extLst>
          </p:cNvPr>
          <p:cNvSpPr txBox="1"/>
          <p:nvPr/>
        </p:nvSpPr>
        <p:spPr>
          <a:xfrm>
            <a:off x="6648557" y="5008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7EEB9D-5537-A34A-B9E2-9D3D0EE55600}"/>
              </a:ext>
            </a:extLst>
          </p:cNvPr>
          <p:cNvSpPr txBox="1"/>
          <p:nvPr/>
        </p:nvSpPr>
        <p:spPr>
          <a:xfrm>
            <a:off x="2927484" y="1019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8327D7-224E-1C4D-BFFE-0CD76B9CB620}"/>
              </a:ext>
            </a:extLst>
          </p:cNvPr>
          <p:cNvCxnSpPr>
            <a:cxnSpLocks/>
          </p:cNvCxnSpPr>
          <p:nvPr/>
        </p:nvCxnSpPr>
        <p:spPr>
          <a:xfrm flipV="1">
            <a:off x="3475089" y="5328175"/>
            <a:ext cx="1461132" cy="24236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03E26F-EB14-394B-B15D-D664F3B5803E}"/>
              </a:ext>
            </a:extLst>
          </p:cNvPr>
          <p:cNvCxnSpPr>
            <a:cxnSpLocks/>
          </p:cNvCxnSpPr>
          <p:nvPr/>
        </p:nvCxnSpPr>
        <p:spPr>
          <a:xfrm>
            <a:off x="7406997" y="2399741"/>
            <a:ext cx="414002" cy="183027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67FFC1-F943-4642-A568-DD990CBF4084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4155467" y="1941010"/>
            <a:ext cx="138896" cy="15426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30FBC03-BAC5-3F49-8E20-88314AF7ECA0}"/>
              </a:ext>
            </a:extLst>
          </p:cNvPr>
          <p:cNvSpPr txBox="1"/>
          <p:nvPr/>
        </p:nvSpPr>
        <p:spPr>
          <a:xfrm>
            <a:off x="4220388" y="2518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B03FAF-ADF9-844A-9A04-A4C5F356506C}"/>
              </a:ext>
            </a:extLst>
          </p:cNvPr>
          <p:cNvSpPr txBox="1"/>
          <p:nvPr/>
        </p:nvSpPr>
        <p:spPr>
          <a:xfrm>
            <a:off x="5460947" y="1333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A68F84-21E5-514F-B6A2-4DE8453FD797}"/>
              </a:ext>
            </a:extLst>
          </p:cNvPr>
          <p:cNvSpPr txBox="1"/>
          <p:nvPr/>
        </p:nvSpPr>
        <p:spPr>
          <a:xfrm>
            <a:off x="7571466" y="2919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ACBDCB-4FBC-064D-A63A-0C1E5DA10F6D}"/>
              </a:ext>
            </a:extLst>
          </p:cNvPr>
          <p:cNvCxnSpPr>
            <a:cxnSpLocks/>
          </p:cNvCxnSpPr>
          <p:nvPr/>
        </p:nvCxnSpPr>
        <p:spPr>
          <a:xfrm flipH="1">
            <a:off x="3307914" y="4391439"/>
            <a:ext cx="614645" cy="75744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34F9911-EE8B-7D4D-A61C-72E3F860644A}"/>
              </a:ext>
            </a:extLst>
          </p:cNvPr>
          <p:cNvSpPr/>
          <p:nvPr/>
        </p:nvSpPr>
        <p:spPr>
          <a:xfrm>
            <a:off x="5441043" y="3187233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7ED670-9092-464D-B002-77045FA8E804}"/>
              </a:ext>
            </a:extLst>
          </p:cNvPr>
          <p:cNvCxnSpPr>
            <a:cxnSpLocks/>
          </p:cNvCxnSpPr>
          <p:nvPr/>
        </p:nvCxnSpPr>
        <p:spPr>
          <a:xfrm>
            <a:off x="6300230" y="3823637"/>
            <a:ext cx="1247207" cy="59381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2F11FBC-DED0-9D48-8BF1-7BCE76581BA2}"/>
              </a:ext>
            </a:extLst>
          </p:cNvPr>
          <p:cNvSpPr txBox="1"/>
          <p:nvPr/>
        </p:nvSpPr>
        <p:spPr>
          <a:xfrm>
            <a:off x="4819910" y="3829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EC6DFB-F5E2-9944-89FF-6D1CB65ADC57}"/>
              </a:ext>
            </a:extLst>
          </p:cNvPr>
          <p:cNvSpPr txBox="1"/>
          <p:nvPr/>
        </p:nvSpPr>
        <p:spPr>
          <a:xfrm>
            <a:off x="6565015" y="4048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63A4B2-AFED-E344-A815-17B72029D0B8}"/>
              </a:ext>
            </a:extLst>
          </p:cNvPr>
          <p:cNvSpPr txBox="1"/>
          <p:nvPr/>
        </p:nvSpPr>
        <p:spPr>
          <a:xfrm>
            <a:off x="1853755" y="4386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6889AE-7AC1-5F42-ACFB-51CC64F03BF1}"/>
              </a:ext>
            </a:extLst>
          </p:cNvPr>
          <p:cNvSpPr txBox="1"/>
          <p:nvPr/>
        </p:nvSpPr>
        <p:spPr>
          <a:xfrm>
            <a:off x="3656331" y="4608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85D9354-06C9-C645-BD2F-FB66D8744DD6}"/>
              </a:ext>
            </a:extLst>
          </p:cNvPr>
          <p:cNvSpPr/>
          <p:nvPr/>
        </p:nvSpPr>
        <p:spPr>
          <a:xfrm>
            <a:off x="5021057" y="4813015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1C4894-46E1-BC4A-90E2-94932B757856}"/>
              </a:ext>
            </a:extLst>
          </p:cNvPr>
          <p:cNvCxnSpPr>
            <a:cxnSpLocks/>
          </p:cNvCxnSpPr>
          <p:nvPr/>
        </p:nvCxnSpPr>
        <p:spPr>
          <a:xfrm flipV="1">
            <a:off x="5918141" y="4803402"/>
            <a:ext cx="1550521" cy="34250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82D857D-5339-C348-9A16-857E5E4776D2}"/>
              </a:ext>
            </a:extLst>
          </p:cNvPr>
          <p:cNvSpPr txBox="1"/>
          <p:nvPr/>
        </p:nvSpPr>
        <p:spPr>
          <a:xfrm>
            <a:off x="4455523" y="4483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3D7E65-474E-584C-A655-9ED0370CFBAB}"/>
              </a:ext>
            </a:extLst>
          </p:cNvPr>
          <p:cNvSpPr txBox="1"/>
          <p:nvPr/>
        </p:nvSpPr>
        <p:spPr>
          <a:xfrm>
            <a:off x="4015638" y="5428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9ECF60-7A49-F243-B4C4-7A1D32AD201D}"/>
              </a:ext>
            </a:extLst>
          </p:cNvPr>
          <p:cNvCxnSpPr>
            <a:cxnSpLocks/>
          </p:cNvCxnSpPr>
          <p:nvPr/>
        </p:nvCxnSpPr>
        <p:spPr>
          <a:xfrm>
            <a:off x="4435788" y="4281546"/>
            <a:ext cx="683161" cy="57826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59B5FE2-A3C2-3346-A241-A6D5FA615E7F}"/>
              </a:ext>
            </a:extLst>
          </p:cNvPr>
          <p:cNvSpPr txBox="1"/>
          <p:nvPr/>
        </p:nvSpPr>
        <p:spPr>
          <a:xfrm>
            <a:off x="3810383" y="4605"/>
            <a:ext cx="5046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1057815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F7FA7-55A4-6243-A9B2-322B5B71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3C55AB-25AF-244E-8AE5-FFFBE205EEA9}"/>
              </a:ext>
            </a:extLst>
          </p:cNvPr>
          <p:cNvSpPr/>
          <p:nvPr/>
        </p:nvSpPr>
        <p:spPr>
          <a:xfrm>
            <a:off x="1371615" y="754912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C6A896-4A07-7D4E-8A2D-F5CA3E0380DC}"/>
              </a:ext>
            </a:extLst>
          </p:cNvPr>
          <p:cNvSpPr/>
          <p:nvPr/>
        </p:nvSpPr>
        <p:spPr>
          <a:xfrm>
            <a:off x="7504120" y="4268972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FE1588-BAE5-7846-B1CE-C8B125DBE5BD}"/>
              </a:ext>
            </a:extLst>
          </p:cNvPr>
          <p:cNvSpPr/>
          <p:nvPr/>
        </p:nvSpPr>
        <p:spPr>
          <a:xfrm>
            <a:off x="1166761" y="2890780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70769B-5AF1-1A49-936B-D3059F5ECB47}"/>
              </a:ext>
            </a:extLst>
          </p:cNvPr>
          <p:cNvSpPr/>
          <p:nvPr/>
        </p:nvSpPr>
        <p:spPr>
          <a:xfrm>
            <a:off x="3688661" y="3527561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C0ED6-2DEE-8E4A-A0C3-D8BDD6AA002B}"/>
              </a:ext>
            </a:extLst>
          </p:cNvPr>
          <p:cNvCxnSpPr>
            <a:cxnSpLocks/>
          </p:cNvCxnSpPr>
          <p:nvPr/>
        </p:nvCxnSpPr>
        <p:spPr>
          <a:xfrm flipH="1">
            <a:off x="1586747" y="1594884"/>
            <a:ext cx="177980" cy="12958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7BBBA8-D135-F146-97F9-E6A8D096A49D}"/>
              </a:ext>
            </a:extLst>
          </p:cNvPr>
          <p:cNvCxnSpPr>
            <a:cxnSpLocks/>
          </p:cNvCxnSpPr>
          <p:nvPr/>
        </p:nvCxnSpPr>
        <p:spPr>
          <a:xfrm flipV="1">
            <a:off x="4565859" y="3730752"/>
            <a:ext cx="848869" cy="18489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8BC8095-56BC-2E49-BB96-CE4113E37B52}"/>
              </a:ext>
            </a:extLst>
          </p:cNvPr>
          <p:cNvSpPr/>
          <p:nvPr/>
        </p:nvSpPr>
        <p:spPr>
          <a:xfrm>
            <a:off x="3874377" y="1101038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4BEE24-92DF-1449-8F10-DC630896F2DE}"/>
              </a:ext>
            </a:extLst>
          </p:cNvPr>
          <p:cNvSpPr/>
          <p:nvPr/>
        </p:nvSpPr>
        <p:spPr>
          <a:xfrm>
            <a:off x="6857909" y="151091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8FCCA9-DC03-854B-8713-CED369B6A084}"/>
              </a:ext>
            </a:extLst>
          </p:cNvPr>
          <p:cNvSpPr/>
          <p:nvPr/>
        </p:nvSpPr>
        <p:spPr>
          <a:xfrm>
            <a:off x="2635117" y="5150553"/>
            <a:ext cx="839972" cy="839972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5E553-EBAD-B54B-AA01-82F9C51EC865}"/>
              </a:ext>
            </a:extLst>
          </p:cNvPr>
          <p:cNvSpPr txBox="1"/>
          <p:nvPr/>
        </p:nvSpPr>
        <p:spPr>
          <a:xfrm>
            <a:off x="1350976" y="1958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2B384-F54C-A343-ABA9-89C1EC9AF70C}"/>
              </a:ext>
            </a:extLst>
          </p:cNvPr>
          <p:cNvSpPr txBox="1"/>
          <p:nvPr/>
        </p:nvSpPr>
        <p:spPr>
          <a:xfrm>
            <a:off x="2517942" y="36442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65C3E2-E6A1-B246-A568-C72CB4E4950B}"/>
              </a:ext>
            </a:extLst>
          </p:cNvPr>
          <p:cNvCxnSpPr>
            <a:cxnSpLocks/>
          </p:cNvCxnSpPr>
          <p:nvPr/>
        </p:nvCxnSpPr>
        <p:spPr>
          <a:xfrm>
            <a:off x="2272164" y="1256190"/>
            <a:ext cx="1580947" cy="26483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1AAFAF-E73A-BC40-8260-8671D6467A70}"/>
              </a:ext>
            </a:extLst>
          </p:cNvPr>
          <p:cNvCxnSpPr>
            <a:cxnSpLocks/>
          </p:cNvCxnSpPr>
          <p:nvPr/>
        </p:nvCxnSpPr>
        <p:spPr>
          <a:xfrm>
            <a:off x="4734846" y="1594884"/>
            <a:ext cx="2056680" cy="28938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4E2428-AF0E-0849-A458-0A78E8C62F02}"/>
              </a:ext>
            </a:extLst>
          </p:cNvPr>
          <p:cNvCxnSpPr>
            <a:cxnSpLocks/>
          </p:cNvCxnSpPr>
          <p:nvPr/>
        </p:nvCxnSpPr>
        <p:spPr>
          <a:xfrm>
            <a:off x="1764727" y="3730752"/>
            <a:ext cx="1067062" cy="141980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C4DECF-E2B9-4B40-BC58-048DDFDA9124}"/>
              </a:ext>
            </a:extLst>
          </p:cNvPr>
          <p:cNvCxnSpPr>
            <a:cxnSpLocks/>
          </p:cNvCxnSpPr>
          <p:nvPr/>
        </p:nvCxnSpPr>
        <p:spPr>
          <a:xfrm>
            <a:off x="1997412" y="3483706"/>
            <a:ext cx="1668754" cy="33993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039787E-E579-8C41-8C2D-068F7CE6C4C0}"/>
              </a:ext>
            </a:extLst>
          </p:cNvPr>
          <p:cNvSpPr/>
          <p:nvPr/>
        </p:nvSpPr>
        <p:spPr>
          <a:xfrm>
            <a:off x="448630" y="471039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0FAE24-BEE7-4148-A8FD-2153490F713E}"/>
              </a:ext>
            </a:extLst>
          </p:cNvPr>
          <p:cNvSpPr txBox="1"/>
          <p:nvPr/>
        </p:nvSpPr>
        <p:spPr>
          <a:xfrm>
            <a:off x="6648557" y="5008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7EEB9D-5537-A34A-B9E2-9D3D0EE55600}"/>
              </a:ext>
            </a:extLst>
          </p:cNvPr>
          <p:cNvSpPr txBox="1"/>
          <p:nvPr/>
        </p:nvSpPr>
        <p:spPr>
          <a:xfrm>
            <a:off x="2927484" y="1019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8327D7-224E-1C4D-BFFE-0CD76B9CB620}"/>
              </a:ext>
            </a:extLst>
          </p:cNvPr>
          <p:cNvCxnSpPr>
            <a:cxnSpLocks/>
          </p:cNvCxnSpPr>
          <p:nvPr/>
        </p:nvCxnSpPr>
        <p:spPr>
          <a:xfrm flipV="1">
            <a:off x="3475089" y="5328175"/>
            <a:ext cx="1461132" cy="24236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03E26F-EB14-394B-B15D-D664F3B5803E}"/>
              </a:ext>
            </a:extLst>
          </p:cNvPr>
          <p:cNvCxnSpPr>
            <a:cxnSpLocks/>
          </p:cNvCxnSpPr>
          <p:nvPr/>
        </p:nvCxnSpPr>
        <p:spPr>
          <a:xfrm>
            <a:off x="7406997" y="2399741"/>
            <a:ext cx="414002" cy="183027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67FFC1-F943-4642-A568-DD990CBF4084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4155467" y="1941010"/>
            <a:ext cx="138896" cy="15426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30FBC03-BAC5-3F49-8E20-88314AF7ECA0}"/>
              </a:ext>
            </a:extLst>
          </p:cNvPr>
          <p:cNvSpPr txBox="1"/>
          <p:nvPr/>
        </p:nvSpPr>
        <p:spPr>
          <a:xfrm>
            <a:off x="4220388" y="2518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B03FAF-ADF9-844A-9A04-A4C5F356506C}"/>
              </a:ext>
            </a:extLst>
          </p:cNvPr>
          <p:cNvSpPr txBox="1"/>
          <p:nvPr/>
        </p:nvSpPr>
        <p:spPr>
          <a:xfrm>
            <a:off x="5460947" y="1333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A68F84-21E5-514F-B6A2-4DE8453FD797}"/>
              </a:ext>
            </a:extLst>
          </p:cNvPr>
          <p:cNvSpPr txBox="1"/>
          <p:nvPr/>
        </p:nvSpPr>
        <p:spPr>
          <a:xfrm>
            <a:off x="7571466" y="2919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ACBDCB-4FBC-064D-A63A-0C1E5DA10F6D}"/>
              </a:ext>
            </a:extLst>
          </p:cNvPr>
          <p:cNvCxnSpPr>
            <a:cxnSpLocks/>
          </p:cNvCxnSpPr>
          <p:nvPr/>
        </p:nvCxnSpPr>
        <p:spPr>
          <a:xfrm flipH="1">
            <a:off x="3307914" y="4391439"/>
            <a:ext cx="614645" cy="75744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34F9911-EE8B-7D4D-A61C-72E3F860644A}"/>
              </a:ext>
            </a:extLst>
          </p:cNvPr>
          <p:cNvSpPr/>
          <p:nvPr/>
        </p:nvSpPr>
        <p:spPr>
          <a:xfrm>
            <a:off x="5441043" y="3187233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7ED670-9092-464D-B002-77045FA8E804}"/>
              </a:ext>
            </a:extLst>
          </p:cNvPr>
          <p:cNvCxnSpPr>
            <a:cxnSpLocks/>
          </p:cNvCxnSpPr>
          <p:nvPr/>
        </p:nvCxnSpPr>
        <p:spPr>
          <a:xfrm>
            <a:off x="6300230" y="3823637"/>
            <a:ext cx="1247207" cy="59381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2F11FBC-DED0-9D48-8BF1-7BCE76581BA2}"/>
              </a:ext>
            </a:extLst>
          </p:cNvPr>
          <p:cNvSpPr txBox="1"/>
          <p:nvPr/>
        </p:nvSpPr>
        <p:spPr>
          <a:xfrm>
            <a:off x="4819910" y="3829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EC6DFB-F5E2-9944-89FF-6D1CB65ADC57}"/>
              </a:ext>
            </a:extLst>
          </p:cNvPr>
          <p:cNvSpPr txBox="1"/>
          <p:nvPr/>
        </p:nvSpPr>
        <p:spPr>
          <a:xfrm>
            <a:off x="6565015" y="4048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63A4B2-AFED-E344-A815-17B72029D0B8}"/>
              </a:ext>
            </a:extLst>
          </p:cNvPr>
          <p:cNvSpPr txBox="1"/>
          <p:nvPr/>
        </p:nvSpPr>
        <p:spPr>
          <a:xfrm>
            <a:off x="1853755" y="4386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6889AE-7AC1-5F42-ACFB-51CC64F03BF1}"/>
              </a:ext>
            </a:extLst>
          </p:cNvPr>
          <p:cNvSpPr txBox="1"/>
          <p:nvPr/>
        </p:nvSpPr>
        <p:spPr>
          <a:xfrm>
            <a:off x="3656331" y="4608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85D9354-06C9-C645-BD2F-FB66D8744DD6}"/>
              </a:ext>
            </a:extLst>
          </p:cNvPr>
          <p:cNvSpPr/>
          <p:nvPr/>
        </p:nvSpPr>
        <p:spPr>
          <a:xfrm>
            <a:off x="5021057" y="4813015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1C4894-46E1-BC4A-90E2-94932B757856}"/>
              </a:ext>
            </a:extLst>
          </p:cNvPr>
          <p:cNvCxnSpPr>
            <a:cxnSpLocks/>
          </p:cNvCxnSpPr>
          <p:nvPr/>
        </p:nvCxnSpPr>
        <p:spPr>
          <a:xfrm flipV="1">
            <a:off x="5918141" y="4803402"/>
            <a:ext cx="1550521" cy="34250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82D857D-5339-C348-9A16-857E5E4776D2}"/>
              </a:ext>
            </a:extLst>
          </p:cNvPr>
          <p:cNvSpPr txBox="1"/>
          <p:nvPr/>
        </p:nvSpPr>
        <p:spPr>
          <a:xfrm>
            <a:off x="4455523" y="4483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3D7E65-474E-584C-A655-9ED0370CFBAB}"/>
              </a:ext>
            </a:extLst>
          </p:cNvPr>
          <p:cNvSpPr txBox="1"/>
          <p:nvPr/>
        </p:nvSpPr>
        <p:spPr>
          <a:xfrm>
            <a:off x="4015638" y="5428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9ECF60-7A49-F243-B4C4-7A1D32AD201D}"/>
              </a:ext>
            </a:extLst>
          </p:cNvPr>
          <p:cNvCxnSpPr>
            <a:cxnSpLocks/>
          </p:cNvCxnSpPr>
          <p:nvPr/>
        </p:nvCxnSpPr>
        <p:spPr>
          <a:xfrm>
            <a:off x="4435788" y="4281546"/>
            <a:ext cx="683161" cy="57826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59B5FE2-A3C2-3346-A241-A6D5FA615E7F}"/>
              </a:ext>
            </a:extLst>
          </p:cNvPr>
          <p:cNvSpPr txBox="1"/>
          <p:nvPr/>
        </p:nvSpPr>
        <p:spPr>
          <a:xfrm>
            <a:off x="3810383" y="4605"/>
            <a:ext cx="5046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364311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F7FA7-55A4-6243-A9B2-322B5B71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3C55AB-25AF-244E-8AE5-FFFBE205EEA9}"/>
              </a:ext>
            </a:extLst>
          </p:cNvPr>
          <p:cNvSpPr/>
          <p:nvPr/>
        </p:nvSpPr>
        <p:spPr>
          <a:xfrm>
            <a:off x="1371615" y="754912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C6A896-4A07-7D4E-8A2D-F5CA3E0380DC}"/>
              </a:ext>
            </a:extLst>
          </p:cNvPr>
          <p:cNvSpPr/>
          <p:nvPr/>
        </p:nvSpPr>
        <p:spPr>
          <a:xfrm>
            <a:off x="7504120" y="4268972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FE1588-BAE5-7846-B1CE-C8B125DBE5BD}"/>
              </a:ext>
            </a:extLst>
          </p:cNvPr>
          <p:cNvSpPr/>
          <p:nvPr/>
        </p:nvSpPr>
        <p:spPr>
          <a:xfrm>
            <a:off x="1166761" y="2890780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70769B-5AF1-1A49-936B-D3059F5ECB47}"/>
              </a:ext>
            </a:extLst>
          </p:cNvPr>
          <p:cNvSpPr/>
          <p:nvPr/>
        </p:nvSpPr>
        <p:spPr>
          <a:xfrm>
            <a:off x="3688661" y="3527561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C0ED6-2DEE-8E4A-A0C3-D8BDD6AA002B}"/>
              </a:ext>
            </a:extLst>
          </p:cNvPr>
          <p:cNvCxnSpPr>
            <a:cxnSpLocks/>
          </p:cNvCxnSpPr>
          <p:nvPr/>
        </p:nvCxnSpPr>
        <p:spPr>
          <a:xfrm flipH="1">
            <a:off x="1586747" y="1594884"/>
            <a:ext cx="177980" cy="12958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7BBBA8-D135-F146-97F9-E6A8D096A49D}"/>
              </a:ext>
            </a:extLst>
          </p:cNvPr>
          <p:cNvCxnSpPr>
            <a:cxnSpLocks/>
          </p:cNvCxnSpPr>
          <p:nvPr/>
        </p:nvCxnSpPr>
        <p:spPr>
          <a:xfrm flipV="1">
            <a:off x="4565859" y="3730752"/>
            <a:ext cx="848869" cy="18489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8BC8095-56BC-2E49-BB96-CE4113E37B52}"/>
              </a:ext>
            </a:extLst>
          </p:cNvPr>
          <p:cNvSpPr/>
          <p:nvPr/>
        </p:nvSpPr>
        <p:spPr>
          <a:xfrm>
            <a:off x="3874377" y="1101038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4BEE24-92DF-1449-8F10-DC630896F2DE}"/>
              </a:ext>
            </a:extLst>
          </p:cNvPr>
          <p:cNvSpPr/>
          <p:nvPr/>
        </p:nvSpPr>
        <p:spPr>
          <a:xfrm>
            <a:off x="6857909" y="151091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8FCCA9-DC03-854B-8713-CED369B6A084}"/>
              </a:ext>
            </a:extLst>
          </p:cNvPr>
          <p:cNvSpPr/>
          <p:nvPr/>
        </p:nvSpPr>
        <p:spPr>
          <a:xfrm>
            <a:off x="2635117" y="5150553"/>
            <a:ext cx="839972" cy="839972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5E553-EBAD-B54B-AA01-82F9C51EC865}"/>
              </a:ext>
            </a:extLst>
          </p:cNvPr>
          <p:cNvSpPr txBox="1"/>
          <p:nvPr/>
        </p:nvSpPr>
        <p:spPr>
          <a:xfrm>
            <a:off x="1350976" y="1958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2B384-F54C-A343-ABA9-89C1EC9AF70C}"/>
              </a:ext>
            </a:extLst>
          </p:cNvPr>
          <p:cNvSpPr txBox="1"/>
          <p:nvPr/>
        </p:nvSpPr>
        <p:spPr>
          <a:xfrm>
            <a:off x="2517942" y="36442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65C3E2-E6A1-B246-A568-C72CB4E4950B}"/>
              </a:ext>
            </a:extLst>
          </p:cNvPr>
          <p:cNvCxnSpPr>
            <a:cxnSpLocks/>
          </p:cNvCxnSpPr>
          <p:nvPr/>
        </p:nvCxnSpPr>
        <p:spPr>
          <a:xfrm>
            <a:off x="2272164" y="1256190"/>
            <a:ext cx="1580947" cy="26483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1AAFAF-E73A-BC40-8260-8671D6467A70}"/>
              </a:ext>
            </a:extLst>
          </p:cNvPr>
          <p:cNvCxnSpPr>
            <a:cxnSpLocks/>
          </p:cNvCxnSpPr>
          <p:nvPr/>
        </p:nvCxnSpPr>
        <p:spPr>
          <a:xfrm>
            <a:off x="4734846" y="1594884"/>
            <a:ext cx="2056680" cy="28938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4E2428-AF0E-0849-A458-0A78E8C62F02}"/>
              </a:ext>
            </a:extLst>
          </p:cNvPr>
          <p:cNvCxnSpPr>
            <a:cxnSpLocks/>
          </p:cNvCxnSpPr>
          <p:nvPr/>
        </p:nvCxnSpPr>
        <p:spPr>
          <a:xfrm>
            <a:off x="1764727" y="3730752"/>
            <a:ext cx="1067062" cy="141980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C4DECF-E2B9-4B40-BC58-048DDFDA9124}"/>
              </a:ext>
            </a:extLst>
          </p:cNvPr>
          <p:cNvCxnSpPr>
            <a:cxnSpLocks/>
          </p:cNvCxnSpPr>
          <p:nvPr/>
        </p:nvCxnSpPr>
        <p:spPr>
          <a:xfrm>
            <a:off x="1997412" y="3483706"/>
            <a:ext cx="1668754" cy="33993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039787E-E579-8C41-8C2D-068F7CE6C4C0}"/>
              </a:ext>
            </a:extLst>
          </p:cNvPr>
          <p:cNvSpPr/>
          <p:nvPr/>
        </p:nvSpPr>
        <p:spPr>
          <a:xfrm>
            <a:off x="448630" y="471039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0FAE24-BEE7-4148-A8FD-2153490F713E}"/>
              </a:ext>
            </a:extLst>
          </p:cNvPr>
          <p:cNvSpPr txBox="1"/>
          <p:nvPr/>
        </p:nvSpPr>
        <p:spPr>
          <a:xfrm>
            <a:off x="6648557" y="5008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7EEB9D-5537-A34A-B9E2-9D3D0EE55600}"/>
              </a:ext>
            </a:extLst>
          </p:cNvPr>
          <p:cNvSpPr txBox="1"/>
          <p:nvPr/>
        </p:nvSpPr>
        <p:spPr>
          <a:xfrm>
            <a:off x="2927484" y="1019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8327D7-224E-1C4D-BFFE-0CD76B9CB620}"/>
              </a:ext>
            </a:extLst>
          </p:cNvPr>
          <p:cNvCxnSpPr>
            <a:cxnSpLocks/>
          </p:cNvCxnSpPr>
          <p:nvPr/>
        </p:nvCxnSpPr>
        <p:spPr>
          <a:xfrm flipV="1">
            <a:off x="3475089" y="5328175"/>
            <a:ext cx="1461132" cy="24236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03E26F-EB14-394B-B15D-D664F3B5803E}"/>
              </a:ext>
            </a:extLst>
          </p:cNvPr>
          <p:cNvCxnSpPr>
            <a:cxnSpLocks/>
          </p:cNvCxnSpPr>
          <p:nvPr/>
        </p:nvCxnSpPr>
        <p:spPr>
          <a:xfrm>
            <a:off x="7406997" y="2399741"/>
            <a:ext cx="414002" cy="183027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67FFC1-F943-4642-A568-DD990CBF4084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4155467" y="1941010"/>
            <a:ext cx="138896" cy="15426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30FBC03-BAC5-3F49-8E20-88314AF7ECA0}"/>
              </a:ext>
            </a:extLst>
          </p:cNvPr>
          <p:cNvSpPr txBox="1"/>
          <p:nvPr/>
        </p:nvSpPr>
        <p:spPr>
          <a:xfrm>
            <a:off x="4220388" y="2518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B03FAF-ADF9-844A-9A04-A4C5F356506C}"/>
              </a:ext>
            </a:extLst>
          </p:cNvPr>
          <p:cNvSpPr txBox="1"/>
          <p:nvPr/>
        </p:nvSpPr>
        <p:spPr>
          <a:xfrm>
            <a:off x="5460947" y="1333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A68F84-21E5-514F-B6A2-4DE8453FD797}"/>
              </a:ext>
            </a:extLst>
          </p:cNvPr>
          <p:cNvSpPr txBox="1"/>
          <p:nvPr/>
        </p:nvSpPr>
        <p:spPr>
          <a:xfrm>
            <a:off x="7571466" y="2919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ACBDCB-4FBC-064D-A63A-0C1E5DA10F6D}"/>
              </a:ext>
            </a:extLst>
          </p:cNvPr>
          <p:cNvCxnSpPr>
            <a:cxnSpLocks/>
          </p:cNvCxnSpPr>
          <p:nvPr/>
        </p:nvCxnSpPr>
        <p:spPr>
          <a:xfrm flipH="1">
            <a:off x="3307914" y="4391439"/>
            <a:ext cx="614645" cy="75744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34F9911-EE8B-7D4D-A61C-72E3F860644A}"/>
              </a:ext>
            </a:extLst>
          </p:cNvPr>
          <p:cNvSpPr/>
          <p:nvPr/>
        </p:nvSpPr>
        <p:spPr>
          <a:xfrm>
            <a:off x="5441043" y="3187233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7ED670-9092-464D-B002-77045FA8E804}"/>
              </a:ext>
            </a:extLst>
          </p:cNvPr>
          <p:cNvCxnSpPr>
            <a:cxnSpLocks/>
          </p:cNvCxnSpPr>
          <p:nvPr/>
        </p:nvCxnSpPr>
        <p:spPr>
          <a:xfrm>
            <a:off x="6300230" y="3823637"/>
            <a:ext cx="1247207" cy="59381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2F11FBC-DED0-9D48-8BF1-7BCE76581BA2}"/>
              </a:ext>
            </a:extLst>
          </p:cNvPr>
          <p:cNvSpPr txBox="1"/>
          <p:nvPr/>
        </p:nvSpPr>
        <p:spPr>
          <a:xfrm>
            <a:off x="4819910" y="3829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EC6DFB-F5E2-9944-89FF-6D1CB65ADC57}"/>
              </a:ext>
            </a:extLst>
          </p:cNvPr>
          <p:cNvSpPr txBox="1"/>
          <p:nvPr/>
        </p:nvSpPr>
        <p:spPr>
          <a:xfrm>
            <a:off x="6565015" y="4048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63A4B2-AFED-E344-A815-17B72029D0B8}"/>
              </a:ext>
            </a:extLst>
          </p:cNvPr>
          <p:cNvSpPr txBox="1"/>
          <p:nvPr/>
        </p:nvSpPr>
        <p:spPr>
          <a:xfrm>
            <a:off x="1853755" y="4386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6889AE-7AC1-5F42-ACFB-51CC64F03BF1}"/>
              </a:ext>
            </a:extLst>
          </p:cNvPr>
          <p:cNvSpPr txBox="1"/>
          <p:nvPr/>
        </p:nvSpPr>
        <p:spPr>
          <a:xfrm>
            <a:off x="3656331" y="4608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85D9354-06C9-C645-BD2F-FB66D8744DD6}"/>
              </a:ext>
            </a:extLst>
          </p:cNvPr>
          <p:cNvSpPr/>
          <p:nvPr/>
        </p:nvSpPr>
        <p:spPr>
          <a:xfrm>
            <a:off x="5021057" y="4813015"/>
            <a:ext cx="839972" cy="839972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1C4894-46E1-BC4A-90E2-94932B757856}"/>
              </a:ext>
            </a:extLst>
          </p:cNvPr>
          <p:cNvCxnSpPr>
            <a:cxnSpLocks/>
          </p:cNvCxnSpPr>
          <p:nvPr/>
        </p:nvCxnSpPr>
        <p:spPr>
          <a:xfrm flipV="1">
            <a:off x="5918141" y="4803402"/>
            <a:ext cx="1550521" cy="34250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82D857D-5339-C348-9A16-857E5E4776D2}"/>
              </a:ext>
            </a:extLst>
          </p:cNvPr>
          <p:cNvSpPr txBox="1"/>
          <p:nvPr/>
        </p:nvSpPr>
        <p:spPr>
          <a:xfrm>
            <a:off x="4455523" y="4483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3D7E65-474E-584C-A655-9ED0370CFBAB}"/>
              </a:ext>
            </a:extLst>
          </p:cNvPr>
          <p:cNvSpPr txBox="1"/>
          <p:nvPr/>
        </p:nvSpPr>
        <p:spPr>
          <a:xfrm>
            <a:off x="4015638" y="5428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9ECF60-7A49-F243-B4C4-7A1D32AD201D}"/>
              </a:ext>
            </a:extLst>
          </p:cNvPr>
          <p:cNvCxnSpPr>
            <a:cxnSpLocks/>
          </p:cNvCxnSpPr>
          <p:nvPr/>
        </p:nvCxnSpPr>
        <p:spPr>
          <a:xfrm>
            <a:off x="4435788" y="4281546"/>
            <a:ext cx="683161" cy="57826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59B5FE2-A3C2-3346-A241-A6D5FA615E7F}"/>
              </a:ext>
            </a:extLst>
          </p:cNvPr>
          <p:cNvSpPr txBox="1"/>
          <p:nvPr/>
        </p:nvSpPr>
        <p:spPr>
          <a:xfrm>
            <a:off x="3810383" y="4605"/>
            <a:ext cx="5046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306278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72108-B4C3-C947-8072-7DB8F496B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Dijkstra’s Shortest Path(s)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79CC3-1CF9-1C4A-92CB-0FD100AA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2392647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F7FA7-55A4-6243-A9B2-322B5B71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3C55AB-25AF-244E-8AE5-FFFBE205EEA9}"/>
              </a:ext>
            </a:extLst>
          </p:cNvPr>
          <p:cNvSpPr/>
          <p:nvPr/>
        </p:nvSpPr>
        <p:spPr>
          <a:xfrm>
            <a:off x="1371615" y="754912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C6A896-4A07-7D4E-8A2D-F5CA3E0380DC}"/>
              </a:ext>
            </a:extLst>
          </p:cNvPr>
          <p:cNvSpPr/>
          <p:nvPr/>
        </p:nvSpPr>
        <p:spPr>
          <a:xfrm>
            <a:off x="7504120" y="4268972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FE1588-BAE5-7846-B1CE-C8B125DBE5BD}"/>
              </a:ext>
            </a:extLst>
          </p:cNvPr>
          <p:cNvSpPr/>
          <p:nvPr/>
        </p:nvSpPr>
        <p:spPr>
          <a:xfrm>
            <a:off x="1166761" y="2890780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70769B-5AF1-1A49-936B-D3059F5ECB47}"/>
              </a:ext>
            </a:extLst>
          </p:cNvPr>
          <p:cNvSpPr/>
          <p:nvPr/>
        </p:nvSpPr>
        <p:spPr>
          <a:xfrm>
            <a:off x="3688661" y="3527561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C0ED6-2DEE-8E4A-A0C3-D8BDD6AA002B}"/>
              </a:ext>
            </a:extLst>
          </p:cNvPr>
          <p:cNvCxnSpPr>
            <a:cxnSpLocks/>
          </p:cNvCxnSpPr>
          <p:nvPr/>
        </p:nvCxnSpPr>
        <p:spPr>
          <a:xfrm flipH="1">
            <a:off x="1586747" y="1594884"/>
            <a:ext cx="177980" cy="12958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7BBBA8-D135-F146-97F9-E6A8D096A49D}"/>
              </a:ext>
            </a:extLst>
          </p:cNvPr>
          <p:cNvCxnSpPr>
            <a:cxnSpLocks/>
          </p:cNvCxnSpPr>
          <p:nvPr/>
        </p:nvCxnSpPr>
        <p:spPr>
          <a:xfrm flipV="1">
            <a:off x="4565859" y="3730752"/>
            <a:ext cx="848869" cy="18489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8BC8095-56BC-2E49-BB96-CE4113E37B52}"/>
              </a:ext>
            </a:extLst>
          </p:cNvPr>
          <p:cNvSpPr/>
          <p:nvPr/>
        </p:nvSpPr>
        <p:spPr>
          <a:xfrm>
            <a:off x="3874377" y="1101038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4BEE24-92DF-1449-8F10-DC630896F2DE}"/>
              </a:ext>
            </a:extLst>
          </p:cNvPr>
          <p:cNvSpPr/>
          <p:nvPr/>
        </p:nvSpPr>
        <p:spPr>
          <a:xfrm>
            <a:off x="6857909" y="151091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8FCCA9-DC03-854B-8713-CED369B6A084}"/>
              </a:ext>
            </a:extLst>
          </p:cNvPr>
          <p:cNvSpPr/>
          <p:nvPr/>
        </p:nvSpPr>
        <p:spPr>
          <a:xfrm>
            <a:off x="2635117" y="5150553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5E553-EBAD-B54B-AA01-82F9C51EC865}"/>
              </a:ext>
            </a:extLst>
          </p:cNvPr>
          <p:cNvSpPr txBox="1"/>
          <p:nvPr/>
        </p:nvSpPr>
        <p:spPr>
          <a:xfrm>
            <a:off x="1350976" y="1958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2B384-F54C-A343-ABA9-89C1EC9AF70C}"/>
              </a:ext>
            </a:extLst>
          </p:cNvPr>
          <p:cNvSpPr txBox="1"/>
          <p:nvPr/>
        </p:nvSpPr>
        <p:spPr>
          <a:xfrm>
            <a:off x="2517942" y="36442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65C3E2-E6A1-B246-A568-C72CB4E4950B}"/>
              </a:ext>
            </a:extLst>
          </p:cNvPr>
          <p:cNvCxnSpPr>
            <a:cxnSpLocks/>
          </p:cNvCxnSpPr>
          <p:nvPr/>
        </p:nvCxnSpPr>
        <p:spPr>
          <a:xfrm>
            <a:off x="2272164" y="1256190"/>
            <a:ext cx="1580947" cy="26483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1AAFAF-E73A-BC40-8260-8671D6467A70}"/>
              </a:ext>
            </a:extLst>
          </p:cNvPr>
          <p:cNvCxnSpPr>
            <a:cxnSpLocks/>
          </p:cNvCxnSpPr>
          <p:nvPr/>
        </p:nvCxnSpPr>
        <p:spPr>
          <a:xfrm>
            <a:off x="4734846" y="1594884"/>
            <a:ext cx="2056680" cy="28938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4E2428-AF0E-0849-A458-0A78E8C62F02}"/>
              </a:ext>
            </a:extLst>
          </p:cNvPr>
          <p:cNvCxnSpPr>
            <a:cxnSpLocks/>
          </p:cNvCxnSpPr>
          <p:nvPr/>
        </p:nvCxnSpPr>
        <p:spPr>
          <a:xfrm>
            <a:off x="1764727" y="3730752"/>
            <a:ext cx="1067062" cy="141980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C4DECF-E2B9-4B40-BC58-048DDFDA9124}"/>
              </a:ext>
            </a:extLst>
          </p:cNvPr>
          <p:cNvCxnSpPr>
            <a:cxnSpLocks/>
          </p:cNvCxnSpPr>
          <p:nvPr/>
        </p:nvCxnSpPr>
        <p:spPr>
          <a:xfrm>
            <a:off x="1997412" y="3483706"/>
            <a:ext cx="1668754" cy="33993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039787E-E579-8C41-8C2D-068F7CE6C4C0}"/>
              </a:ext>
            </a:extLst>
          </p:cNvPr>
          <p:cNvSpPr/>
          <p:nvPr/>
        </p:nvSpPr>
        <p:spPr>
          <a:xfrm>
            <a:off x="448630" y="471039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0FAE24-BEE7-4148-A8FD-2153490F713E}"/>
              </a:ext>
            </a:extLst>
          </p:cNvPr>
          <p:cNvSpPr txBox="1"/>
          <p:nvPr/>
        </p:nvSpPr>
        <p:spPr>
          <a:xfrm>
            <a:off x="6648557" y="5008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7EEB9D-5537-A34A-B9E2-9D3D0EE55600}"/>
              </a:ext>
            </a:extLst>
          </p:cNvPr>
          <p:cNvSpPr txBox="1"/>
          <p:nvPr/>
        </p:nvSpPr>
        <p:spPr>
          <a:xfrm>
            <a:off x="2927484" y="1019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8327D7-224E-1C4D-BFFE-0CD76B9CB620}"/>
              </a:ext>
            </a:extLst>
          </p:cNvPr>
          <p:cNvCxnSpPr>
            <a:cxnSpLocks/>
          </p:cNvCxnSpPr>
          <p:nvPr/>
        </p:nvCxnSpPr>
        <p:spPr>
          <a:xfrm flipV="1">
            <a:off x="3475089" y="5328175"/>
            <a:ext cx="1461132" cy="24236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03E26F-EB14-394B-B15D-D664F3B5803E}"/>
              </a:ext>
            </a:extLst>
          </p:cNvPr>
          <p:cNvCxnSpPr>
            <a:cxnSpLocks/>
          </p:cNvCxnSpPr>
          <p:nvPr/>
        </p:nvCxnSpPr>
        <p:spPr>
          <a:xfrm>
            <a:off x="7406997" y="2399741"/>
            <a:ext cx="414002" cy="183027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67FFC1-F943-4642-A568-DD990CBF4084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4155467" y="1941010"/>
            <a:ext cx="138896" cy="15426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30FBC03-BAC5-3F49-8E20-88314AF7ECA0}"/>
              </a:ext>
            </a:extLst>
          </p:cNvPr>
          <p:cNvSpPr txBox="1"/>
          <p:nvPr/>
        </p:nvSpPr>
        <p:spPr>
          <a:xfrm>
            <a:off x="4220388" y="2518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B03FAF-ADF9-844A-9A04-A4C5F356506C}"/>
              </a:ext>
            </a:extLst>
          </p:cNvPr>
          <p:cNvSpPr txBox="1"/>
          <p:nvPr/>
        </p:nvSpPr>
        <p:spPr>
          <a:xfrm>
            <a:off x="5460947" y="1333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A68F84-21E5-514F-B6A2-4DE8453FD797}"/>
              </a:ext>
            </a:extLst>
          </p:cNvPr>
          <p:cNvSpPr txBox="1"/>
          <p:nvPr/>
        </p:nvSpPr>
        <p:spPr>
          <a:xfrm>
            <a:off x="7571466" y="2919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ACBDCB-4FBC-064D-A63A-0C1E5DA10F6D}"/>
              </a:ext>
            </a:extLst>
          </p:cNvPr>
          <p:cNvCxnSpPr>
            <a:cxnSpLocks/>
          </p:cNvCxnSpPr>
          <p:nvPr/>
        </p:nvCxnSpPr>
        <p:spPr>
          <a:xfrm flipH="1">
            <a:off x="3307914" y="4391439"/>
            <a:ext cx="614645" cy="75744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34F9911-EE8B-7D4D-A61C-72E3F860644A}"/>
              </a:ext>
            </a:extLst>
          </p:cNvPr>
          <p:cNvSpPr/>
          <p:nvPr/>
        </p:nvSpPr>
        <p:spPr>
          <a:xfrm>
            <a:off x="5441043" y="3187233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7ED670-9092-464D-B002-77045FA8E804}"/>
              </a:ext>
            </a:extLst>
          </p:cNvPr>
          <p:cNvCxnSpPr>
            <a:cxnSpLocks/>
          </p:cNvCxnSpPr>
          <p:nvPr/>
        </p:nvCxnSpPr>
        <p:spPr>
          <a:xfrm>
            <a:off x="6300230" y="3823637"/>
            <a:ext cx="1247207" cy="59381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2F11FBC-DED0-9D48-8BF1-7BCE76581BA2}"/>
              </a:ext>
            </a:extLst>
          </p:cNvPr>
          <p:cNvSpPr txBox="1"/>
          <p:nvPr/>
        </p:nvSpPr>
        <p:spPr>
          <a:xfrm>
            <a:off x="4819910" y="3829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EC6DFB-F5E2-9944-89FF-6D1CB65ADC57}"/>
              </a:ext>
            </a:extLst>
          </p:cNvPr>
          <p:cNvSpPr txBox="1"/>
          <p:nvPr/>
        </p:nvSpPr>
        <p:spPr>
          <a:xfrm>
            <a:off x="6565015" y="4048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63A4B2-AFED-E344-A815-17B72029D0B8}"/>
              </a:ext>
            </a:extLst>
          </p:cNvPr>
          <p:cNvSpPr txBox="1"/>
          <p:nvPr/>
        </p:nvSpPr>
        <p:spPr>
          <a:xfrm>
            <a:off x="1853755" y="4386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6889AE-7AC1-5F42-ACFB-51CC64F03BF1}"/>
              </a:ext>
            </a:extLst>
          </p:cNvPr>
          <p:cNvSpPr txBox="1"/>
          <p:nvPr/>
        </p:nvSpPr>
        <p:spPr>
          <a:xfrm>
            <a:off x="3656331" y="4608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85D9354-06C9-C645-BD2F-FB66D8744DD6}"/>
              </a:ext>
            </a:extLst>
          </p:cNvPr>
          <p:cNvSpPr/>
          <p:nvPr/>
        </p:nvSpPr>
        <p:spPr>
          <a:xfrm>
            <a:off x="5021057" y="4813015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1C4894-46E1-BC4A-90E2-94932B757856}"/>
              </a:ext>
            </a:extLst>
          </p:cNvPr>
          <p:cNvCxnSpPr>
            <a:cxnSpLocks/>
          </p:cNvCxnSpPr>
          <p:nvPr/>
        </p:nvCxnSpPr>
        <p:spPr>
          <a:xfrm flipV="1">
            <a:off x="5918141" y="4803402"/>
            <a:ext cx="1550521" cy="34250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82D857D-5339-C348-9A16-857E5E4776D2}"/>
              </a:ext>
            </a:extLst>
          </p:cNvPr>
          <p:cNvSpPr txBox="1"/>
          <p:nvPr/>
        </p:nvSpPr>
        <p:spPr>
          <a:xfrm>
            <a:off x="4455523" y="4483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3D7E65-474E-584C-A655-9ED0370CFBAB}"/>
              </a:ext>
            </a:extLst>
          </p:cNvPr>
          <p:cNvSpPr txBox="1"/>
          <p:nvPr/>
        </p:nvSpPr>
        <p:spPr>
          <a:xfrm>
            <a:off x="4015638" y="5428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9ECF60-7A49-F243-B4C4-7A1D32AD201D}"/>
              </a:ext>
            </a:extLst>
          </p:cNvPr>
          <p:cNvCxnSpPr>
            <a:cxnSpLocks/>
          </p:cNvCxnSpPr>
          <p:nvPr/>
        </p:nvCxnSpPr>
        <p:spPr>
          <a:xfrm>
            <a:off x="4435788" y="4281546"/>
            <a:ext cx="683161" cy="57826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59B5FE2-A3C2-3346-A241-A6D5FA615E7F}"/>
              </a:ext>
            </a:extLst>
          </p:cNvPr>
          <p:cNvSpPr txBox="1"/>
          <p:nvPr/>
        </p:nvSpPr>
        <p:spPr>
          <a:xfrm>
            <a:off x="3810383" y="4605"/>
            <a:ext cx="5046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3292121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F7FA7-55A4-6243-A9B2-322B5B71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3C55AB-25AF-244E-8AE5-FFFBE205EEA9}"/>
              </a:ext>
            </a:extLst>
          </p:cNvPr>
          <p:cNvSpPr/>
          <p:nvPr/>
        </p:nvSpPr>
        <p:spPr>
          <a:xfrm>
            <a:off x="1371615" y="754912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C6A896-4A07-7D4E-8A2D-F5CA3E0380DC}"/>
              </a:ext>
            </a:extLst>
          </p:cNvPr>
          <p:cNvSpPr/>
          <p:nvPr/>
        </p:nvSpPr>
        <p:spPr>
          <a:xfrm>
            <a:off x="7504120" y="4268972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FE1588-BAE5-7846-B1CE-C8B125DBE5BD}"/>
              </a:ext>
            </a:extLst>
          </p:cNvPr>
          <p:cNvSpPr/>
          <p:nvPr/>
        </p:nvSpPr>
        <p:spPr>
          <a:xfrm>
            <a:off x="1166761" y="2890780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70769B-5AF1-1A49-936B-D3059F5ECB47}"/>
              </a:ext>
            </a:extLst>
          </p:cNvPr>
          <p:cNvSpPr/>
          <p:nvPr/>
        </p:nvSpPr>
        <p:spPr>
          <a:xfrm>
            <a:off x="3688661" y="3527561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C0ED6-2DEE-8E4A-A0C3-D8BDD6AA002B}"/>
              </a:ext>
            </a:extLst>
          </p:cNvPr>
          <p:cNvCxnSpPr>
            <a:cxnSpLocks/>
          </p:cNvCxnSpPr>
          <p:nvPr/>
        </p:nvCxnSpPr>
        <p:spPr>
          <a:xfrm flipH="1">
            <a:off x="1586747" y="1594884"/>
            <a:ext cx="177980" cy="12958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7BBBA8-D135-F146-97F9-E6A8D096A49D}"/>
              </a:ext>
            </a:extLst>
          </p:cNvPr>
          <p:cNvCxnSpPr>
            <a:cxnSpLocks/>
          </p:cNvCxnSpPr>
          <p:nvPr/>
        </p:nvCxnSpPr>
        <p:spPr>
          <a:xfrm flipV="1">
            <a:off x="4565859" y="3730752"/>
            <a:ext cx="848869" cy="18489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8BC8095-56BC-2E49-BB96-CE4113E37B52}"/>
              </a:ext>
            </a:extLst>
          </p:cNvPr>
          <p:cNvSpPr/>
          <p:nvPr/>
        </p:nvSpPr>
        <p:spPr>
          <a:xfrm>
            <a:off x="3874377" y="1101038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4BEE24-92DF-1449-8F10-DC630896F2DE}"/>
              </a:ext>
            </a:extLst>
          </p:cNvPr>
          <p:cNvSpPr/>
          <p:nvPr/>
        </p:nvSpPr>
        <p:spPr>
          <a:xfrm>
            <a:off x="6857909" y="151091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8FCCA9-DC03-854B-8713-CED369B6A084}"/>
              </a:ext>
            </a:extLst>
          </p:cNvPr>
          <p:cNvSpPr/>
          <p:nvPr/>
        </p:nvSpPr>
        <p:spPr>
          <a:xfrm>
            <a:off x="2635117" y="5150553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5E553-EBAD-B54B-AA01-82F9C51EC865}"/>
              </a:ext>
            </a:extLst>
          </p:cNvPr>
          <p:cNvSpPr txBox="1"/>
          <p:nvPr/>
        </p:nvSpPr>
        <p:spPr>
          <a:xfrm>
            <a:off x="1350976" y="1958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2B384-F54C-A343-ABA9-89C1EC9AF70C}"/>
              </a:ext>
            </a:extLst>
          </p:cNvPr>
          <p:cNvSpPr txBox="1"/>
          <p:nvPr/>
        </p:nvSpPr>
        <p:spPr>
          <a:xfrm>
            <a:off x="2517942" y="36442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65C3E2-E6A1-B246-A568-C72CB4E4950B}"/>
              </a:ext>
            </a:extLst>
          </p:cNvPr>
          <p:cNvCxnSpPr>
            <a:cxnSpLocks/>
          </p:cNvCxnSpPr>
          <p:nvPr/>
        </p:nvCxnSpPr>
        <p:spPr>
          <a:xfrm>
            <a:off x="2272164" y="1256190"/>
            <a:ext cx="1580947" cy="26483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1AAFAF-E73A-BC40-8260-8671D6467A70}"/>
              </a:ext>
            </a:extLst>
          </p:cNvPr>
          <p:cNvCxnSpPr>
            <a:cxnSpLocks/>
          </p:cNvCxnSpPr>
          <p:nvPr/>
        </p:nvCxnSpPr>
        <p:spPr>
          <a:xfrm>
            <a:off x="4734846" y="1594884"/>
            <a:ext cx="2056680" cy="28938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4E2428-AF0E-0849-A458-0A78E8C62F02}"/>
              </a:ext>
            </a:extLst>
          </p:cNvPr>
          <p:cNvCxnSpPr>
            <a:cxnSpLocks/>
          </p:cNvCxnSpPr>
          <p:nvPr/>
        </p:nvCxnSpPr>
        <p:spPr>
          <a:xfrm>
            <a:off x="1764727" y="3730752"/>
            <a:ext cx="1067062" cy="141980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C4DECF-E2B9-4B40-BC58-048DDFDA9124}"/>
              </a:ext>
            </a:extLst>
          </p:cNvPr>
          <p:cNvCxnSpPr>
            <a:cxnSpLocks/>
          </p:cNvCxnSpPr>
          <p:nvPr/>
        </p:nvCxnSpPr>
        <p:spPr>
          <a:xfrm>
            <a:off x="1997412" y="3483706"/>
            <a:ext cx="1668754" cy="33993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039787E-E579-8C41-8C2D-068F7CE6C4C0}"/>
              </a:ext>
            </a:extLst>
          </p:cNvPr>
          <p:cNvSpPr/>
          <p:nvPr/>
        </p:nvSpPr>
        <p:spPr>
          <a:xfrm>
            <a:off x="448630" y="471039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0FAE24-BEE7-4148-A8FD-2153490F713E}"/>
              </a:ext>
            </a:extLst>
          </p:cNvPr>
          <p:cNvSpPr txBox="1"/>
          <p:nvPr/>
        </p:nvSpPr>
        <p:spPr>
          <a:xfrm>
            <a:off x="6648557" y="5008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7EEB9D-5537-A34A-B9E2-9D3D0EE55600}"/>
              </a:ext>
            </a:extLst>
          </p:cNvPr>
          <p:cNvSpPr txBox="1"/>
          <p:nvPr/>
        </p:nvSpPr>
        <p:spPr>
          <a:xfrm>
            <a:off x="2927484" y="1019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8327D7-224E-1C4D-BFFE-0CD76B9CB620}"/>
              </a:ext>
            </a:extLst>
          </p:cNvPr>
          <p:cNvCxnSpPr>
            <a:cxnSpLocks/>
          </p:cNvCxnSpPr>
          <p:nvPr/>
        </p:nvCxnSpPr>
        <p:spPr>
          <a:xfrm flipV="1">
            <a:off x="3475089" y="5328175"/>
            <a:ext cx="1461132" cy="24236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03E26F-EB14-394B-B15D-D664F3B5803E}"/>
              </a:ext>
            </a:extLst>
          </p:cNvPr>
          <p:cNvCxnSpPr>
            <a:cxnSpLocks/>
          </p:cNvCxnSpPr>
          <p:nvPr/>
        </p:nvCxnSpPr>
        <p:spPr>
          <a:xfrm>
            <a:off x="7406997" y="2399741"/>
            <a:ext cx="414002" cy="183027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67FFC1-F943-4642-A568-DD990CBF4084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4155467" y="1941010"/>
            <a:ext cx="138896" cy="15426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30FBC03-BAC5-3F49-8E20-88314AF7ECA0}"/>
              </a:ext>
            </a:extLst>
          </p:cNvPr>
          <p:cNvSpPr txBox="1"/>
          <p:nvPr/>
        </p:nvSpPr>
        <p:spPr>
          <a:xfrm>
            <a:off x="4220388" y="2518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B03FAF-ADF9-844A-9A04-A4C5F356506C}"/>
              </a:ext>
            </a:extLst>
          </p:cNvPr>
          <p:cNvSpPr txBox="1"/>
          <p:nvPr/>
        </p:nvSpPr>
        <p:spPr>
          <a:xfrm>
            <a:off x="5460947" y="1333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A68F84-21E5-514F-B6A2-4DE8453FD797}"/>
              </a:ext>
            </a:extLst>
          </p:cNvPr>
          <p:cNvSpPr txBox="1"/>
          <p:nvPr/>
        </p:nvSpPr>
        <p:spPr>
          <a:xfrm>
            <a:off x="7571466" y="2919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ACBDCB-4FBC-064D-A63A-0C1E5DA10F6D}"/>
              </a:ext>
            </a:extLst>
          </p:cNvPr>
          <p:cNvCxnSpPr>
            <a:cxnSpLocks/>
          </p:cNvCxnSpPr>
          <p:nvPr/>
        </p:nvCxnSpPr>
        <p:spPr>
          <a:xfrm flipH="1">
            <a:off x="3307914" y="4391439"/>
            <a:ext cx="614645" cy="75744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34F9911-EE8B-7D4D-A61C-72E3F860644A}"/>
              </a:ext>
            </a:extLst>
          </p:cNvPr>
          <p:cNvSpPr/>
          <p:nvPr/>
        </p:nvSpPr>
        <p:spPr>
          <a:xfrm>
            <a:off x="5441043" y="3187233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7ED670-9092-464D-B002-77045FA8E804}"/>
              </a:ext>
            </a:extLst>
          </p:cNvPr>
          <p:cNvCxnSpPr>
            <a:cxnSpLocks/>
          </p:cNvCxnSpPr>
          <p:nvPr/>
        </p:nvCxnSpPr>
        <p:spPr>
          <a:xfrm>
            <a:off x="6300230" y="3823637"/>
            <a:ext cx="1247207" cy="59381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2F11FBC-DED0-9D48-8BF1-7BCE76581BA2}"/>
              </a:ext>
            </a:extLst>
          </p:cNvPr>
          <p:cNvSpPr txBox="1"/>
          <p:nvPr/>
        </p:nvSpPr>
        <p:spPr>
          <a:xfrm>
            <a:off x="4819910" y="3829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EC6DFB-F5E2-9944-89FF-6D1CB65ADC57}"/>
              </a:ext>
            </a:extLst>
          </p:cNvPr>
          <p:cNvSpPr txBox="1"/>
          <p:nvPr/>
        </p:nvSpPr>
        <p:spPr>
          <a:xfrm>
            <a:off x="6565015" y="4048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63A4B2-AFED-E344-A815-17B72029D0B8}"/>
              </a:ext>
            </a:extLst>
          </p:cNvPr>
          <p:cNvSpPr txBox="1"/>
          <p:nvPr/>
        </p:nvSpPr>
        <p:spPr>
          <a:xfrm>
            <a:off x="1853755" y="4386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6889AE-7AC1-5F42-ACFB-51CC64F03BF1}"/>
              </a:ext>
            </a:extLst>
          </p:cNvPr>
          <p:cNvSpPr txBox="1"/>
          <p:nvPr/>
        </p:nvSpPr>
        <p:spPr>
          <a:xfrm>
            <a:off x="3656331" y="4608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85D9354-06C9-C645-BD2F-FB66D8744DD6}"/>
              </a:ext>
            </a:extLst>
          </p:cNvPr>
          <p:cNvSpPr/>
          <p:nvPr/>
        </p:nvSpPr>
        <p:spPr>
          <a:xfrm>
            <a:off x="5021057" y="4813015"/>
            <a:ext cx="839972" cy="839972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1C4894-46E1-BC4A-90E2-94932B757856}"/>
              </a:ext>
            </a:extLst>
          </p:cNvPr>
          <p:cNvCxnSpPr>
            <a:cxnSpLocks/>
          </p:cNvCxnSpPr>
          <p:nvPr/>
        </p:nvCxnSpPr>
        <p:spPr>
          <a:xfrm flipV="1">
            <a:off x="5918141" y="4803402"/>
            <a:ext cx="1550521" cy="34250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82D857D-5339-C348-9A16-857E5E4776D2}"/>
              </a:ext>
            </a:extLst>
          </p:cNvPr>
          <p:cNvSpPr txBox="1"/>
          <p:nvPr/>
        </p:nvSpPr>
        <p:spPr>
          <a:xfrm>
            <a:off x="4455523" y="4483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3D7E65-474E-584C-A655-9ED0370CFBAB}"/>
              </a:ext>
            </a:extLst>
          </p:cNvPr>
          <p:cNvSpPr txBox="1"/>
          <p:nvPr/>
        </p:nvSpPr>
        <p:spPr>
          <a:xfrm>
            <a:off x="4015638" y="5428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9ECF60-7A49-F243-B4C4-7A1D32AD201D}"/>
              </a:ext>
            </a:extLst>
          </p:cNvPr>
          <p:cNvCxnSpPr>
            <a:cxnSpLocks/>
          </p:cNvCxnSpPr>
          <p:nvPr/>
        </p:nvCxnSpPr>
        <p:spPr>
          <a:xfrm>
            <a:off x="4435788" y="4281546"/>
            <a:ext cx="683161" cy="57826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59B5FE2-A3C2-3346-A241-A6D5FA615E7F}"/>
              </a:ext>
            </a:extLst>
          </p:cNvPr>
          <p:cNvSpPr txBox="1"/>
          <p:nvPr/>
        </p:nvSpPr>
        <p:spPr>
          <a:xfrm>
            <a:off x="3810383" y="4605"/>
            <a:ext cx="5046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4025174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F7FA7-55A4-6243-A9B2-322B5B71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3C55AB-25AF-244E-8AE5-FFFBE205EEA9}"/>
              </a:ext>
            </a:extLst>
          </p:cNvPr>
          <p:cNvSpPr/>
          <p:nvPr/>
        </p:nvSpPr>
        <p:spPr>
          <a:xfrm>
            <a:off x="1371615" y="754912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C6A896-4A07-7D4E-8A2D-F5CA3E0380DC}"/>
              </a:ext>
            </a:extLst>
          </p:cNvPr>
          <p:cNvSpPr/>
          <p:nvPr/>
        </p:nvSpPr>
        <p:spPr>
          <a:xfrm>
            <a:off x="7504120" y="4268972"/>
            <a:ext cx="839972" cy="839972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FE1588-BAE5-7846-B1CE-C8B125DBE5BD}"/>
              </a:ext>
            </a:extLst>
          </p:cNvPr>
          <p:cNvSpPr/>
          <p:nvPr/>
        </p:nvSpPr>
        <p:spPr>
          <a:xfrm>
            <a:off x="1166761" y="2890780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70769B-5AF1-1A49-936B-D3059F5ECB47}"/>
              </a:ext>
            </a:extLst>
          </p:cNvPr>
          <p:cNvSpPr/>
          <p:nvPr/>
        </p:nvSpPr>
        <p:spPr>
          <a:xfrm>
            <a:off x="3688661" y="3527561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C0ED6-2DEE-8E4A-A0C3-D8BDD6AA002B}"/>
              </a:ext>
            </a:extLst>
          </p:cNvPr>
          <p:cNvCxnSpPr>
            <a:cxnSpLocks/>
          </p:cNvCxnSpPr>
          <p:nvPr/>
        </p:nvCxnSpPr>
        <p:spPr>
          <a:xfrm flipH="1">
            <a:off x="1586747" y="1594884"/>
            <a:ext cx="177980" cy="12958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7BBBA8-D135-F146-97F9-E6A8D096A49D}"/>
              </a:ext>
            </a:extLst>
          </p:cNvPr>
          <p:cNvCxnSpPr>
            <a:cxnSpLocks/>
          </p:cNvCxnSpPr>
          <p:nvPr/>
        </p:nvCxnSpPr>
        <p:spPr>
          <a:xfrm flipV="1">
            <a:off x="4565859" y="3730752"/>
            <a:ext cx="848869" cy="18489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8BC8095-56BC-2E49-BB96-CE4113E37B52}"/>
              </a:ext>
            </a:extLst>
          </p:cNvPr>
          <p:cNvSpPr/>
          <p:nvPr/>
        </p:nvSpPr>
        <p:spPr>
          <a:xfrm>
            <a:off x="3874377" y="1101038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4BEE24-92DF-1449-8F10-DC630896F2DE}"/>
              </a:ext>
            </a:extLst>
          </p:cNvPr>
          <p:cNvSpPr/>
          <p:nvPr/>
        </p:nvSpPr>
        <p:spPr>
          <a:xfrm>
            <a:off x="6857909" y="151091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8FCCA9-DC03-854B-8713-CED369B6A084}"/>
              </a:ext>
            </a:extLst>
          </p:cNvPr>
          <p:cNvSpPr/>
          <p:nvPr/>
        </p:nvSpPr>
        <p:spPr>
          <a:xfrm>
            <a:off x="2635117" y="5150553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5E553-EBAD-B54B-AA01-82F9C51EC865}"/>
              </a:ext>
            </a:extLst>
          </p:cNvPr>
          <p:cNvSpPr txBox="1"/>
          <p:nvPr/>
        </p:nvSpPr>
        <p:spPr>
          <a:xfrm>
            <a:off x="1350976" y="1958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2B384-F54C-A343-ABA9-89C1EC9AF70C}"/>
              </a:ext>
            </a:extLst>
          </p:cNvPr>
          <p:cNvSpPr txBox="1"/>
          <p:nvPr/>
        </p:nvSpPr>
        <p:spPr>
          <a:xfrm>
            <a:off x="2517942" y="36442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65C3E2-E6A1-B246-A568-C72CB4E4950B}"/>
              </a:ext>
            </a:extLst>
          </p:cNvPr>
          <p:cNvCxnSpPr>
            <a:cxnSpLocks/>
          </p:cNvCxnSpPr>
          <p:nvPr/>
        </p:nvCxnSpPr>
        <p:spPr>
          <a:xfrm>
            <a:off x="2272164" y="1256190"/>
            <a:ext cx="1580947" cy="26483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1AAFAF-E73A-BC40-8260-8671D6467A70}"/>
              </a:ext>
            </a:extLst>
          </p:cNvPr>
          <p:cNvCxnSpPr>
            <a:cxnSpLocks/>
          </p:cNvCxnSpPr>
          <p:nvPr/>
        </p:nvCxnSpPr>
        <p:spPr>
          <a:xfrm>
            <a:off x="4734846" y="1594884"/>
            <a:ext cx="2056680" cy="28938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4E2428-AF0E-0849-A458-0A78E8C62F02}"/>
              </a:ext>
            </a:extLst>
          </p:cNvPr>
          <p:cNvCxnSpPr>
            <a:cxnSpLocks/>
          </p:cNvCxnSpPr>
          <p:nvPr/>
        </p:nvCxnSpPr>
        <p:spPr>
          <a:xfrm>
            <a:off x="1764727" y="3730752"/>
            <a:ext cx="1067062" cy="141980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C4DECF-E2B9-4B40-BC58-048DDFDA9124}"/>
              </a:ext>
            </a:extLst>
          </p:cNvPr>
          <p:cNvCxnSpPr>
            <a:cxnSpLocks/>
          </p:cNvCxnSpPr>
          <p:nvPr/>
        </p:nvCxnSpPr>
        <p:spPr>
          <a:xfrm>
            <a:off x="1997412" y="3483706"/>
            <a:ext cx="1668754" cy="33993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039787E-E579-8C41-8C2D-068F7CE6C4C0}"/>
              </a:ext>
            </a:extLst>
          </p:cNvPr>
          <p:cNvSpPr/>
          <p:nvPr/>
        </p:nvSpPr>
        <p:spPr>
          <a:xfrm>
            <a:off x="448630" y="471039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0FAE24-BEE7-4148-A8FD-2153490F713E}"/>
              </a:ext>
            </a:extLst>
          </p:cNvPr>
          <p:cNvSpPr txBox="1"/>
          <p:nvPr/>
        </p:nvSpPr>
        <p:spPr>
          <a:xfrm>
            <a:off x="6648557" y="5008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7EEB9D-5537-A34A-B9E2-9D3D0EE55600}"/>
              </a:ext>
            </a:extLst>
          </p:cNvPr>
          <p:cNvSpPr txBox="1"/>
          <p:nvPr/>
        </p:nvSpPr>
        <p:spPr>
          <a:xfrm>
            <a:off x="2927484" y="1019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8327D7-224E-1C4D-BFFE-0CD76B9CB620}"/>
              </a:ext>
            </a:extLst>
          </p:cNvPr>
          <p:cNvCxnSpPr>
            <a:cxnSpLocks/>
          </p:cNvCxnSpPr>
          <p:nvPr/>
        </p:nvCxnSpPr>
        <p:spPr>
          <a:xfrm flipV="1">
            <a:off x="3475089" y="5328175"/>
            <a:ext cx="1461132" cy="24236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03E26F-EB14-394B-B15D-D664F3B5803E}"/>
              </a:ext>
            </a:extLst>
          </p:cNvPr>
          <p:cNvCxnSpPr>
            <a:cxnSpLocks/>
          </p:cNvCxnSpPr>
          <p:nvPr/>
        </p:nvCxnSpPr>
        <p:spPr>
          <a:xfrm>
            <a:off x="7406997" y="2399741"/>
            <a:ext cx="414002" cy="183027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67FFC1-F943-4642-A568-DD990CBF4084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4155467" y="1941010"/>
            <a:ext cx="138896" cy="15426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30FBC03-BAC5-3F49-8E20-88314AF7ECA0}"/>
              </a:ext>
            </a:extLst>
          </p:cNvPr>
          <p:cNvSpPr txBox="1"/>
          <p:nvPr/>
        </p:nvSpPr>
        <p:spPr>
          <a:xfrm>
            <a:off x="4220388" y="2518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B03FAF-ADF9-844A-9A04-A4C5F356506C}"/>
              </a:ext>
            </a:extLst>
          </p:cNvPr>
          <p:cNvSpPr txBox="1"/>
          <p:nvPr/>
        </p:nvSpPr>
        <p:spPr>
          <a:xfrm>
            <a:off x="5460947" y="1333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A68F84-21E5-514F-B6A2-4DE8453FD797}"/>
              </a:ext>
            </a:extLst>
          </p:cNvPr>
          <p:cNvSpPr txBox="1"/>
          <p:nvPr/>
        </p:nvSpPr>
        <p:spPr>
          <a:xfrm>
            <a:off x="7571466" y="2919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ACBDCB-4FBC-064D-A63A-0C1E5DA10F6D}"/>
              </a:ext>
            </a:extLst>
          </p:cNvPr>
          <p:cNvCxnSpPr>
            <a:cxnSpLocks/>
          </p:cNvCxnSpPr>
          <p:nvPr/>
        </p:nvCxnSpPr>
        <p:spPr>
          <a:xfrm flipH="1">
            <a:off x="3307914" y="4391439"/>
            <a:ext cx="614645" cy="75744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34F9911-EE8B-7D4D-A61C-72E3F860644A}"/>
              </a:ext>
            </a:extLst>
          </p:cNvPr>
          <p:cNvSpPr/>
          <p:nvPr/>
        </p:nvSpPr>
        <p:spPr>
          <a:xfrm>
            <a:off x="5441043" y="3187233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7ED670-9092-464D-B002-77045FA8E804}"/>
              </a:ext>
            </a:extLst>
          </p:cNvPr>
          <p:cNvCxnSpPr>
            <a:cxnSpLocks/>
          </p:cNvCxnSpPr>
          <p:nvPr/>
        </p:nvCxnSpPr>
        <p:spPr>
          <a:xfrm>
            <a:off x="6300230" y="3823637"/>
            <a:ext cx="1247207" cy="59381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2F11FBC-DED0-9D48-8BF1-7BCE76581BA2}"/>
              </a:ext>
            </a:extLst>
          </p:cNvPr>
          <p:cNvSpPr txBox="1"/>
          <p:nvPr/>
        </p:nvSpPr>
        <p:spPr>
          <a:xfrm>
            <a:off x="4819910" y="3829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EC6DFB-F5E2-9944-89FF-6D1CB65ADC57}"/>
              </a:ext>
            </a:extLst>
          </p:cNvPr>
          <p:cNvSpPr txBox="1"/>
          <p:nvPr/>
        </p:nvSpPr>
        <p:spPr>
          <a:xfrm>
            <a:off x="6565015" y="4048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63A4B2-AFED-E344-A815-17B72029D0B8}"/>
              </a:ext>
            </a:extLst>
          </p:cNvPr>
          <p:cNvSpPr txBox="1"/>
          <p:nvPr/>
        </p:nvSpPr>
        <p:spPr>
          <a:xfrm>
            <a:off x="1853755" y="4386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6889AE-7AC1-5F42-ACFB-51CC64F03BF1}"/>
              </a:ext>
            </a:extLst>
          </p:cNvPr>
          <p:cNvSpPr txBox="1"/>
          <p:nvPr/>
        </p:nvSpPr>
        <p:spPr>
          <a:xfrm>
            <a:off x="3656331" y="4608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85D9354-06C9-C645-BD2F-FB66D8744DD6}"/>
              </a:ext>
            </a:extLst>
          </p:cNvPr>
          <p:cNvSpPr/>
          <p:nvPr/>
        </p:nvSpPr>
        <p:spPr>
          <a:xfrm>
            <a:off x="5021057" y="4813015"/>
            <a:ext cx="839972" cy="839972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1C4894-46E1-BC4A-90E2-94932B757856}"/>
              </a:ext>
            </a:extLst>
          </p:cNvPr>
          <p:cNvCxnSpPr>
            <a:cxnSpLocks/>
          </p:cNvCxnSpPr>
          <p:nvPr/>
        </p:nvCxnSpPr>
        <p:spPr>
          <a:xfrm flipV="1">
            <a:off x="5918141" y="4803402"/>
            <a:ext cx="1550521" cy="34250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82D857D-5339-C348-9A16-857E5E4776D2}"/>
              </a:ext>
            </a:extLst>
          </p:cNvPr>
          <p:cNvSpPr txBox="1"/>
          <p:nvPr/>
        </p:nvSpPr>
        <p:spPr>
          <a:xfrm>
            <a:off x="4455523" y="4483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3D7E65-474E-584C-A655-9ED0370CFBAB}"/>
              </a:ext>
            </a:extLst>
          </p:cNvPr>
          <p:cNvSpPr txBox="1"/>
          <p:nvPr/>
        </p:nvSpPr>
        <p:spPr>
          <a:xfrm>
            <a:off x="4015638" y="5428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9ECF60-7A49-F243-B4C4-7A1D32AD201D}"/>
              </a:ext>
            </a:extLst>
          </p:cNvPr>
          <p:cNvCxnSpPr>
            <a:cxnSpLocks/>
          </p:cNvCxnSpPr>
          <p:nvPr/>
        </p:nvCxnSpPr>
        <p:spPr>
          <a:xfrm>
            <a:off x="4435788" y="4281546"/>
            <a:ext cx="683161" cy="57826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59B5FE2-A3C2-3346-A241-A6D5FA615E7F}"/>
              </a:ext>
            </a:extLst>
          </p:cNvPr>
          <p:cNvSpPr txBox="1"/>
          <p:nvPr/>
        </p:nvSpPr>
        <p:spPr>
          <a:xfrm>
            <a:off x="3810383" y="4605"/>
            <a:ext cx="5046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432150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F7FA7-55A4-6243-A9B2-322B5B71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3C55AB-25AF-244E-8AE5-FFFBE205EEA9}"/>
              </a:ext>
            </a:extLst>
          </p:cNvPr>
          <p:cNvSpPr/>
          <p:nvPr/>
        </p:nvSpPr>
        <p:spPr>
          <a:xfrm>
            <a:off x="1371615" y="754912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C6A896-4A07-7D4E-8A2D-F5CA3E0380DC}"/>
              </a:ext>
            </a:extLst>
          </p:cNvPr>
          <p:cNvSpPr/>
          <p:nvPr/>
        </p:nvSpPr>
        <p:spPr>
          <a:xfrm>
            <a:off x="7504120" y="4268972"/>
            <a:ext cx="839972" cy="839972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FE1588-BAE5-7846-B1CE-C8B125DBE5BD}"/>
              </a:ext>
            </a:extLst>
          </p:cNvPr>
          <p:cNvSpPr/>
          <p:nvPr/>
        </p:nvSpPr>
        <p:spPr>
          <a:xfrm>
            <a:off x="1166761" y="2890780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70769B-5AF1-1A49-936B-D3059F5ECB47}"/>
              </a:ext>
            </a:extLst>
          </p:cNvPr>
          <p:cNvSpPr/>
          <p:nvPr/>
        </p:nvSpPr>
        <p:spPr>
          <a:xfrm>
            <a:off x="3688661" y="3527561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C0ED6-2DEE-8E4A-A0C3-D8BDD6AA002B}"/>
              </a:ext>
            </a:extLst>
          </p:cNvPr>
          <p:cNvCxnSpPr>
            <a:cxnSpLocks/>
          </p:cNvCxnSpPr>
          <p:nvPr/>
        </p:nvCxnSpPr>
        <p:spPr>
          <a:xfrm flipH="1">
            <a:off x="1586747" y="1594884"/>
            <a:ext cx="177980" cy="12958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7BBBA8-D135-F146-97F9-E6A8D096A49D}"/>
              </a:ext>
            </a:extLst>
          </p:cNvPr>
          <p:cNvCxnSpPr>
            <a:cxnSpLocks/>
          </p:cNvCxnSpPr>
          <p:nvPr/>
        </p:nvCxnSpPr>
        <p:spPr>
          <a:xfrm flipV="1">
            <a:off x="4565859" y="3730752"/>
            <a:ext cx="848869" cy="18489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8BC8095-56BC-2E49-BB96-CE4113E37B52}"/>
              </a:ext>
            </a:extLst>
          </p:cNvPr>
          <p:cNvSpPr/>
          <p:nvPr/>
        </p:nvSpPr>
        <p:spPr>
          <a:xfrm>
            <a:off x="3874377" y="1101038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4BEE24-92DF-1449-8F10-DC630896F2DE}"/>
              </a:ext>
            </a:extLst>
          </p:cNvPr>
          <p:cNvSpPr/>
          <p:nvPr/>
        </p:nvSpPr>
        <p:spPr>
          <a:xfrm>
            <a:off x="6857909" y="151091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8FCCA9-DC03-854B-8713-CED369B6A084}"/>
              </a:ext>
            </a:extLst>
          </p:cNvPr>
          <p:cNvSpPr/>
          <p:nvPr/>
        </p:nvSpPr>
        <p:spPr>
          <a:xfrm>
            <a:off x="2635117" y="5150553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5E553-EBAD-B54B-AA01-82F9C51EC865}"/>
              </a:ext>
            </a:extLst>
          </p:cNvPr>
          <p:cNvSpPr txBox="1"/>
          <p:nvPr/>
        </p:nvSpPr>
        <p:spPr>
          <a:xfrm>
            <a:off x="1350976" y="1958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2B384-F54C-A343-ABA9-89C1EC9AF70C}"/>
              </a:ext>
            </a:extLst>
          </p:cNvPr>
          <p:cNvSpPr txBox="1"/>
          <p:nvPr/>
        </p:nvSpPr>
        <p:spPr>
          <a:xfrm>
            <a:off x="2517942" y="36442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65C3E2-E6A1-B246-A568-C72CB4E4950B}"/>
              </a:ext>
            </a:extLst>
          </p:cNvPr>
          <p:cNvCxnSpPr>
            <a:cxnSpLocks/>
          </p:cNvCxnSpPr>
          <p:nvPr/>
        </p:nvCxnSpPr>
        <p:spPr>
          <a:xfrm>
            <a:off x="2272164" y="1256190"/>
            <a:ext cx="1580947" cy="26483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1AAFAF-E73A-BC40-8260-8671D6467A70}"/>
              </a:ext>
            </a:extLst>
          </p:cNvPr>
          <p:cNvCxnSpPr>
            <a:cxnSpLocks/>
          </p:cNvCxnSpPr>
          <p:nvPr/>
        </p:nvCxnSpPr>
        <p:spPr>
          <a:xfrm>
            <a:off x="4734846" y="1594884"/>
            <a:ext cx="2056680" cy="28938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4E2428-AF0E-0849-A458-0A78E8C62F02}"/>
              </a:ext>
            </a:extLst>
          </p:cNvPr>
          <p:cNvCxnSpPr>
            <a:cxnSpLocks/>
          </p:cNvCxnSpPr>
          <p:nvPr/>
        </p:nvCxnSpPr>
        <p:spPr>
          <a:xfrm>
            <a:off x="1764727" y="3730752"/>
            <a:ext cx="1067062" cy="141980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C4DECF-E2B9-4B40-BC58-048DDFDA9124}"/>
              </a:ext>
            </a:extLst>
          </p:cNvPr>
          <p:cNvCxnSpPr>
            <a:cxnSpLocks/>
          </p:cNvCxnSpPr>
          <p:nvPr/>
        </p:nvCxnSpPr>
        <p:spPr>
          <a:xfrm>
            <a:off x="1997412" y="3483706"/>
            <a:ext cx="1668754" cy="33993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039787E-E579-8C41-8C2D-068F7CE6C4C0}"/>
              </a:ext>
            </a:extLst>
          </p:cNvPr>
          <p:cNvSpPr/>
          <p:nvPr/>
        </p:nvSpPr>
        <p:spPr>
          <a:xfrm>
            <a:off x="448630" y="471039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0FAE24-BEE7-4148-A8FD-2153490F713E}"/>
              </a:ext>
            </a:extLst>
          </p:cNvPr>
          <p:cNvSpPr txBox="1"/>
          <p:nvPr/>
        </p:nvSpPr>
        <p:spPr>
          <a:xfrm>
            <a:off x="6648557" y="5008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7EEB9D-5537-A34A-B9E2-9D3D0EE55600}"/>
              </a:ext>
            </a:extLst>
          </p:cNvPr>
          <p:cNvSpPr txBox="1"/>
          <p:nvPr/>
        </p:nvSpPr>
        <p:spPr>
          <a:xfrm>
            <a:off x="2927484" y="1019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8327D7-224E-1C4D-BFFE-0CD76B9CB620}"/>
              </a:ext>
            </a:extLst>
          </p:cNvPr>
          <p:cNvCxnSpPr>
            <a:cxnSpLocks/>
          </p:cNvCxnSpPr>
          <p:nvPr/>
        </p:nvCxnSpPr>
        <p:spPr>
          <a:xfrm flipV="1">
            <a:off x="3475089" y="5328175"/>
            <a:ext cx="1461132" cy="24236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03E26F-EB14-394B-B15D-D664F3B5803E}"/>
              </a:ext>
            </a:extLst>
          </p:cNvPr>
          <p:cNvCxnSpPr>
            <a:cxnSpLocks/>
          </p:cNvCxnSpPr>
          <p:nvPr/>
        </p:nvCxnSpPr>
        <p:spPr>
          <a:xfrm>
            <a:off x="7406997" y="2399741"/>
            <a:ext cx="414002" cy="183027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67FFC1-F943-4642-A568-DD990CBF4084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4155467" y="1941010"/>
            <a:ext cx="138896" cy="15426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30FBC03-BAC5-3F49-8E20-88314AF7ECA0}"/>
              </a:ext>
            </a:extLst>
          </p:cNvPr>
          <p:cNvSpPr txBox="1"/>
          <p:nvPr/>
        </p:nvSpPr>
        <p:spPr>
          <a:xfrm>
            <a:off x="4220388" y="2518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B03FAF-ADF9-844A-9A04-A4C5F356506C}"/>
              </a:ext>
            </a:extLst>
          </p:cNvPr>
          <p:cNvSpPr txBox="1"/>
          <p:nvPr/>
        </p:nvSpPr>
        <p:spPr>
          <a:xfrm>
            <a:off x="5460947" y="1333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A68F84-21E5-514F-B6A2-4DE8453FD797}"/>
              </a:ext>
            </a:extLst>
          </p:cNvPr>
          <p:cNvSpPr txBox="1"/>
          <p:nvPr/>
        </p:nvSpPr>
        <p:spPr>
          <a:xfrm>
            <a:off x="7571466" y="2919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ACBDCB-4FBC-064D-A63A-0C1E5DA10F6D}"/>
              </a:ext>
            </a:extLst>
          </p:cNvPr>
          <p:cNvCxnSpPr>
            <a:cxnSpLocks/>
          </p:cNvCxnSpPr>
          <p:nvPr/>
        </p:nvCxnSpPr>
        <p:spPr>
          <a:xfrm flipH="1">
            <a:off x="3307914" y="4391439"/>
            <a:ext cx="614645" cy="75744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34F9911-EE8B-7D4D-A61C-72E3F860644A}"/>
              </a:ext>
            </a:extLst>
          </p:cNvPr>
          <p:cNvSpPr/>
          <p:nvPr/>
        </p:nvSpPr>
        <p:spPr>
          <a:xfrm>
            <a:off x="5441043" y="3187233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7ED670-9092-464D-B002-77045FA8E804}"/>
              </a:ext>
            </a:extLst>
          </p:cNvPr>
          <p:cNvCxnSpPr>
            <a:cxnSpLocks/>
          </p:cNvCxnSpPr>
          <p:nvPr/>
        </p:nvCxnSpPr>
        <p:spPr>
          <a:xfrm>
            <a:off x="6300230" y="3823637"/>
            <a:ext cx="1247207" cy="59381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2F11FBC-DED0-9D48-8BF1-7BCE76581BA2}"/>
              </a:ext>
            </a:extLst>
          </p:cNvPr>
          <p:cNvSpPr txBox="1"/>
          <p:nvPr/>
        </p:nvSpPr>
        <p:spPr>
          <a:xfrm>
            <a:off x="4819910" y="3829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EC6DFB-F5E2-9944-89FF-6D1CB65ADC57}"/>
              </a:ext>
            </a:extLst>
          </p:cNvPr>
          <p:cNvSpPr txBox="1"/>
          <p:nvPr/>
        </p:nvSpPr>
        <p:spPr>
          <a:xfrm>
            <a:off x="6565015" y="4048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63A4B2-AFED-E344-A815-17B72029D0B8}"/>
              </a:ext>
            </a:extLst>
          </p:cNvPr>
          <p:cNvSpPr txBox="1"/>
          <p:nvPr/>
        </p:nvSpPr>
        <p:spPr>
          <a:xfrm>
            <a:off x="1853755" y="4386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6889AE-7AC1-5F42-ACFB-51CC64F03BF1}"/>
              </a:ext>
            </a:extLst>
          </p:cNvPr>
          <p:cNvSpPr txBox="1"/>
          <p:nvPr/>
        </p:nvSpPr>
        <p:spPr>
          <a:xfrm>
            <a:off x="3656331" y="4608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85D9354-06C9-C645-BD2F-FB66D8744DD6}"/>
              </a:ext>
            </a:extLst>
          </p:cNvPr>
          <p:cNvSpPr/>
          <p:nvPr/>
        </p:nvSpPr>
        <p:spPr>
          <a:xfrm>
            <a:off x="5021057" y="4813015"/>
            <a:ext cx="839972" cy="839972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1C4894-46E1-BC4A-90E2-94932B757856}"/>
              </a:ext>
            </a:extLst>
          </p:cNvPr>
          <p:cNvCxnSpPr>
            <a:cxnSpLocks/>
          </p:cNvCxnSpPr>
          <p:nvPr/>
        </p:nvCxnSpPr>
        <p:spPr>
          <a:xfrm flipV="1">
            <a:off x="5918141" y="4803402"/>
            <a:ext cx="1550521" cy="34250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82D857D-5339-C348-9A16-857E5E4776D2}"/>
              </a:ext>
            </a:extLst>
          </p:cNvPr>
          <p:cNvSpPr txBox="1"/>
          <p:nvPr/>
        </p:nvSpPr>
        <p:spPr>
          <a:xfrm>
            <a:off x="4455523" y="4483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3D7E65-474E-584C-A655-9ED0370CFBAB}"/>
              </a:ext>
            </a:extLst>
          </p:cNvPr>
          <p:cNvSpPr txBox="1"/>
          <p:nvPr/>
        </p:nvSpPr>
        <p:spPr>
          <a:xfrm>
            <a:off x="4015638" y="5428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9ECF60-7A49-F243-B4C4-7A1D32AD201D}"/>
              </a:ext>
            </a:extLst>
          </p:cNvPr>
          <p:cNvCxnSpPr>
            <a:cxnSpLocks/>
          </p:cNvCxnSpPr>
          <p:nvPr/>
        </p:nvCxnSpPr>
        <p:spPr>
          <a:xfrm>
            <a:off x="4435788" y="4281546"/>
            <a:ext cx="683161" cy="57826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59B5FE2-A3C2-3346-A241-A6D5FA615E7F}"/>
              </a:ext>
            </a:extLst>
          </p:cNvPr>
          <p:cNvSpPr txBox="1"/>
          <p:nvPr/>
        </p:nvSpPr>
        <p:spPr>
          <a:xfrm>
            <a:off x="3810383" y="4605"/>
            <a:ext cx="5046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1152551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F7FA7-55A4-6243-A9B2-322B5B71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3C55AB-25AF-244E-8AE5-FFFBE205EEA9}"/>
              </a:ext>
            </a:extLst>
          </p:cNvPr>
          <p:cNvSpPr/>
          <p:nvPr/>
        </p:nvSpPr>
        <p:spPr>
          <a:xfrm>
            <a:off x="1371615" y="754912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C6A896-4A07-7D4E-8A2D-F5CA3E0380DC}"/>
              </a:ext>
            </a:extLst>
          </p:cNvPr>
          <p:cNvSpPr/>
          <p:nvPr/>
        </p:nvSpPr>
        <p:spPr>
          <a:xfrm>
            <a:off x="7504120" y="4268972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FE1588-BAE5-7846-B1CE-C8B125DBE5BD}"/>
              </a:ext>
            </a:extLst>
          </p:cNvPr>
          <p:cNvSpPr/>
          <p:nvPr/>
        </p:nvSpPr>
        <p:spPr>
          <a:xfrm>
            <a:off x="1166761" y="2890780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70769B-5AF1-1A49-936B-D3059F5ECB47}"/>
              </a:ext>
            </a:extLst>
          </p:cNvPr>
          <p:cNvSpPr/>
          <p:nvPr/>
        </p:nvSpPr>
        <p:spPr>
          <a:xfrm>
            <a:off x="3688661" y="3527561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C0ED6-2DEE-8E4A-A0C3-D8BDD6AA002B}"/>
              </a:ext>
            </a:extLst>
          </p:cNvPr>
          <p:cNvCxnSpPr>
            <a:cxnSpLocks/>
          </p:cNvCxnSpPr>
          <p:nvPr/>
        </p:nvCxnSpPr>
        <p:spPr>
          <a:xfrm flipH="1">
            <a:off x="1586747" y="1594884"/>
            <a:ext cx="177980" cy="12958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7BBBA8-D135-F146-97F9-E6A8D096A49D}"/>
              </a:ext>
            </a:extLst>
          </p:cNvPr>
          <p:cNvCxnSpPr>
            <a:cxnSpLocks/>
          </p:cNvCxnSpPr>
          <p:nvPr/>
        </p:nvCxnSpPr>
        <p:spPr>
          <a:xfrm flipV="1">
            <a:off x="4565859" y="3730752"/>
            <a:ext cx="848869" cy="18489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8BC8095-56BC-2E49-BB96-CE4113E37B52}"/>
              </a:ext>
            </a:extLst>
          </p:cNvPr>
          <p:cNvSpPr/>
          <p:nvPr/>
        </p:nvSpPr>
        <p:spPr>
          <a:xfrm>
            <a:off x="3874377" y="1101038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4BEE24-92DF-1449-8F10-DC630896F2DE}"/>
              </a:ext>
            </a:extLst>
          </p:cNvPr>
          <p:cNvSpPr/>
          <p:nvPr/>
        </p:nvSpPr>
        <p:spPr>
          <a:xfrm>
            <a:off x="6857909" y="151091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8FCCA9-DC03-854B-8713-CED369B6A084}"/>
              </a:ext>
            </a:extLst>
          </p:cNvPr>
          <p:cNvSpPr/>
          <p:nvPr/>
        </p:nvSpPr>
        <p:spPr>
          <a:xfrm>
            <a:off x="2635117" y="5150553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5E553-EBAD-B54B-AA01-82F9C51EC865}"/>
              </a:ext>
            </a:extLst>
          </p:cNvPr>
          <p:cNvSpPr txBox="1"/>
          <p:nvPr/>
        </p:nvSpPr>
        <p:spPr>
          <a:xfrm>
            <a:off x="1350976" y="1958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2B384-F54C-A343-ABA9-89C1EC9AF70C}"/>
              </a:ext>
            </a:extLst>
          </p:cNvPr>
          <p:cNvSpPr txBox="1"/>
          <p:nvPr/>
        </p:nvSpPr>
        <p:spPr>
          <a:xfrm>
            <a:off x="2517942" y="36442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65C3E2-E6A1-B246-A568-C72CB4E4950B}"/>
              </a:ext>
            </a:extLst>
          </p:cNvPr>
          <p:cNvCxnSpPr>
            <a:cxnSpLocks/>
          </p:cNvCxnSpPr>
          <p:nvPr/>
        </p:nvCxnSpPr>
        <p:spPr>
          <a:xfrm>
            <a:off x="2272164" y="1256190"/>
            <a:ext cx="1580947" cy="26483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1AAFAF-E73A-BC40-8260-8671D6467A70}"/>
              </a:ext>
            </a:extLst>
          </p:cNvPr>
          <p:cNvCxnSpPr>
            <a:cxnSpLocks/>
          </p:cNvCxnSpPr>
          <p:nvPr/>
        </p:nvCxnSpPr>
        <p:spPr>
          <a:xfrm>
            <a:off x="4734846" y="1594884"/>
            <a:ext cx="2056680" cy="28938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4E2428-AF0E-0849-A458-0A78E8C62F02}"/>
              </a:ext>
            </a:extLst>
          </p:cNvPr>
          <p:cNvCxnSpPr>
            <a:cxnSpLocks/>
          </p:cNvCxnSpPr>
          <p:nvPr/>
        </p:nvCxnSpPr>
        <p:spPr>
          <a:xfrm>
            <a:off x="1764727" y="3730752"/>
            <a:ext cx="1067062" cy="141980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C4DECF-E2B9-4B40-BC58-048DDFDA9124}"/>
              </a:ext>
            </a:extLst>
          </p:cNvPr>
          <p:cNvCxnSpPr>
            <a:cxnSpLocks/>
          </p:cNvCxnSpPr>
          <p:nvPr/>
        </p:nvCxnSpPr>
        <p:spPr>
          <a:xfrm>
            <a:off x="1997412" y="3483706"/>
            <a:ext cx="1668754" cy="33993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039787E-E579-8C41-8C2D-068F7CE6C4C0}"/>
              </a:ext>
            </a:extLst>
          </p:cNvPr>
          <p:cNvSpPr/>
          <p:nvPr/>
        </p:nvSpPr>
        <p:spPr>
          <a:xfrm>
            <a:off x="448630" y="471039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0FAE24-BEE7-4148-A8FD-2153490F713E}"/>
              </a:ext>
            </a:extLst>
          </p:cNvPr>
          <p:cNvSpPr txBox="1"/>
          <p:nvPr/>
        </p:nvSpPr>
        <p:spPr>
          <a:xfrm>
            <a:off x="6648557" y="5008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7EEB9D-5537-A34A-B9E2-9D3D0EE55600}"/>
              </a:ext>
            </a:extLst>
          </p:cNvPr>
          <p:cNvSpPr txBox="1"/>
          <p:nvPr/>
        </p:nvSpPr>
        <p:spPr>
          <a:xfrm>
            <a:off x="2927484" y="1019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8327D7-224E-1C4D-BFFE-0CD76B9CB620}"/>
              </a:ext>
            </a:extLst>
          </p:cNvPr>
          <p:cNvCxnSpPr>
            <a:cxnSpLocks/>
          </p:cNvCxnSpPr>
          <p:nvPr/>
        </p:nvCxnSpPr>
        <p:spPr>
          <a:xfrm flipV="1">
            <a:off x="3475089" y="5328175"/>
            <a:ext cx="1461132" cy="24236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03E26F-EB14-394B-B15D-D664F3B5803E}"/>
              </a:ext>
            </a:extLst>
          </p:cNvPr>
          <p:cNvCxnSpPr>
            <a:cxnSpLocks/>
          </p:cNvCxnSpPr>
          <p:nvPr/>
        </p:nvCxnSpPr>
        <p:spPr>
          <a:xfrm>
            <a:off x="7406997" y="2399741"/>
            <a:ext cx="414002" cy="183027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67FFC1-F943-4642-A568-DD990CBF4084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4155467" y="1941010"/>
            <a:ext cx="138896" cy="15426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30FBC03-BAC5-3F49-8E20-88314AF7ECA0}"/>
              </a:ext>
            </a:extLst>
          </p:cNvPr>
          <p:cNvSpPr txBox="1"/>
          <p:nvPr/>
        </p:nvSpPr>
        <p:spPr>
          <a:xfrm>
            <a:off x="4220388" y="2518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B03FAF-ADF9-844A-9A04-A4C5F356506C}"/>
              </a:ext>
            </a:extLst>
          </p:cNvPr>
          <p:cNvSpPr txBox="1"/>
          <p:nvPr/>
        </p:nvSpPr>
        <p:spPr>
          <a:xfrm>
            <a:off x="5460947" y="1333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A68F84-21E5-514F-B6A2-4DE8453FD797}"/>
              </a:ext>
            </a:extLst>
          </p:cNvPr>
          <p:cNvSpPr txBox="1"/>
          <p:nvPr/>
        </p:nvSpPr>
        <p:spPr>
          <a:xfrm>
            <a:off x="7571466" y="2919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ACBDCB-4FBC-064D-A63A-0C1E5DA10F6D}"/>
              </a:ext>
            </a:extLst>
          </p:cNvPr>
          <p:cNvCxnSpPr>
            <a:cxnSpLocks/>
          </p:cNvCxnSpPr>
          <p:nvPr/>
        </p:nvCxnSpPr>
        <p:spPr>
          <a:xfrm flipH="1">
            <a:off x="3307914" y="4391439"/>
            <a:ext cx="614645" cy="75744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34F9911-EE8B-7D4D-A61C-72E3F860644A}"/>
              </a:ext>
            </a:extLst>
          </p:cNvPr>
          <p:cNvSpPr/>
          <p:nvPr/>
        </p:nvSpPr>
        <p:spPr>
          <a:xfrm>
            <a:off x="5441043" y="3187233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7ED670-9092-464D-B002-77045FA8E804}"/>
              </a:ext>
            </a:extLst>
          </p:cNvPr>
          <p:cNvCxnSpPr>
            <a:cxnSpLocks/>
          </p:cNvCxnSpPr>
          <p:nvPr/>
        </p:nvCxnSpPr>
        <p:spPr>
          <a:xfrm>
            <a:off x="6300230" y="3823637"/>
            <a:ext cx="1247207" cy="59381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2F11FBC-DED0-9D48-8BF1-7BCE76581BA2}"/>
              </a:ext>
            </a:extLst>
          </p:cNvPr>
          <p:cNvSpPr txBox="1"/>
          <p:nvPr/>
        </p:nvSpPr>
        <p:spPr>
          <a:xfrm>
            <a:off x="4819910" y="3829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EC6DFB-F5E2-9944-89FF-6D1CB65ADC57}"/>
              </a:ext>
            </a:extLst>
          </p:cNvPr>
          <p:cNvSpPr txBox="1"/>
          <p:nvPr/>
        </p:nvSpPr>
        <p:spPr>
          <a:xfrm>
            <a:off x="6565015" y="4048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63A4B2-AFED-E344-A815-17B72029D0B8}"/>
              </a:ext>
            </a:extLst>
          </p:cNvPr>
          <p:cNvSpPr txBox="1"/>
          <p:nvPr/>
        </p:nvSpPr>
        <p:spPr>
          <a:xfrm>
            <a:off x="1853755" y="4386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6889AE-7AC1-5F42-ACFB-51CC64F03BF1}"/>
              </a:ext>
            </a:extLst>
          </p:cNvPr>
          <p:cNvSpPr txBox="1"/>
          <p:nvPr/>
        </p:nvSpPr>
        <p:spPr>
          <a:xfrm>
            <a:off x="3656331" y="4608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85D9354-06C9-C645-BD2F-FB66D8744DD6}"/>
              </a:ext>
            </a:extLst>
          </p:cNvPr>
          <p:cNvSpPr/>
          <p:nvPr/>
        </p:nvSpPr>
        <p:spPr>
          <a:xfrm>
            <a:off x="5021057" y="4813015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1C4894-46E1-BC4A-90E2-94932B757856}"/>
              </a:ext>
            </a:extLst>
          </p:cNvPr>
          <p:cNvCxnSpPr>
            <a:cxnSpLocks/>
          </p:cNvCxnSpPr>
          <p:nvPr/>
        </p:nvCxnSpPr>
        <p:spPr>
          <a:xfrm flipV="1">
            <a:off x="5918141" y="4803402"/>
            <a:ext cx="1550521" cy="34250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82D857D-5339-C348-9A16-857E5E4776D2}"/>
              </a:ext>
            </a:extLst>
          </p:cNvPr>
          <p:cNvSpPr txBox="1"/>
          <p:nvPr/>
        </p:nvSpPr>
        <p:spPr>
          <a:xfrm>
            <a:off x="4455523" y="4483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3D7E65-474E-584C-A655-9ED0370CFBAB}"/>
              </a:ext>
            </a:extLst>
          </p:cNvPr>
          <p:cNvSpPr txBox="1"/>
          <p:nvPr/>
        </p:nvSpPr>
        <p:spPr>
          <a:xfrm>
            <a:off x="4015638" y="5428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9ECF60-7A49-F243-B4C4-7A1D32AD201D}"/>
              </a:ext>
            </a:extLst>
          </p:cNvPr>
          <p:cNvCxnSpPr>
            <a:cxnSpLocks/>
          </p:cNvCxnSpPr>
          <p:nvPr/>
        </p:nvCxnSpPr>
        <p:spPr>
          <a:xfrm>
            <a:off x="4435788" y="4281546"/>
            <a:ext cx="683161" cy="57826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59B5FE2-A3C2-3346-A241-A6D5FA615E7F}"/>
              </a:ext>
            </a:extLst>
          </p:cNvPr>
          <p:cNvSpPr txBox="1"/>
          <p:nvPr/>
        </p:nvSpPr>
        <p:spPr>
          <a:xfrm>
            <a:off x="3810383" y="4605"/>
            <a:ext cx="5046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3225710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F7FA7-55A4-6243-A9B2-322B5B71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3C55AB-25AF-244E-8AE5-FFFBE205EEA9}"/>
              </a:ext>
            </a:extLst>
          </p:cNvPr>
          <p:cNvSpPr/>
          <p:nvPr/>
        </p:nvSpPr>
        <p:spPr>
          <a:xfrm>
            <a:off x="1371615" y="754912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C6A896-4A07-7D4E-8A2D-F5CA3E0380DC}"/>
              </a:ext>
            </a:extLst>
          </p:cNvPr>
          <p:cNvSpPr/>
          <p:nvPr/>
        </p:nvSpPr>
        <p:spPr>
          <a:xfrm>
            <a:off x="7504120" y="4268972"/>
            <a:ext cx="839972" cy="839972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FE1588-BAE5-7846-B1CE-C8B125DBE5BD}"/>
              </a:ext>
            </a:extLst>
          </p:cNvPr>
          <p:cNvSpPr/>
          <p:nvPr/>
        </p:nvSpPr>
        <p:spPr>
          <a:xfrm>
            <a:off x="1166761" y="2890780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70769B-5AF1-1A49-936B-D3059F5ECB47}"/>
              </a:ext>
            </a:extLst>
          </p:cNvPr>
          <p:cNvSpPr/>
          <p:nvPr/>
        </p:nvSpPr>
        <p:spPr>
          <a:xfrm>
            <a:off x="3688661" y="3527561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C0ED6-2DEE-8E4A-A0C3-D8BDD6AA002B}"/>
              </a:ext>
            </a:extLst>
          </p:cNvPr>
          <p:cNvCxnSpPr>
            <a:cxnSpLocks/>
          </p:cNvCxnSpPr>
          <p:nvPr/>
        </p:nvCxnSpPr>
        <p:spPr>
          <a:xfrm flipH="1">
            <a:off x="1586747" y="1594884"/>
            <a:ext cx="177980" cy="12958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7BBBA8-D135-F146-97F9-E6A8D096A49D}"/>
              </a:ext>
            </a:extLst>
          </p:cNvPr>
          <p:cNvCxnSpPr>
            <a:cxnSpLocks/>
          </p:cNvCxnSpPr>
          <p:nvPr/>
        </p:nvCxnSpPr>
        <p:spPr>
          <a:xfrm flipV="1">
            <a:off x="4565859" y="3730752"/>
            <a:ext cx="848869" cy="18489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8BC8095-56BC-2E49-BB96-CE4113E37B52}"/>
              </a:ext>
            </a:extLst>
          </p:cNvPr>
          <p:cNvSpPr/>
          <p:nvPr/>
        </p:nvSpPr>
        <p:spPr>
          <a:xfrm>
            <a:off x="3874377" y="1101038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4BEE24-92DF-1449-8F10-DC630896F2DE}"/>
              </a:ext>
            </a:extLst>
          </p:cNvPr>
          <p:cNvSpPr/>
          <p:nvPr/>
        </p:nvSpPr>
        <p:spPr>
          <a:xfrm>
            <a:off x="6857909" y="151091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8FCCA9-DC03-854B-8713-CED369B6A084}"/>
              </a:ext>
            </a:extLst>
          </p:cNvPr>
          <p:cNvSpPr/>
          <p:nvPr/>
        </p:nvSpPr>
        <p:spPr>
          <a:xfrm>
            <a:off x="2635117" y="5150553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5E553-EBAD-B54B-AA01-82F9C51EC865}"/>
              </a:ext>
            </a:extLst>
          </p:cNvPr>
          <p:cNvSpPr txBox="1"/>
          <p:nvPr/>
        </p:nvSpPr>
        <p:spPr>
          <a:xfrm>
            <a:off x="1350976" y="1958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2B384-F54C-A343-ABA9-89C1EC9AF70C}"/>
              </a:ext>
            </a:extLst>
          </p:cNvPr>
          <p:cNvSpPr txBox="1"/>
          <p:nvPr/>
        </p:nvSpPr>
        <p:spPr>
          <a:xfrm>
            <a:off x="2517942" y="36442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65C3E2-E6A1-B246-A568-C72CB4E4950B}"/>
              </a:ext>
            </a:extLst>
          </p:cNvPr>
          <p:cNvCxnSpPr>
            <a:cxnSpLocks/>
          </p:cNvCxnSpPr>
          <p:nvPr/>
        </p:nvCxnSpPr>
        <p:spPr>
          <a:xfrm>
            <a:off x="2272164" y="1256190"/>
            <a:ext cx="1580947" cy="26483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1AAFAF-E73A-BC40-8260-8671D6467A70}"/>
              </a:ext>
            </a:extLst>
          </p:cNvPr>
          <p:cNvCxnSpPr>
            <a:cxnSpLocks/>
          </p:cNvCxnSpPr>
          <p:nvPr/>
        </p:nvCxnSpPr>
        <p:spPr>
          <a:xfrm>
            <a:off x="4734846" y="1594884"/>
            <a:ext cx="2056680" cy="28938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4E2428-AF0E-0849-A458-0A78E8C62F02}"/>
              </a:ext>
            </a:extLst>
          </p:cNvPr>
          <p:cNvCxnSpPr>
            <a:cxnSpLocks/>
          </p:cNvCxnSpPr>
          <p:nvPr/>
        </p:nvCxnSpPr>
        <p:spPr>
          <a:xfrm>
            <a:off x="1764727" y="3730752"/>
            <a:ext cx="1067062" cy="141980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C4DECF-E2B9-4B40-BC58-048DDFDA9124}"/>
              </a:ext>
            </a:extLst>
          </p:cNvPr>
          <p:cNvCxnSpPr>
            <a:cxnSpLocks/>
          </p:cNvCxnSpPr>
          <p:nvPr/>
        </p:nvCxnSpPr>
        <p:spPr>
          <a:xfrm>
            <a:off x="1997412" y="3483706"/>
            <a:ext cx="1668754" cy="33993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039787E-E579-8C41-8C2D-068F7CE6C4C0}"/>
              </a:ext>
            </a:extLst>
          </p:cNvPr>
          <p:cNvSpPr/>
          <p:nvPr/>
        </p:nvSpPr>
        <p:spPr>
          <a:xfrm>
            <a:off x="448630" y="471039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0FAE24-BEE7-4148-A8FD-2153490F713E}"/>
              </a:ext>
            </a:extLst>
          </p:cNvPr>
          <p:cNvSpPr txBox="1"/>
          <p:nvPr/>
        </p:nvSpPr>
        <p:spPr>
          <a:xfrm>
            <a:off x="6648557" y="5008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7EEB9D-5537-A34A-B9E2-9D3D0EE55600}"/>
              </a:ext>
            </a:extLst>
          </p:cNvPr>
          <p:cNvSpPr txBox="1"/>
          <p:nvPr/>
        </p:nvSpPr>
        <p:spPr>
          <a:xfrm>
            <a:off x="2927484" y="1019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8327D7-224E-1C4D-BFFE-0CD76B9CB620}"/>
              </a:ext>
            </a:extLst>
          </p:cNvPr>
          <p:cNvCxnSpPr>
            <a:cxnSpLocks/>
          </p:cNvCxnSpPr>
          <p:nvPr/>
        </p:nvCxnSpPr>
        <p:spPr>
          <a:xfrm flipV="1">
            <a:off x="3475089" y="5328175"/>
            <a:ext cx="1461132" cy="24236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03E26F-EB14-394B-B15D-D664F3B5803E}"/>
              </a:ext>
            </a:extLst>
          </p:cNvPr>
          <p:cNvCxnSpPr>
            <a:cxnSpLocks/>
          </p:cNvCxnSpPr>
          <p:nvPr/>
        </p:nvCxnSpPr>
        <p:spPr>
          <a:xfrm>
            <a:off x="7406997" y="2399741"/>
            <a:ext cx="414002" cy="183027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67FFC1-F943-4642-A568-DD990CBF4084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4155467" y="1941010"/>
            <a:ext cx="138896" cy="15426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30FBC03-BAC5-3F49-8E20-88314AF7ECA0}"/>
              </a:ext>
            </a:extLst>
          </p:cNvPr>
          <p:cNvSpPr txBox="1"/>
          <p:nvPr/>
        </p:nvSpPr>
        <p:spPr>
          <a:xfrm>
            <a:off x="4220388" y="2518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B03FAF-ADF9-844A-9A04-A4C5F356506C}"/>
              </a:ext>
            </a:extLst>
          </p:cNvPr>
          <p:cNvSpPr txBox="1"/>
          <p:nvPr/>
        </p:nvSpPr>
        <p:spPr>
          <a:xfrm>
            <a:off x="5460947" y="1333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A68F84-21E5-514F-B6A2-4DE8453FD797}"/>
              </a:ext>
            </a:extLst>
          </p:cNvPr>
          <p:cNvSpPr txBox="1"/>
          <p:nvPr/>
        </p:nvSpPr>
        <p:spPr>
          <a:xfrm>
            <a:off x="7571466" y="2919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ACBDCB-4FBC-064D-A63A-0C1E5DA10F6D}"/>
              </a:ext>
            </a:extLst>
          </p:cNvPr>
          <p:cNvCxnSpPr>
            <a:cxnSpLocks/>
          </p:cNvCxnSpPr>
          <p:nvPr/>
        </p:nvCxnSpPr>
        <p:spPr>
          <a:xfrm flipH="1">
            <a:off x="3307914" y="4391439"/>
            <a:ext cx="614645" cy="75744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34F9911-EE8B-7D4D-A61C-72E3F860644A}"/>
              </a:ext>
            </a:extLst>
          </p:cNvPr>
          <p:cNvSpPr/>
          <p:nvPr/>
        </p:nvSpPr>
        <p:spPr>
          <a:xfrm>
            <a:off x="5441043" y="3187233"/>
            <a:ext cx="839972" cy="839972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7ED670-9092-464D-B002-77045FA8E804}"/>
              </a:ext>
            </a:extLst>
          </p:cNvPr>
          <p:cNvCxnSpPr>
            <a:cxnSpLocks/>
          </p:cNvCxnSpPr>
          <p:nvPr/>
        </p:nvCxnSpPr>
        <p:spPr>
          <a:xfrm>
            <a:off x="6300230" y="3823637"/>
            <a:ext cx="1247207" cy="59381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2F11FBC-DED0-9D48-8BF1-7BCE76581BA2}"/>
              </a:ext>
            </a:extLst>
          </p:cNvPr>
          <p:cNvSpPr txBox="1"/>
          <p:nvPr/>
        </p:nvSpPr>
        <p:spPr>
          <a:xfrm>
            <a:off x="4819910" y="3829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EC6DFB-F5E2-9944-89FF-6D1CB65ADC57}"/>
              </a:ext>
            </a:extLst>
          </p:cNvPr>
          <p:cNvSpPr txBox="1"/>
          <p:nvPr/>
        </p:nvSpPr>
        <p:spPr>
          <a:xfrm>
            <a:off x="6565015" y="4048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63A4B2-AFED-E344-A815-17B72029D0B8}"/>
              </a:ext>
            </a:extLst>
          </p:cNvPr>
          <p:cNvSpPr txBox="1"/>
          <p:nvPr/>
        </p:nvSpPr>
        <p:spPr>
          <a:xfrm>
            <a:off x="1853755" y="4386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6889AE-7AC1-5F42-ACFB-51CC64F03BF1}"/>
              </a:ext>
            </a:extLst>
          </p:cNvPr>
          <p:cNvSpPr txBox="1"/>
          <p:nvPr/>
        </p:nvSpPr>
        <p:spPr>
          <a:xfrm>
            <a:off x="3656331" y="4608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85D9354-06C9-C645-BD2F-FB66D8744DD6}"/>
              </a:ext>
            </a:extLst>
          </p:cNvPr>
          <p:cNvSpPr/>
          <p:nvPr/>
        </p:nvSpPr>
        <p:spPr>
          <a:xfrm>
            <a:off x="5021057" y="4813015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1C4894-46E1-BC4A-90E2-94932B757856}"/>
              </a:ext>
            </a:extLst>
          </p:cNvPr>
          <p:cNvCxnSpPr>
            <a:cxnSpLocks/>
          </p:cNvCxnSpPr>
          <p:nvPr/>
        </p:nvCxnSpPr>
        <p:spPr>
          <a:xfrm flipV="1">
            <a:off x="5918141" y="4803402"/>
            <a:ext cx="1550521" cy="34250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82D857D-5339-C348-9A16-857E5E4776D2}"/>
              </a:ext>
            </a:extLst>
          </p:cNvPr>
          <p:cNvSpPr txBox="1"/>
          <p:nvPr/>
        </p:nvSpPr>
        <p:spPr>
          <a:xfrm>
            <a:off x="4455523" y="4483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3D7E65-474E-584C-A655-9ED0370CFBAB}"/>
              </a:ext>
            </a:extLst>
          </p:cNvPr>
          <p:cNvSpPr txBox="1"/>
          <p:nvPr/>
        </p:nvSpPr>
        <p:spPr>
          <a:xfrm>
            <a:off x="4015638" y="5428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9ECF60-7A49-F243-B4C4-7A1D32AD201D}"/>
              </a:ext>
            </a:extLst>
          </p:cNvPr>
          <p:cNvCxnSpPr>
            <a:cxnSpLocks/>
          </p:cNvCxnSpPr>
          <p:nvPr/>
        </p:nvCxnSpPr>
        <p:spPr>
          <a:xfrm>
            <a:off x="4435788" y="4281546"/>
            <a:ext cx="683161" cy="57826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59B5FE2-A3C2-3346-A241-A6D5FA615E7F}"/>
              </a:ext>
            </a:extLst>
          </p:cNvPr>
          <p:cNvSpPr txBox="1"/>
          <p:nvPr/>
        </p:nvSpPr>
        <p:spPr>
          <a:xfrm>
            <a:off x="3810383" y="4605"/>
            <a:ext cx="5046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24744513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F7FA7-55A4-6243-A9B2-322B5B71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3C55AB-25AF-244E-8AE5-FFFBE205EEA9}"/>
              </a:ext>
            </a:extLst>
          </p:cNvPr>
          <p:cNvSpPr/>
          <p:nvPr/>
        </p:nvSpPr>
        <p:spPr>
          <a:xfrm>
            <a:off x="1371615" y="754912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C6A896-4A07-7D4E-8A2D-F5CA3E0380DC}"/>
              </a:ext>
            </a:extLst>
          </p:cNvPr>
          <p:cNvSpPr/>
          <p:nvPr/>
        </p:nvSpPr>
        <p:spPr>
          <a:xfrm>
            <a:off x="7504120" y="4268972"/>
            <a:ext cx="839972" cy="839972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FE1588-BAE5-7846-B1CE-C8B125DBE5BD}"/>
              </a:ext>
            </a:extLst>
          </p:cNvPr>
          <p:cNvSpPr/>
          <p:nvPr/>
        </p:nvSpPr>
        <p:spPr>
          <a:xfrm>
            <a:off x="1166761" y="2890780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70769B-5AF1-1A49-936B-D3059F5ECB47}"/>
              </a:ext>
            </a:extLst>
          </p:cNvPr>
          <p:cNvSpPr/>
          <p:nvPr/>
        </p:nvSpPr>
        <p:spPr>
          <a:xfrm>
            <a:off x="3688661" y="3527561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C0ED6-2DEE-8E4A-A0C3-D8BDD6AA002B}"/>
              </a:ext>
            </a:extLst>
          </p:cNvPr>
          <p:cNvCxnSpPr>
            <a:cxnSpLocks/>
          </p:cNvCxnSpPr>
          <p:nvPr/>
        </p:nvCxnSpPr>
        <p:spPr>
          <a:xfrm flipH="1">
            <a:off x="1586747" y="1594884"/>
            <a:ext cx="177980" cy="12958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7BBBA8-D135-F146-97F9-E6A8D096A49D}"/>
              </a:ext>
            </a:extLst>
          </p:cNvPr>
          <p:cNvCxnSpPr>
            <a:cxnSpLocks/>
          </p:cNvCxnSpPr>
          <p:nvPr/>
        </p:nvCxnSpPr>
        <p:spPr>
          <a:xfrm flipV="1">
            <a:off x="4565859" y="3730752"/>
            <a:ext cx="848869" cy="18489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8BC8095-56BC-2E49-BB96-CE4113E37B52}"/>
              </a:ext>
            </a:extLst>
          </p:cNvPr>
          <p:cNvSpPr/>
          <p:nvPr/>
        </p:nvSpPr>
        <p:spPr>
          <a:xfrm>
            <a:off x="3874377" y="1101038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4BEE24-92DF-1449-8F10-DC630896F2DE}"/>
              </a:ext>
            </a:extLst>
          </p:cNvPr>
          <p:cNvSpPr/>
          <p:nvPr/>
        </p:nvSpPr>
        <p:spPr>
          <a:xfrm>
            <a:off x="6857909" y="151091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8FCCA9-DC03-854B-8713-CED369B6A084}"/>
              </a:ext>
            </a:extLst>
          </p:cNvPr>
          <p:cNvSpPr/>
          <p:nvPr/>
        </p:nvSpPr>
        <p:spPr>
          <a:xfrm>
            <a:off x="2635117" y="5150553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5E553-EBAD-B54B-AA01-82F9C51EC865}"/>
              </a:ext>
            </a:extLst>
          </p:cNvPr>
          <p:cNvSpPr txBox="1"/>
          <p:nvPr/>
        </p:nvSpPr>
        <p:spPr>
          <a:xfrm>
            <a:off x="1350976" y="1958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2B384-F54C-A343-ABA9-89C1EC9AF70C}"/>
              </a:ext>
            </a:extLst>
          </p:cNvPr>
          <p:cNvSpPr txBox="1"/>
          <p:nvPr/>
        </p:nvSpPr>
        <p:spPr>
          <a:xfrm>
            <a:off x="2517942" y="36442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65C3E2-E6A1-B246-A568-C72CB4E4950B}"/>
              </a:ext>
            </a:extLst>
          </p:cNvPr>
          <p:cNvCxnSpPr>
            <a:cxnSpLocks/>
          </p:cNvCxnSpPr>
          <p:nvPr/>
        </p:nvCxnSpPr>
        <p:spPr>
          <a:xfrm>
            <a:off x="2272164" y="1256190"/>
            <a:ext cx="1580947" cy="26483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1AAFAF-E73A-BC40-8260-8671D6467A70}"/>
              </a:ext>
            </a:extLst>
          </p:cNvPr>
          <p:cNvCxnSpPr>
            <a:cxnSpLocks/>
          </p:cNvCxnSpPr>
          <p:nvPr/>
        </p:nvCxnSpPr>
        <p:spPr>
          <a:xfrm>
            <a:off x="4734846" y="1594884"/>
            <a:ext cx="2056680" cy="28938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4E2428-AF0E-0849-A458-0A78E8C62F02}"/>
              </a:ext>
            </a:extLst>
          </p:cNvPr>
          <p:cNvCxnSpPr>
            <a:cxnSpLocks/>
          </p:cNvCxnSpPr>
          <p:nvPr/>
        </p:nvCxnSpPr>
        <p:spPr>
          <a:xfrm>
            <a:off x="1764727" y="3730752"/>
            <a:ext cx="1067062" cy="141980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C4DECF-E2B9-4B40-BC58-048DDFDA9124}"/>
              </a:ext>
            </a:extLst>
          </p:cNvPr>
          <p:cNvCxnSpPr>
            <a:cxnSpLocks/>
          </p:cNvCxnSpPr>
          <p:nvPr/>
        </p:nvCxnSpPr>
        <p:spPr>
          <a:xfrm>
            <a:off x="1997412" y="3483706"/>
            <a:ext cx="1668754" cy="33993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039787E-E579-8C41-8C2D-068F7CE6C4C0}"/>
              </a:ext>
            </a:extLst>
          </p:cNvPr>
          <p:cNvSpPr/>
          <p:nvPr/>
        </p:nvSpPr>
        <p:spPr>
          <a:xfrm>
            <a:off x="448630" y="471039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0FAE24-BEE7-4148-A8FD-2153490F713E}"/>
              </a:ext>
            </a:extLst>
          </p:cNvPr>
          <p:cNvSpPr txBox="1"/>
          <p:nvPr/>
        </p:nvSpPr>
        <p:spPr>
          <a:xfrm>
            <a:off x="6648557" y="5008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7EEB9D-5537-A34A-B9E2-9D3D0EE55600}"/>
              </a:ext>
            </a:extLst>
          </p:cNvPr>
          <p:cNvSpPr txBox="1"/>
          <p:nvPr/>
        </p:nvSpPr>
        <p:spPr>
          <a:xfrm>
            <a:off x="2927484" y="1019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8327D7-224E-1C4D-BFFE-0CD76B9CB620}"/>
              </a:ext>
            </a:extLst>
          </p:cNvPr>
          <p:cNvCxnSpPr>
            <a:cxnSpLocks/>
          </p:cNvCxnSpPr>
          <p:nvPr/>
        </p:nvCxnSpPr>
        <p:spPr>
          <a:xfrm flipV="1">
            <a:off x="3475089" y="5328175"/>
            <a:ext cx="1461132" cy="24236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03E26F-EB14-394B-B15D-D664F3B5803E}"/>
              </a:ext>
            </a:extLst>
          </p:cNvPr>
          <p:cNvCxnSpPr>
            <a:cxnSpLocks/>
          </p:cNvCxnSpPr>
          <p:nvPr/>
        </p:nvCxnSpPr>
        <p:spPr>
          <a:xfrm>
            <a:off x="7406997" y="2399741"/>
            <a:ext cx="414002" cy="183027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67FFC1-F943-4642-A568-DD990CBF4084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4155467" y="1941010"/>
            <a:ext cx="138896" cy="15426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30FBC03-BAC5-3F49-8E20-88314AF7ECA0}"/>
              </a:ext>
            </a:extLst>
          </p:cNvPr>
          <p:cNvSpPr txBox="1"/>
          <p:nvPr/>
        </p:nvSpPr>
        <p:spPr>
          <a:xfrm>
            <a:off x="4220388" y="2518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B03FAF-ADF9-844A-9A04-A4C5F356506C}"/>
              </a:ext>
            </a:extLst>
          </p:cNvPr>
          <p:cNvSpPr txBox="1"/>
          <p:nvPr/>
        </p:nvSpPr>
        <p:spPr>
          <a:xfrm>
            <a:off x="5460947" y="1333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A68F84-21E5-514F-B6A2-4DE8453FD797}"/>
              </a:ext>
            </a:extLst>
          </p:cNvPr>
          <p:cNvSpPr txBox="1"/>
          <p:nvPr/>
        </p:nvSpPr>
        <p:spPr>
          <a:xfrm>
            <a:off x="7571466" y="2919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ACBDCB-4FBC-064D-A63A-0C1E5DA10F6D}"/>
              </a:ext>
            </a:extLst>
          </p:cNvPr>
          <p:cNvCxnSpPr>
            <a:cxnSpLocks/>
          </p:cNvCxnSpPr>
          <p:nvPr/>
        </p:nvCxnSpPr>
        <p:spPr>
          <a:xfrm flipH="1">
            <a:off x="3307914" y="4391439"/>
            <a:ext cx="614645" cy="75744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34F9911-EE8B-7D4D-A61C-72E3F860644A}"/>
              </a:ext>
            </a:extLst>
          </p:cNvPr>
          <p:cNvSpPr/>
          <p:nvPr/>
        </p:nvSpPr>
        <p:spPr>
          <a:xfrm>
            <a:off x="5441043" y="3187233"/>
            <a:ext cx="839972" cy="839972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7ED670-9092-464D-B002-77045FA8E804}"/>
              </a:ext>
            </a:extLst>
          </p:cNvPr>
          <p:cNvCxnSpPr>
            <a:cxnSpLocks/>
          </p:cNvCxnSpPr>
          <p:nvPr/>
        </p:nvCxnSpPr>
        <p:spPr>
          <a:xfrm>
            <a:off x="6300230" y="3823637"/>
            <a:ext cx="1247207" cy="59381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2F11FBC-DED0-9D48-8BF1-7BCE76581BA2}"/>
              </a:ext>
            </a:extLst>
          </p:cNvPr>
          <p:cNvSpPr txBox="1"/>
          <p:nvPr/>
        </p:nvSpPr>
        <p:spPr>
          <a:xfrm>
            <a:off x="4819910" y="3829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EC6DFB-F5E2-9944-89FF-6D1CB65ADC57}"/>
              </a:ext>
            </a:extLst>
          </p:cNvPr>
          <p:cNvSpPr txBox="1"/>
          <p:nvPr/>
        </p:nvSpPr>
        <p:spPr>
          <a:xfrm>
            <a:off x="6565015" y="4048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63A4B2-AFED-E344-A815-17B72029D0B8}"/>
              </a:ext>
            </a:extLst>
          </p:cNvPr>
          <p:cNvSpPr txBox="1"/>
          <p:nvPr/>
        </p:nvSpPr>
        <p:spPr>
          <a:xfrm>
            <a:off x="1853755" y="4386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6889AE-7AC1-5F42-ACFB-51CC64F03BF1}"/>
              </a:ext>
            </a:extLst>
          </p:cNvPr>
          <p:cNvSpPr txBox="1"/>
          <p:nvPr/>
        </p:nvSpPr>
        <p:spPr>
          <a:xfrm>
            <a:off x="3656331" y="4608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85D9354-06C9-C645-BD2F-FB66D8744DD6}"/>
              </a:ext>
            </a:extLst>
          </p:cNvPr>
          <p:cNvSpPr/>
          <p:nvPr/>
        </p:nvSpPr>
        <p:spPr>
          <a:xfrm>
            <a:off x="5021057" y="4813015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1C4894-46E1-BC4A-90E2-94932B757856}"/>
              </a:ext>
            </a:extLst>
          </p:cNvPr>
          <p:cNvCxnSpPr>
            <a:cxnSpLocks/>
          </p:cNvCxnSpPr>
          <p:nvPr/>
        </p:nvCxnSpPr>
        <p:spPr>
          <a:xfrm flipV="1">
            <a:off x="5918141" y="4803402"/>
            <a:ext cx="1550521" cy="34250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82D857D-5339-C348-9A16-857E5E4776D2}"/>
              </a:ext>
            </a:extLst>
          </p:cNvPr>
          <p:cNvSpPr txBox="1"/>
          <p:nvPr/>
        </p:nvSpPr>
        <p:spPr>
          <a:xfrm>
            <a:off x="4455523" y="4483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3D7E65-474E-584C-A655-9ED0370CFBAB}"/>
              </a:ext>
            </a:extLst>
          </p:cNvPr>
          <p:cNvSpPr txBox="1"/>
          <p:nvPr/>
        </p:nvSpPr>
        <p:spPr>
          <a:xfrm>
            <a:off x="4015638" y="5428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9ECF60-7A49-F243-B4C4-7A1D32AD201D}"/>
              </a:ext>
            </a:extLst>
          </p:cNvPr>
          <p:cNvCxnSpPr>
            <a:cxnSpLocks/>
          </p:cNvCxnSpPr>
          <p:nvPr/>
        </p:nvCxnSpPr>
        <p:spPr>
          <a:xfrm>
            <a:off x="4435788" y="4281546"/>
            <a:ext cx="683161" cy="57826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59B5FE2-A3C2-3346-A241-A6D5FA615E7F}"/>
              </a:ext>
            </a:extLst>
          </p:cNvPr>
          <p:cNvSpPr txBox="1"/>
          <p:nvPr/>
        </p:nvSpPr>
        <p:spPr>
          <a:xfrm>
            <a:off x="3810383" y="4605"/>
            <a:ext cx="5046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Dijkstra’s Algorithm</a:t>
            </a: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10C8E550-93FA-2749-B4AF-7881138193FC}"/>
              </a:ext>
            </a:extLst>
          </p:cNvPr>
          <p:cNvSpPr/>
          <p:nvPr/>
        </p:nvSpPr>
        <p:spPr>
          <a:xfrm>
            <a:off x="7680659" y="5193653"/>
            <a:ext cx="531719" cy="1028175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970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F7FA7-55A4-6243-A9B2-322B5B71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3C55AB-25AF-244E-8AE5-FFFBE205EEA9}"/>
              </a:ext>
            </a:extLst>
          </p:cNvPr>
          <p:cNvSpPr/>
          <p:nvPr/>
        </p:nvSpPr>
        <p:spPr>
          <a:xfrm>
            <a:off x="1371615" y="754912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C6A896-4A07-7D4E-8A2D-F5CA3E0380DC}"/>
              </a:ext>
            </a:extLst>
          </p:cNvPr>
          <p:cNvSpPr/>
          <p:nvPr/>
        </p:nvSpPr>
        <p:spPr>
          <a:xfrm>
            <a:off x="7504120" y="4268972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FE1588-BAE5-7846-B1CE-C8B125DBE5BD}"/>
              </a:ext>
            </a:extLst>
          </p:cNvPr>
          <p:cNvSpPr/>
          <p:nvPr/>
        </p:nvSpPr>
        <p:spPr>
          <a:xfrm>
            <a:off x="1166761" y="2890780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70769B-5AF1-1A49-936B-D3059F5ECB47}"/>
              </a:ext>
            </a:extLst>
          </p:cNvPr>
          <p:cNvSpPr/>
          <p:nvPr/>
        </p:nvSpPr>
        <p:spPr>
          <a:xfrm>
            <a:off x="3688661" y="3527561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C0ED6-2DEE-8E4A-A0C3-D8BDD6AA002B}"/>
              </a:ext>
            </a:extLst>
          </p:cNvPr>
          <p:cNvCxnSpPr>
            <a:cxnSpLocks/>
          </p:cNvCxnSpPr>
          <p:nvPr/>
        </p:nvCxnSpPr>
        <p:spPr>
          <a:xfrm flipH="1">
            <a:off x="1586747" y="1594884"/>
            <a:ext cx="177980" cy="12958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7BBBA8-D135-F146-97F9-E6A8D096A49D}"/>
              </a:ext>
            </a:extLst>
          </p:cNvPr>
          <p:cNvCxnSpPr>
            <a:cxnSpLocks/>
          </p:cNvCxnSpPr>
          <p:nvPr/>
        </p:nvCxnSpPr>
        <p:spPr>
          <a:xfrm flipV="1">
            <a:off x="4565859" y="3730752"/>
            <a:ext cx="848869" cy="18489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8BC8095-56BC-2E49-BB96-CE4113E37B52}"/>
              </a:ext>
            </a:extLst>
          </p:cNvPr>
          <p:cNvSpPr/>
          <p:nvPr/>
        </p:nvSpPr>
        <p:spPr>
          <a:xfrm>
            <a:off x="3874377" y="1101038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4BEE24-92DF-1449-8F10-DC630896F2DE}"/>
              </a:ext>
            </a:extLst>
          </p:cNvPr>
          <p:cNvSpPr/>
          <p:nvPr/>
        </p:nvSpPr>
        <p:spPr>
          <a:xfrm>
            <a:off x="6857909" y="151091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8FCCA9-DC03-854B-8713-CED369B6A084}"/>
              </a:ext>
            </a:extLst>
          </p:cNvPr>
          <p:cNvSpPr/>
          <p:nvPr/>
        </p:nvSpPr>
        <p:spPr>
          <a:xfrm>
            <a:off x="2635117" y="5150553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5E553-EBAD-B54B-AA01-82F9C51EC865}"/>
              </a:ext>
            </a:extLst>
          </p:cNvPr>
          <p:cNvSpPr txBox="1"/>
          <p:nvPr/>
        </p:nvSpPr>
        <p:spPr>
          <a:xfrm>
            <a:off x="1350976" y="1958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2B384-F54C-A343-ABA9-89C1EC9AF70C}"/>
              </a:ext>
            </a:extLst>
          </p:cNvPr>
          <p:cNvSpPr txBox="1"/>
          <p:nvPr/>
        </p:nvSpPr>
        <p:spPr>
          <a:xfrm>
            <a:off x="2517942" y="36442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65C3E2-E6A1-B246-A568-C72CB4E4950B}"/>
              </a:ext>
            </a:extLst>
          </p:cNvPr>
          <p:cNvCxnSpPr>
            <a:cxnSpLocks/>
          </p:cNvCxnSpPr>
          <p:nvPr/>
        </p:nvCxnSpPr>
        <p:spPr>
          <a:xfrm>
            <a:off x="2272164" y="1256190"/>
            <a:ext cx="1580947" cy="26483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1AAFAF-E73A-BC40-8260-8671D6467A70}"/>
              </a:ext>
            </a:extLst>
          </p:cNvPr>
          <p:cNvCxnSpPr>
            <a:cxnSpLocks/>
          </p:cNvCxnSpPr>
          <p:nvPr/>
        </p:nvCxnSpPr>
        <p:spPr>
          <a:xfrm>
            <a:off x="4734846" y="1594884"/>
            <a:ext cx="2056680" cy="28938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4E2428-AF0E-0849-A458-0A78E8C62F02}"/>
              </a:ext>
            </a:extLst>
          </p:cNvPr>
          <p:cNvCxnSpPr>
            <a:cxnSpLocks/>
          </p:cNvCxnSpPr>
          <p:nvPr/>
        </p:nvCxnSpPr>
        <p:spPr>
          <a:xfrm>
            <a:off x="1764727" y="3730752"/>
            <a:ext cx="1067062" cy="141980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C4DECF-E2B9-4B40-BC58-048DDFDA9124}"/>
              </a:ext>
            </a:extLst>
          </p:cNvPr>
          <p:cNvCxnSpPr>
            <a:cxnSpLocks/>
          </p:cNvCxnSpPr>
          <p:nvPr/>
        </p:nvCxnSpPr>
        <p:spPr>
          <a:xfrm>
            <a:off x="1997412" y="3483706"/>
            <a:ext cx="1668754" cy="33993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039787E-E579-8C41-8C2D-068F7CE6C4C0}"/>
              </a:ext>
            </a:extLst>
          </p:cNvPr>
          <p:cNvSpPr/>
          <p:nvPr/>
        </p:nvSpPr>
        <p:spPr>
          <a:xfrm>
            <a:off x="448630" y="471039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0FAE24-BEE7-4148-A8FD-2153490F713E}"/>
              </a:ext>
            </a:extLst>
          </p:cNvPr>
          <p:cNvSpPr txBox="1"/>
          <p:nvPr/>
        </p:nvSpPr>
        <p:spPr>
          <a:xfrm>
            <a:off x="6648557" y="5008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7EEB9D-5537-A34A-B9E2-9D3D0EE55600}"/>
              </a:ext>
            </a:extLst>
          </p:cNvPr>
          <p:cNvSpPr txBox="1"/>
          <p:nvPr/>
        </p:nvSpPr>
        <p:spPr>
          <a:xfrm>
            <a:off x="2927484" y="1019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8327D7-224E-1C4D-BFFE-0CD76B9CB620}"/>
              </a:ext>
            </a:extLst>
          </p:cNvPr>
          <p:cNvCxnSpPr>
            <a:cxnSpLocks/>
          </p:cNvCxnSpPr>
          <p:nvPr/>
        </p:nvCxnSpPr>
        <p:spPr>
          <a:xfrm flipV="1">
            <a:off x="3475089" y="5328175"/>
            <a:ext cx="1461132" cy="24236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03E26F-EB14-394B-B15D-D664F3B5803E}"/>
              </a:ext>
            </a:extLst>
          </p:cNvPr>
          <p:cNvCxnSpPr>
            <a:cxnSpLocks/>
          </p:cNvCxnSpPr>
          <p:nvPr/>
        </p:nvCxnSpPr>
        <p:spPr>
          <a:xfrm>
            <a:off x="7406997" y="2399741"/>
            <a:ext cx="414002" cy="183027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67FFC1-F943-4642-A568-DD990CBF4084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4155467" y="1941010"/>
            <a:ext cx="138896" cy="15426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30FBC03-BAC5-3F49-8E20-88314AF7ECA0}"/>
              </a:ext>
            </a:extLst>
          </p:cNvPr>
          <p:cNvSpPr txBox="1"/>
          <p:nvPr/>
        </p:nvSpPr>
        <p:spPr>
          <a:xfrm>
            <a:off x="4220388" y="2518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B03FAF-ADF9-844A-9A04-A4C5F356506C}"/>
              </a:ext>
            </a:extLst>
          </p:cNvPr>
          <p:cNvSpPr txBox="1"/>
          <p:nvPr/>
        </p:nvSpPr>
        <p:spPr>
          <a:xfrm>
            <a:off x="5460947" y="1333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A68F84-21E5-514F-B6A2-4DE8453FD797}"/>
              </a:ext>
            </a:extLst>
          </p:cNvPr>
          <p:cNvSpPr txBox="1"/>
          <p:nvPr/>
        </p:nvSpPr>
        <p:spPr>
          <a:xfrm>
            <a:off x="7571466" y="2919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ACBDCB-4FBC-064D-A63A-0C1E5DA10F6D}"/>
              </a:ext>
            </a:extLst>
          </p:cNvPr>
          <p:cNvCxnSpPr>
            <a:cxnSpLocks/>
          </p:cNvCxnSpPr>
          <p:nvPr/>
        </p:nvCxnSpPr>
        <p:spPr>
          <a:xfrm flipH="1">
            <a:off x="3307914" y="4391439"/>
            <a:ext cx="614645" cy="75744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34F9911-EE8B-7D4D-A61C-72E3F860644A}"/>
              </a:ext>
            </a:extLst>
          </p:cNvPr>
          <p:cNvSpPr/>
          <p:nvPr/>
        </p:nvSpPr>
        <p:spPr>
          <a:xfrm>
            <a:off x="5441043" y="3187233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7ED670-9092-464D-B002-77045FA8E804}"/>
              </a:ext>
            </a:extLst>
          </p:cNvPr>
          <p:cNvCxnSpPr>
            <a:cxnSpLocks/>
          </p:cNvCxnSpPr>
          <p:nvPr/>
        </p:nvCxnSpPr>
        <p:spPr>
          <a:xfrm>
            <a:off x="6300230" y="3823637"/>
            <a:ext cx="1247207" cy="59381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2F11FBC-DED0-9D48-8BF1-7BCE76581BA2}"/>
              </a:ext>
            </a:extLst>
          </p:cNvPr>
          <p:cNvSpPr txBox="1"/>
          <p:nvPr/>
        </p:nvSpPr>
        <p:spPr>
          <a:xfrm>
            <a:off x="4819910" y="3829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EC6DFB-F5E2-9944-89FF-6D1CB65ADC57}"/>
              </a:ext>
            </a:extLst>
          </p:cNvPr>
          <p:cNvSpPr txBox="1"/>
          <p:nvPr/>
        </p:nvSpPr>
        <p:spPr>
          <a:xfrm>
            <a:off x="6565015" y="4048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63A4B2-AFED-E344-A815-17B72029D0B8}"/>
              </a:ext>
            </a:extLst>
          </p:cNvPr>
          <p:cNvSpPr txBox="1"/>
          <p:nvPr/>
        </p:nvSpPr>
        <p:spPr>
          <a:xfrm>
            <a:off x="1853755" y="4386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6889AE-7AC1-5F42-ACFB-51CC64F03BF1}"/>
              </a:ext>
            </a:extLst>
          </p:cNvPr>
          <p:cNvSpPr txBox="1"/>
          <p:nvPr/>
        </p:nvSpPr>
        <p:spPr>
          <a:xfrm>
            <a:off x="3656331" y="4608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85D9354-06C9-C645-BD2F-FB66D8744DD6}"/>
              </a:ext>
            </a:extLst>
          </p:cNvPr>
          <p:cNvSpPr/>
          <p:nvPr/>
        </p:nvSpPr>
        <p:spPr>
          <a:xfrm>
            <a:off x="5021057" y="4813015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1C4894-46E1-BC4A-90E2-94932B757856}"/>
              </a:ext>
            </a:extLst>
          </p:cNvPr>
          <p:cNvCxnSpPr>
            <a:cxnSpLocks/>
          </p:cNvCxnSpPr>
          <p:nvPr/>
        </p:nvCxnSpPr>
        <p:spPr>
          <a:xfrm flipV="1">
            <a:off x="5918141" y="4803402"/>
            <a:ext cx="1550521" cy="34250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82D857D-5339-C348-9A16-857E5E4776D2}"/>
              </a:ext>
            </a:extLst>
          </p:cNvPr>
          <p:cNvSpPr txBox="1"/>
          <p:nvPr/>
        </p:nvSpPr>
        <p:spPr>
          <a:xfrm>
            <a:off x="4455523" y="4483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3D7E65-474E-584C-A655-9ED0370CFBAB}"/>
              </a:ext>
            </a:extLst>
          </p:cNvPr>
          <p:cNvSpPr txBox="1"/>
          <p:nvPr/>
        </p:nvSpPr>
        <p:spPr>
          <a:xfrm>
            <a:off x="4015638" y="5428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9ECF60-7A49-F243-B4C4-7A1D32AD201D}"/>
              </a:ext>
            </a:extLst>
          </p:cNvPr>
          <p:cNvCxnSpPr>
            <a:cxnSpLocks/>
          </p:cNvCxnSpPr>
          <p:nvPr/>
        </p:nvCxnSpPr>
        <p:spPr>
          <a:xfrm>
            <a:off x="4435788" y="4281546"/>
            <a:ext cx="683161" cy="57826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59B5FE2-A3C2-3346-A241-A6D5FA615E7F}"/>
              </a:ext>
            </a:extLst>
          </p:cNvPr>
          <p:cNvSpPr txBox="1"/>
          <p:nvPr/>
        </p:nvSpPr>
        <p:spPr>
          <a:xfrm>
            <a:off x="3810383" y="4605"/>
            <a:ext cx="5046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30463608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F7FA7-55A4-6243-A9B2-322B5B71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3C55AB-25AF-244E-8AE5-FFFBE205EEA9}"/>
              </a:ext>
            </a:extLst>
          </p:cNvPr>
          <p:cNvSpPr/>
          <p:nvPr/>
        </p:nvSpPr>
        <p:spPr>
          <a:xfrm>
            <a:off x="1371615" y="754912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C6A896-4A07-7D4E-8A2D-F5CA3E0380DC}"/>
              </a:ext>
            </a:extLst>
          </p:cNvPr>
          <p:cNvSpPr/>
          <p:nvPr/>
        </p:nvSpPr>
        <p:spPr>
          <a:xfrm>
            <a:off x="7504120" y="4268972"/>
            <a:ext cx="839972" cy="839972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FE1588-BAE5-7846-B1CE-C8B125DBE5BD}"/>
              </a:ext>
            </a:extLst>
          </p:cNvPr>
          <p:cNvSpPr/>
          <p:nvPr/>
        </p:nvSpPr>
        <p:spPr>
          <a:xfrm>
            <a:off x="1166761" y="2890780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70769B-5AF1-1A49-936B-D3059F5ECB47}"/>
              </a:ext>
            </a:extLst>
          </p:cNvPr>
          <p:cNvSpPr/>
          <p:nvPr/>
        </p:nvSpPr>
        <p:spPr>
          <a:xfrm>
            <a:off x="3688661" y="3527561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C0ED6-2DEE-8E4A-A0C3-D8BDD6AA002B}"/>
              </a:ext>
            </a:extLst>
          </p:cNvPr>
          <p:cNvCxnSpPr>
            <a:cxnSpLocks/>
          </p:cNvCxnSpPr>
          <p:nvPr/>
        </p:nvCxnSpPr>
        <p:spPr>
          <a:xfrm flipH="1">
            <a:off x="1586747" y="1594884"/>
            <a:ext cx="177980" cy="12958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7BBBA8-D135-F146-97F9-E6A8D096A49D}"/>
              </a:ext>
            </a:extLst>
          </p:cNvPr>
          <p:cNvCxnSpPr>
            <a:cxnSpLocks/>
          </p:cNvCxnSpPr>
          <p:nvPr/>
        </p:nvCxnSpPr>
        <p:spPr>
          <a:xfrm flipV="1">
            <a:off x="4565859" y="3730752"/>
            <a:ext cx="848869" cy="18489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8BC8095-56BC-2E49-BB96-CE4113E37B52}"/>
              </a:ext>
            </a:extLst>
          </p:cNvPr>
          <p:cNvSpPr/>
          <p:nvPr/>
        </p:nvSpPr>
        <p:spPr>
          <a:xfrm>
            <a:off x="3874377" y="1101038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4BEE24-92DF-1449-8F10-DC630896F2DE}"/>
              </a:ext>
            </a:extLst>
          </p:cNvPr>
          <p:cNvSpPr/>
          <p:nvPr/>
        </p:nvSpPr>
        <p:spPr>
          <a:xfrm>
            <a:off x="6857909" y="1510917"/>
            <a:ext cx="839972" cy="839972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8FCCA9-DC03-854B-8713-CED369B6A084}"/>
              </a:ext>
            </a:extLst>
          </p:cNvPr>
          <p:cNvSpPr/>
          <p:nvPr/>
        </p:nvSpPr>
        <p:spPr>
          <a:xfrm>
            <a:off x="2635117" y="5150553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5E553-EBAD-B54B-AA01-82F9C51EC865}"/>
              </a:ext>
            </a:extLst>
          </p:cNvPr>
          <p:cNvSpPr txBox="1"/>
          <p:nvPr/>
        </p:nvSpPr>
        <p:spPr>
          <a:xfrm>
            <a:off x="1350976" y="1958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2B384-F54C-A343-ABA9-89C1EC9AF70C}"/>
              </a:ext>
            </a:extLst>
          </p:cNvPr>
          <p:cNvSpPr txBox="1"/>
          <p:nvPr/>
        </p:nvSpPr>
        <p:spPr>
          <a:xfrm>
            <a:off x="2517942" y="36442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65C3E2-E6A1-B246-A568-C72CB4E4950B}"/>
              </a:ext>
            </a:extLst>
          </p:cNvPr>
          <p:cNvCxnSpPr>
            <a:cxnSpLocks/>
          </p:cNvCxnSpPr>
          <p:nvPr/>
        </p:nvCxnSpPr>
        <p:spPr>
          <a:xfrm>
            <a:off x="2272164" y="1256190"/>
            <a:ext cx="1580947" cy="26483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1AAFAF-E73A-BC40-8260-8671D6467A70}"/>
              </a:ext>
            </a:extLst>
          </p:cNvPr>
          <p:cNvCxnSpPr>
            <a:cxnSpLocks/>
          </p:cNvCxnSpPr>
          <p:nvPr/>
        </p:nvCxnSpPr>
        <p:spPr>
          <a:xfrm>
            <a:off x="4734846" y="1594884"/>
            <a:ext cx="2056680" cy="28938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4E2428-AF0E-0849-A458-0A78E8C62F02}"/>
              </a:ext>
            </a:extLst>
          </p:cNvPr>
          <p:cNvCxnSpPr>
            <a:cxnSpLocks/>
          </p:cNvCxnSpPr>
          <p:nvPr/>
        </p:nvCxnSpPr>
        <p:spPr>
          <a:xfrm>
            <a:off x="1764727" y="3730752"/>
            <a:ext cx="1067062" cy="141980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C4DECF-E2B9-4B40-BC58-048DDFDA9124}"/>
              </a:ext>
            </a:extLst>
          </p:cNvPr>
          <p:cNvCxnSpPr>
            <a:cxnSpLocks/>
          </p:cNvCxnSpPr>
          <p:nvPr/>
        </p:nvCxnSpPr>
        <p:spPr>
          <a:xfrm>
            <a:off x="1997412" y="3483706"/>
            <a:ext cx="1668754" cy="33993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039787E-E579-8C41-8C2D-068F7CE6C4C0}"/>
              </a:ext>
            </a:extLst>
          </p:cNvPr>
          <p:cNvSpPr/>
          <p:nvPr/>
        </p:nvSpPr>
        <p:spPr>
          <a:xfrm>
            <a:off x="448630" y="471039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0FAE24-BEE7-4148-A8FD-2153490F713E}"/>
              </a:ext>
            </a:extLst>
          </p:cNvPr>
          <p:cNvSpPr txBox="1"/>
          <p:nvPr/>
        </p:nvSpPr>
        <p:spPr>
          <a:xfrm>
            <a:off x="6648557" y="5008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7EEB9D-5537-A34A-B9E2-9D3D0EE55600}"/>
              </a:ext>
            </a:extLst>
          </p:cNvPr>
          <p:cNvSpPr txBox="1"/>
          <p:nvPr/>
        </p:nvSpPr>
        <p:spPr>
          <a:xfrm>
            <a:off x="2927484" y="1019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8327D7-224E-1C4D-BFFE-0CD76B9CB620}"/>
              </a:ext>
            </a:extLst>
          </p:cNvPr>
          <p:cNvCxnSpPr>
            <a:cxnSpLocks/>
          </p:cNvCxnSpPr>
          <p:nvPr/>
        </p:nvCxnSpPr>
        <p:spPr>
          <a:xfrm flipV="1">
            <a:off x="3475089" y="5328175"/>
            <a:ext cx="1461132" cy="24236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03E26F-EB14-394B-B15D-D664F3B5803E}"/>
              </a:ext>
            </a:extLst>
          </p:cNvPr>
          <p:cNvCxnSpPr>
            <a:cxnSpLocks/>
          </p:cNvCxnSpPr>
          <p:nvPr/>
        </p:nvCxnSpPr>
        <p:spPr>
          <a:xfrm>
            <a:off x="7406997" y="2399741"/>
            <a:ext cx="414002" cy="183027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67FFC1-F943-4642-A568-DD990CBF4084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4155467" y="1941010"/>
            <a:ext cx="138896" cy="15426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30FBC03-BAC5-3F49-8E20-88314AF7ECA0}"/>
              </a:ext>
            </a:extLst>
          </p:cNvPr>
          <p:cNvSpPr txBox="1"/>
          <p:nvPr/>
        </p:nvSpPr>
        <p:spPr>
          <a:xfrm>
            <a:off x="4220388" y="2518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B03FAF-ADF9-844A-9A04-A4C5F356506C}"/>
              </a:ext>
            </a:extLst>
          </p:cNvPr>
          <p:cNvSpPr txBox="1"/>
          <p:nvPr/>
        </p:nvSpPr>
        <p:spPr>
          <a:xfrm>
            <a:off x="5460947" y="1333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A68F84-21E5-514F-B6A2-4DE8453FD797}"/>
              </a:ext>
            </a:extLst>
          </p:cNvPr>
          <p:cNvSpPr txBox="1"/>
          <p:nvPr/>
        </p:nvSpPr>
        <p:spPr>
          <a:xfrm>
            <a:off x="7571466" y="2919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ACBDCB-4FBC-064D-A63A-0C1E5DA10F6D}"/>
              </a:ext>
            </a:extLst>
          </p:cNvPr>
          <p:cNvCxnSpPr>
            <a:cxnSpLocks/>
          </p:cNvCxnSpPr>
          <p:nvPr/>
        </p:nvCxnSpPr>
        <p:spPr>
          <a:xfrm flipH="1">
            <a:off x="3307914" y="4391439"/>
            <a:ext cx="614645" cy="75744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34F9911-EE8B-7D4D-A61C-72E3F860644A}"/>
              </a:ext>
            </a:extLst>
          </p:cNvPr>
          <p:cNvSpPr/>
          <p:nvPr/>
        </p:nvSpPr>
        <p:spPr>
          <a:xfrm>
            <a:off x="5441043" y="3187233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7ED670-9092-464D-B002-77045FA8E804}"/>
              </a:ext>
            </a:extLst>
          </p:cNvPr>
          <p:cNvCxnSpPr>
            <a:cxnSpLocks/>
          </p:cNvCxnSpPr>
          <p:nvPr/>
        </p:nvCxnSpPr>
        <p:spPr>
          <a:xfrm>
            <a:off x="6300230" y="3823637"/>
            <a:ext cx="1247207" cy="59381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2F11FBC-DED0-9D48-8BF1-7BCE76581BA2}"/>
              </a:ext>
            </a:extLst>
          </p:cNvPr>
          <p:cNvSpPr txBox="1"/>
          <p:nvPr/>
        </p:nvSpPr>
        <p:spPr>
          <a:xfrm>
            <a:off x="4819910" y="3829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EC6DFB-F5E2-9944-89FF-6D1CB65ADC57}"/>
              </a:ext>
            </a:extLst>
          </p:cNvPr>
          <p:cNvSpPr txBox="1"/>
          <p:nvPr/>
        </p:nvSpPr>
        <p:spPr>
          <a:xfrm>
            <a:off x="6565015" y="4048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63A4B2-AFED-E344-A815-17B72029D0B8}"/>
              </a:ext>
            </a:extLst>
          </p:cNvPr>
          <p:cNvSpPr txBox="1"/>
          <p:nvPr/>
        </p:nvSpPr>
        <p:spPr>
          <a:xfrm>
            <a:off x="1853755" y="4386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6889AE-7AC1-5F42-ACFB-51CC64F03BF1}"/>
              </a:ext>
            </a:extLst>
          </p:cNvPr>
          <p:cNvSpPr txBox="1"/>
          <p:nvPr/>
        </p:nvSpPr>
        <p:spPr>
          <a:xfrm>
            <a:off x="3656331" y="4608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85D9354-06C9-C645-BD2F-FB66D8744DD6}"/>
              </a:ext>
            </a:extLst>
          </p:cNvPr>
          <p:cNvSpPr/>
          <p:nvPr/>
        </p:nvSpPr>
        <p:spPr>
          <a:xfrm>
            <a:off x="5021057" y="4813015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1C4894-46E1-BC4A-90E2-94932B757856}"/>
              </a:ext>
            </a:extLst>
          </p:cNvPr>
          <p:cNvCxnSpPr>
            <a:cxnSpLocks/>
          </p:cNvCxnSpPr>
          <p:nvPr/>
        </p:nvCxnSpPr>
        <p:spPr>
          <a:xfrm flipV="1">
            <a:off x="5918141" y="4803402"/>
            <a:ext cx="1550521" cy="34250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82D857D-5339-C348-9A16-857E5E4776D2}"/>
              </a:ext>
            </a:extLst>
          </p:cNvPr>
          <p:cNvSpPr txBox="1"/>
          <p:nvPr/>
        </p:nvSpPr>
        <p:spPr>
          <a:xfrm>
            <a:off x="4455523" y="4483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3D7E65-474E-584C-A655-9ED0370CFBAB}"/>
              </a:ext>
            </a:extLst>
          </p:cNvPr>
          <p:cNvSpPr txBox="1"/>
          <p:nvPr/>
        </p:nvSpPr>
        <p:spPr>
          <a:xfrm>
            <a:off x="4015638" y="5428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9ECF60-7A49-F243-B4C4-7A1D32AD201D}"/>
              </a:ext>
            </a:extLst>
          </p:cNvPr>
          <p:cNvCxnSpPr>
            <a:cxnSpLocks/>
          </p:cNvCxnSpPr>
          <p:nvPr/>
        </p:nvCxnSpPr>
        <p:spPr>
          <a:xfrm>
            <a:off x="4435788" y="4281546"/>
            <a:ext cx="683161" cy="57826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59B5FE2-A3C2-3346-A241-A6D5FA615E7F}"/>
              </a:ext>
            </a:extLst>
          </p:cNvPr>
          <p:cNvSpPr txBox="1"/>
          <p:nvPr/>
        </p:nvSpPr>
        <p:spPr>
          <a:xfrm>
            <a:off x="3810383" y="4605"/>
            <a:ext cx="5046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2707078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F7FA7-55A4-6243-A9B2-322B5B71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3C55AB-25AF-244E-8AE5-FFFBE205EEA9}"/>
              </a:ext>
            </a:extLst>
          </p:cNvPr>
          <p:cNvSpPr/>
          <p:nvPr/>
        </p:nvSpPr>
        <p:spPr>
          <a:xfrm>
            <a:off x="1371615" y="754912"/>
            <a:ext cx="839972" cy="83997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C6A896-4A07-7D4E-8A2D-F5CA3E0380DC}"/>
              </a:ext>
            </a:extLst>
          </p:cNvPr>
          <p:cNvSpPr/>
          <p:nvPr/>
        </p:nvSpPr>
        <p:spPr>
          <a:xfrm>
            <a:off x="7504120" y="4268972"/>
            <a:ext cx="839972" cy="83997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FE1588-BAE5-7846-B1CE-C8B125DBE5BD}"/>
              </a:ext>
            </a:extLst>
          </p:cNvPr>
          <p:cNvSpPr/>
          <p:nvPr/>
        </p:nvSpPr>
        <p:spPr>
          <a:xfrm>
            <a:off x="1166761" y="2890780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70769B-5AF1-1A49-936B-D3059F5ECB47}"/>
              </a:ext>
            </a:extLst>
          </p:cNvPr>
          <p:cNvSpPr/>
          <p:nvPr/>
        </p:nvSpPr>
        <p:spPr>
          <a:xfrm>
            <a:off x="3688661" y="3527561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C0ED6-2DEE-8E4A-A0C3-D8BDD6AA002B}"/>
              </a:ext>
            </a:extLst>
          </p:cNvPr>
          <p:cNvCxnSpPr>
            <a:cxnSpLocks/>
          </p:cNvCxnSpPr>
          <p:nvPr/>
        </p:nvCxnSpPr>
        <p:spPr>
          <a:xfrm flipH="1">
            <a:off x="1586747" y="1594884"/>
            <a:ext cx="177980" cy="12958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7BBBA8-D135-F146-97F9-E6A8D096A49D}"/>
              </a:ext>
            </a:extLst>
          </p:cNvPr>
          <p:cNvCxnSpPr>
            <a:cxnSpLocks/>
          </p:cNvCxnSpPr>
          <p:nvPr/>
        </p:nvCxnSpPr>
        <p:spPr>
          <a:xfrm flipV="1">
            <a:off x="4565859" y="3730752"/>
            <a:ext cx="848869" cy="184899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8BC8095-56BC-2E49-BB96-CE4113E37B52}"/>
              </a:ext>
            </a:extLst>
          </p:cNvPr>
          <p:cNvSpPr/>
          <p:nvPr/>
        </p:nvSpPr>
        <p:spPr>
          <a:xfrm>
            <a:off x="3874377" y="1101038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4BEE24-92DF-1449-8F10-DC630896F2DE}"/>
              </a:ext>
            </a:extLst>
          </p:cNvPr>
          <p:cNvSpPr/>
          <p:nvPr/>
        </p:nvSpPr>
        <p:spPr>
          <a:xfrm>
            <a:off x="6857909" y="1510917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8FCCA9-DC03-854B-8713-CED369B6A084}"/>
              </a:ext>
            </a:extLst>
          </p:cNvPr>
          <p:cNvSpPr/>
          <p:nvPr/>
        </p:nvSpPr>
        <p:spPr>
          <a:xfrm>
            <a:off x="2635117" y="5150553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5E553-EBAD-B54B-AA01-82F9C51EC865}"/>
              </a:ext>
            </a:extLst>
          </p:cNvPr>
          <p:cNvSpPr txBox="1"/>
          <p:nvPr/>
        </p:nvSpPr>
        <p:spPr>
          <a:xfrm>
            <a:off x="1350976" y="1958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2B384-F54C-A343-ABA9-89C1EC9AF70C}"/>
              </a:ext>
            </a:extLst>
          </p:cNvPr>
          <p:cNvSpPr txBox="1"/>
          <p:nvPr/>
        </p:nvSpPr>
        <p:spPr>
          <a:xfrm>
            <a:off x="2517942" y="36442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65C3E2-E6A1-B246-A568-C72CB4E4950B}"/>
              </a:ext>
            </a:extLst>
          </p:cNvPr>
          <p:cNvCxnSpPr>
            <a:cxnSpLocks/>
          </p:cNvCxnSpPr>
          <p:nvPr/>
        </p:nvCxnSpPr>
        <p:spPr>
          <a:xfrm>
            <a:off x="2272164" y="1256190"/>
            <a:ext cx="1580947" cy="264834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1AAFAF-E73A-BC40-8260-8671D6467A70}"/>
              </a:ext>
            </a:extLst>
          </p:cNvPr>
          <p:cNvCxnSpPr>
            <a:cxnSpLocks/>
          </p:cNvCxnSpPr>
          <p:nvPr/>
        </p:nvCxnSpPr>
        <p:spPr>
          <a:xfrm>
            <a:off x="4734846" y="1594884"/>
            <a:ext cx="2056680" cy="28938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4E2428-AF0E-0849-A458-0A78E8C62F02}"/>
              </a:ext>
            </a:extLst>
          </p:cNvPr>
          <p:cNvCxnSpPr>
            <a:cxnSpLocks/>
          </p:cNvCxnSpPr>
          <p:nvPr/>
        </p:nvCxnSpPr>
        <p:spPr>
          <a:xfrm>
            <a:off x="1764727" y="3730752"/>
            <a:ext cx="1067062" cy="141980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C4DECF-E2B9-4B40-BC58-048DDFDA9124}"/>
              </a:ext>
            </a:extLst>
          </p:cNvPr>
          <p:cNvCxnSpPr>
            <a:cxnSpLocks/>
          </p:cNvCxnSpPr>
          <p:nvPr/>
        </p:nvCxnSpPr>
        <p:spPr>
          <a:xfrm>
            <a:off x="1997412" y="3483706"/>
            <a:ext cx="1668754" cy="33993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039787E-E579-8C41-8C2D-068F7CE6C4C0}"/>
              </a:ext>
            </a:extLst>
          </p:cNvPr>
          <p:cNvSpPr/>
          <p:nvPr/>
        </p:nvSpPr>
        <p:spPr>
          <a:xfrm>
            <a:off x="448630" y="471039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∞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0FAE24-BEE7-4148-A8FD-2153490F713E}"/>
              </a:ext>
            </a:extLst>
          </p:cNvPr>
          <p:cNvSpPr txBox="1"/>
          <p:nvPr/>
        </p:nvSpPr>
        <p:spPr>
          <a:xfrm>
            <a:off x="6648557" y="5008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7EEB9D-5537-A34A-B9E2-9D3D0EE55600}"/>
              </a:ext>
            </a:extLst>
          </p:cNvPr>
          <p:cNvSpPr txBox="1"/>
          <p:nvPr/>
        </p:nvSpPr>
        <p:spPr>
          <a:xfrm>
            <a:off x="2927484" y="1019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8327D7-224E-1C4D-BFFE-0CD76B9CB620}"/>
              </a:ext>
            </a:extLst>
          </p:cNvPr>
          <p:cNvCxnSpPr>
            <a:cxnSpLocks/>
          </p:cNvCxnSpPr>
          <p:nvPr/>
        </p:nvCxnSpPr>
        <p:spPr>
          <a:xfrm flipV="1">
            <a:off x="3475089" y="5328175"/>
            <a:ext cx="1461132" cy="24236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03E26F-EB14-394B-B15D-D664F3B5803E}"/>
              </a:ext>
            </a:extLst>
          </p:cNvPr>
          <p:cNvCxnSpPr>
            <a:cxnSpLocks/>
          </p:cNvCxnSpPr>
          <p:nvPr/>
        </p:nvCxnSpPr>
        <p:spPr>
          <a:xfrm>
            <a:off x="7406997" y="2399741"/>
            <a:ext cx="414002" cy="183027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67FFC1-F943-4642-A568-DD990CBF4084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4155467" y="1941010"/>
            <a:ext cx="138896" cy="1542696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30FBC03-BAC5-3F49-8E20-88314AF7ECA0}"/>
              </a:ext>
            </a:extLst>
          </p:cNvPr>
          <p:cNvSpPr txBox="1"/>
          <p:nvPr/>
        </p:nvSpPr>
        <p:spPr>
          <a:xfrm>
            <a:off x="4220388" y="2518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B03FAF-ADF9-844A-9A04-A4C5F356506C}"/>
              </a:ext>
            </a:extLst>
          </p:cNvPr>
          <p:cNvSpPr txBox="1"/>
          <p:nvPr/>
        </p:nvSpPr>
        <p:spPr>
          <a:xfrm>
            <a:off x="5460947" y="1333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A68F84-21E5-514F-B6A2-4DE8453FD797}"/>
              </a:ext>
            </a:extLst>
          </p:cNvPr>
          <p:cNvSpPr txBox="1"/>
          <p:nvPr/>
        </p:nvSpPr>
        <p:spPr>
          <a:xfrm>
            <a:off x="7571466" y="2919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ACBDCB-4FBC-064D-A63A-0C1E5DA10F6D}"/>
              </a:ext>
            </a:extLst>
          </p:cNvPr>
          <p:cNvCxnSpPr>
            <a:cxnSpLocks/>
          </p:cNvCxnSpPr>
          <p:nvPr/>
        </p:nvCxnSpPr>
        <p:spPr>
          <a:xfrm flipH="1">
            <a:off x="3307914" y="4391439"/>
            <a:ext cx="614645" cy="75744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34F9911-EE8B-7D4D-A61C-72E3F860644A}"/>
              </a:ext>
            </a:extLst>
          </p:cNvPr>
          <p:cNvSpPr/>
          <p:nvPr/>
        </p:nvSpPr>
        <p:spPr>
          <a:xfrm>
            <a:off x="5441043" y="3187233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7ED670-9092-464D-B002-77045FA8E804}"/>
              </a:ext>
            </a:extLst>
          </p:cNvPr>
          <p:cNvCxnSpPr>
            <a:cxnSpLocks/>
          </p:cNvCxnSpPr>
          <p:nvPr/>
        </p:nvCxnSpPr>
        <p:spPr>
          <a:xfrm>
            <a:off x="6300230" y="3823637"/>
            <a:ext cx="1247207" cy="593819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2F11FBC-DED0-9D48-8BF1-7BCE76581BA2}"/>
              </a:ext>
            </a:extLst>
          </p:cNvPr>
          <p:cNvSpPr txBox="1"/>
          <p:nvPr/>
        </p:nvSpPr>
        <p:spPr>
          <a:xfrm>
            <a:off x="4819910" y="3829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EC6DFB-F5E2-9944-89FF-6D1CB65ADC57}"/>
              </a:ext>
            </a:extLst>
          </p:cNvPr>
          <p:cNvSpPr txBox="1"/>
          <p:nvPr/>
        </p:nvSpPr>
        <p:spPr>
          <a:xfrm>
            <a:off x="6565015" y="4048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63A4B2-AFED-E344-A815-17B72029D0B8}"/>
              </a:ext>
            </a:extLst>
          </p:cNvPr>
          <p:cNvSpPr txBox="1"/>
          <p:nvPr/>
        </p:nvSpPr>
        <p:spPr>
          <a:xfrm>
            <a:off x="1853755" y="4386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6889AE-7AC1-5F42-ACFB-51CC64F03BF1}"/>
              </a:ext>
            </a:extLst>
          </p:cNvPr>
          <p:cNvSpPr txBox="1"/>
          <p:nvPr/>
        </p:nvSpPr>
        <p:spPr>
          <a:xfrm>
            <a:off x="3656331" y="4608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85D9354-06C9-C645-BD2F-FB66D8744DD6}"/>
              </a:ext>
            </a:extLst>
          </p:cNvPr>
          <p:cNvSpPr/>
          <p:nvPr/>
        </p:nvSpPr>
        <p:spPr>
          <a:xfrm>
            <a:off x="5021057" y="4813015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1C4894-46E1-BC4A-90E2-94932B757856}"/>
              </a:ext>
            </a:extLst>
          </p:cNvPr>
          <p:cNvCxnSpPr>
            <a:cxnSpLocks/>
          </p:cNvCxnSpPr>
          <p:nvPr/>
        </p:nvCxnSpPr>
        <p:spPr>
          <a:xfrm flipV="1">
            <a:off x="5918141" y="4803402"/>
            <a:ext cx="1550521" cy="34250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82D857D-5339-C348-9A16-857E5E4776D2}"/>
              </a:ext>
            </a:extLst>
          </p:cNvPr>
          <p:cNvSpPr txBox="1"/>
          <p:nvPr/>
        </p:nvSpPr>
        <p:spPr>
          <a:xfrm>
            <a:off x="4455523" y="4483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3D7E65-474E-584C-A655-9ED0370CFBAB}"/>
              </a:ext>
            </a:extLst>
          </p:cNvPr>
          <p:cNvSpPr txBox="1"/>
          <p:nvPr/>
        </p:nvSpPr>
        <p:spPr>
          <a:xfrm>
            <a:off x="4015638" y="5428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9ECF60-7A49-F243-B4C4-7A1D32AD201D}"/>
              </a:ext>
            </a:extLst>
          </p:cNvPr>
          <p:cNvCxnSpPr>
            <a:cxnSpLocks/>
          </p:cNvCxnSpPr>
          <p:nvPr/>
        </p:nvCxnSpPr>
        <p:spPr>
          <a:xfrm>
            <a:off x="4435788" y="4281546"/>
            <a:ext cx="683161" cy="57826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59B5FE2-A3C2-3346-A241-A6D5FA615E7F}"/>
              </a:ext>
            </a:extLst>
          </p:cNvPr>
          <p:cNvSpPr txBox="1"/>
          <p:nvPr/>
        </p:nvSpPr>
        <p:spPr>
          <a:xfrm>
            <a:off x="3810383" y="4605"/>
            <a:ext cx="5046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135851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F7FA7-55A4-6243-A9B2-322B5B71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3C55AB-25AF-244E-8AE5-FFFBE205EEA9}"/>
              </a:ext>
            </a:extLst>
          </p:cNvPr>
          <p:cNvSpPr/>
          <p:nvPr/>
        </p:nvSpPr>
        <p:spPr>
          <a:xfrm>
            <a:off x="1371615" y="754912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C6A896-4A07-7D4E-8A2D-F5CA3E0380DC}"/>
              </a:ext>
            </a:extLst>
          </p:cNvPr>
          <p:cNvSpPr/>
          <p:nvPr/>
        </p:nvSpPr>
        <p:spPr>
          <a:xfrm>
            <a:off x="7504120" y="4268972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FE1588-BAE5-7846-B1CE-C8B125DBE5BD}"/>
              </a:ext>
            </a:extLst>
          </p:cNvPr>
          <p:cNvSpPr/>
          <p:nvPr/>
        </p:nvSpPr>
        <p:spPr>
          <a:xfrm>
            <a:off x="1166761" y="2890780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70769B-5AF1-1A49-936B-D3059F5ECB47}"/>
              </a:ext>
            </a:extLst>
          </p:cNvPr>
          <p:cNvSpPr/>
          <p:nvPr/>
        </p:nvSpPr>
        <p:spPr>
          <a:xfrm>
            <a:off x="3688661" y="3527561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C0ED6-2DEE-8E4A-A0C3-D8BDD6AA002B}"/>
              </a:ext>
            </a:extLst>
          </p:cNvPr>
          <p:cNvCxnSpPr>
            <a:cxnSpLocks/>
          </p:cNvCxnSpPr>
          <p:nvPr/>
        </p:nvCxnSpPr>
        <p:spPr>
          <a:xfrm flipH="1">
            <a:off x="1586747" y="1594884"/>
            <a:ext cx="177980" cy="12958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7BBBA8-D135-F146-97F9-E6A8D096A49D}"/>
              </a:ext>
            </a:extLst>
          </p:cNvPr>
          <p:cNvCxnSpPr>
            <a:cxnSpLocks/>
          </p:cNvCxnSpPr>
          <p:nvPr/>
        </p:nvCxnSpPr>
        <p:spPr>
          <a:xfrm flipV="1">
            <a:off x="4565859" y="3730752"/>
            <a:ext cx="848869" cy="18489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8BC8095-56BC-2E49-BB96-CE4113E37B52}"/>
              </a:ext>
            </a:extLst>
          </p:cNvPr>
          <p:cNvSpPr/>
          <p:nvPr/>
        </p:nvSpPr>
        <p:spPr>
          <a:xfrm>
            <a:off x="3874377" y="1101038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4BEE24-92DF-1449-8F10-DC630896F2DE}"/>
              </a:ext>
            </a:extLst>
          </p:cNvPr>
          <p:cNvSpPr/>
          <p:nvPr/>
        </p:nvSpPr>
        <p:spPr>
          <a:xfrm>
            <a:off x="6857909" y="151091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8FCCA9-DC03-854B-8713-CED369B6A084}"/>
              </a:ext>
            </a:extLst>
          </p:cNvPr>
          <p:cNvSpPr/>
          <p:nvPr/>
        </p:nvSpPr>
        <p:spPr>
          <a:xfrm>
            <a:off x="2635117" y="5150553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5E553-EBAD-B54B-AA01-82F9C51EC865}"/>
              </a:ext>
            </a:extLst>
          </p:cNvPr>
          <p:cNvSpPr txBox="1"/>
          <p:nvPr/>
        </p:nvSpPr>
        <p:spPr>
          <a:xfrm>
            <a:off x="1350976" y="1958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2B384-F54C-A343-ABA9-89C1EC9AF70C}"/>
              </a:ext>
            </a:extLst>
          </p:cNvPr>
          <p:cNvSpPr txBox="1"/>
          <p:nvPr/>
        </p:nvSpPr>
        <p:spPr>
          <a:xfrm>
            <a:off x="2517942" y="36442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65C3E2-E6A1-B246-A568-C72CB4E4950B}"/>
              </a:ext>
            </a:extLst>
          </p:cNvPr>
          <p:cNvCxnSpPr>
            <a:cxnSpLocks/>
          </p:cNvCxnSpPr>
          <p:nvPr/>
        </p:nvCxnSpPr>
        <p:spPr>
          <a:xfrm>
            <a:off x="2272164" y="1256190"/>
            <a:ext cx="1580947" cy="26483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1AAFAF-E73A-BC40-8260-8671D6467A70}"/>
              </a:ext>
            </a:extLst>
          </p:cNvPr>
          <p:cNvCxnSpPr>
            <a:cxnSpLocks/>
          </p:cNvCxnSpPr>
          <p:nvPr/>
        </p:nvCxnSpPr>
        <p:spPr>
          <a:xfrm>
            <a:off x="4734846" y="1594884"/>
            <a:ext cx="2056680" cy="28938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4E2428-AF0E-0849-A458-0A78E8C62F02}"/>
              </a:ext>
            </a:extLst>
          </p:cNvPr>
          <p:cNvCxnSpPr>
            <a:cxnSpLocks/>
          </p:cNvCxnSpPr>
          <p:nvPr/>
        </p:nvCxnSpPr>
        <p:spPr>
          <a:xfrm>
            <a:off x="1764727" y="3730752"/>
            <a:ext cx="1067062" cy="141980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C4DECF-E2B9-4B40-BC58-048DDFDA9124}"/>
              </a:ext>
            </a:extLst>
          </p:cNvPr>
          <p:cNvCxnSpPr>
            <a:cxnSpLocks/>
          </p:cNvCxnSpPr>
          <p:nvPr/>
        </p:nvCxnSpPr>
        <p:spPr>
          <a:xfrm>
            <a:off x="1997412" y="3483706"/>
            <a:ext cx="1668754" cy="33993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039787E-E579-8C41-8C2D-068F7CE6C4C0}"/>
              </a:ext>
            </a:extLst>
          </p:cNvPr>
          <p:cNvSpPr/>
          <p:nvPr/>
        </p:nvSpPr>
        <p:spPr>
          <a:xfrm>
            <a:off x="448630" y="471039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0FAE24-BEE7-4148-A8FD-2153490F713E}"/>
              </a:ext>
            </a:extLst>
          </p:cNvPr>
          <p:cNvSpPr txBox="1"/>
          <p:nvPr/>
        </p:nvSpPr>
        <p:spPr>
          <a:xfrm>
            <a:off x="6648557" y="5008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7EEB9D-5537-A34A-B9E2-9D3D0EE55600}"/>
              </a:ext>
            </a:extLst>
          </p:cNvPr>
          <p:cNvSpPr txBox="1"/>
          <p:nvPr/>
        </p:nvSpPr>
        <p:spPr>
          <a:xfrm>
            <a:off x="2927484" y="1019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8327D7-224E-1C4D-BFFE-0CD76B9CB620}"/>
              </a:ext>
            </a:extLst>
          </p:cNvPr>
          <p:cNvCxnSpPr>
            <a:cxnSpLocks/>
          </p:cNvCxnSpPr>
          <p:nvPr/>
        </p:nvCxnSpPr>
        <p:spPr>
          <a:xfrm flipV="1">
            <a:off x="3475089" y="5328175"/>
            <a:ext cx="1461132" cy="24236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03E26F-EB14-394B-B15D-D664F3B5803E}"/>
              </a:ext>
            </a:extLst>
          </p:cNvPr>
          <p:cNvCxnSpPr>
            <a:cxnSpLocks/>
          </p:cNvCxnSpPr>
          <p:nvPr/>
        </p:nvCxnSpPr>
        <p:spPr>
          <a:xfrm>
            <a:off x="7406997" y="2399741"/>
            <a:ext cx="414002" cy="183027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67FFC1-F943-4642-A568-DD990CBF4084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4155467" y="1941010"/>
            <a:ext cx="138896" cy="15426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30FBC03-BAC5-3F49-8E20-88314AF7ECA0}"/>
              </a:ext>
            </a:extLst>
          </p:cNvPr>
          <p:cNvSpPr txBox="1"/>
          <p:nvPr/>
        </p:nvSpPr>
        <p:spPr>
          <a:xfrm>
            <a:off x="4220388" y="2518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B03FAF-ADF9-844A-9A04-A4C5F356506C}"/>
              </a:ext>
            </a:extLst>
          </p:cNvPr>
          <p:cNvSpPr txBox="1"/>
          <p:nvPr/>
        </p:nvSpPr>
        <p:spPr>
          <a:xfrm>
            <a:off x="5460947" y="1333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A68F84-21E5-514F-B6A2-4DE8453FD797}"/>
              </a:ext>
            </a:extLst>
          </p:cNvPr>
          <p:cNvSpPr txBox="1"/>
          <p:nvPr/>
        </p:nvSpPr>
        <p:spPr>
          <a:xfrm>
            <a:off x="7571466" y="2919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ACBDCB-4FBC-064D-A63A-0C1E5DA10F6D}"/>
              </a:ext>
            </a:extLst>
          </p:cNvPr>
          <p:cNvCxnSpPr>
            <a:cxnSpLocks/>
          </p:cNvCxnSpPr>
          <p:nvPr/>
        </p:nvCxnSpPr>
        <p:spPr>
          <a:xfrm flipH="1">
            <a:off x="3307914" y="4391439"/>
            <a:ext cx="614645" cy="75744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34F9911-EE8B-7D4D-A61C-72E3F860644A}"/>
              </a:ext>
            </a:extLst>
          </p:cNvPr>
          <p:cNvSpPr/>
          <p:nvPr/>
        </p:nvSpPr>
        <p:spPr>
          <a:xfrm>
            <a:off x="5441043" y="3187233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7ED670-9092-464D-B002-77045FA8E804}"/>
              </a:ext>
            </a:extLst>
          </p:cNvPr>
          <p:cNvCxnSpPr>
            <a:cxnSpLocks/>
          </p:cNvCxnSpPr>
          <p:nvPr/>
        </p:nvCxnSpPr>
        <p:spPr>
          <a:xfrm>
            <a:off x="6300230" y="3823637"/>
            <a:ext cx="1247207" cy="59381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2F11FBC-DED0-9D48-8BF1-7BCE76581BA2}"/>
              </a:ext>
            </a:extLst>
          </p:cNvPr>
          <p:cNvSpPr txBox="1"/>
          <p:nvPr/>
        </p:nvSpPr>
        <p:spPr>
          <a:xfrm>
            <a:off x="4819910" y="3829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EC6DFB-F5E2-9944-89FF-6D1CB65ADC57}"/>
              </a:ext>
            </a:extLst>
          </p:cNvPr>
          <p:cNvSpPr txBox="1"/>
          <p:nvPr/>
        </p:nvSpPr>
        <p:spPr>
          <a:xfrm>
            <a:off x="6565015" y="4048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63A4B2-AFED-E344-A815-17B72029D0B8}"/>
              </a:ext>
            </a:extLst>
          </p:cNvPr>
          <p:cNvSpPr txBox="1"/>
          <p:nvPr/>
        </p:nvSpPr>
        <p:spPr>
          <a:xfrm>
            <a:off x="1853755" y="4386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6889AE-7AC1-5F42-ACFB-51CC64F03BF1}"/>
              </a:ext>
            </a:extLst>
          </p:cNvPr>
          <p:cNvSpPr txBox="1"/>
          <p:nvPr/>
        </p:nvSpPr>
        <p:spPr>
          <a:xfrm>
            <a:off x="3656331" y="4608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85D9354-06C9-C645-BD2F-FB66D8744DD6}"/>
              </a:ext>
            </a:extLst>
          </p:cNvPr>
          <p:cNvSpPr/>
          <p:nvPr/>
        </p:nvSpPr>
        <p:spPr>
          <a:xfrm>
            <a:off x="5021057" y="4813015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1C4894-46E1-BC4A-90E2-94932B757856}"/>
              </a:ext>
            </a:extLst>
          </p:cNvPr>
          <p:cNvCxnSpPr>
            <a:cxnSpLocks/>
          </p:cNvCxnSpPr>
          <p:nvPr/>
        </p:nvCxnSpPr>
        <p:spPr>
          <a:xfrm flipV="1">
            <a:off x="5918141" y="4803402"/>
            <a:ext cx="1550521" cy="34250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82D857D-5339-C348-9A16-857E5E4776D2}"/>
              </a:ext>
            </a:extLst>
          </p:cNvPr>
          <p:cNvSpPr txBox="1"/>
          <p:nvPr/>
        </p:nvSpPr>
        <p:spPr>
          <a:xfrm>
            <a:off x="4455523" y="4483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3D7E65-474E-584C-A655-9ED0370CFBAB}"/>
              </a:ext>
            </a:extLst>
          </p:cNvPr>
          <p:cNvSpPr txBox="1"/>
          <p:nvPr/>
        </p:nvSpPr>
        <p:spPr>
          <a:xfrm>
            <a:off x="4015638" y="5428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9ECF60-7A49-F243-B4C4-7A1D32AD201D}"/>
              </a:ext>
            </a:extLst>
          </p:cNvPr>
          <p:cNvCxnSpPr>
            <a:cxnSpLocks/>
          </p:cNvCxnSpPr>
          <p:nvPr/>
        </p:nvCxnSpPr>
        <p:spPr>
          <a:xfrm>
            <a:off x="4435788" y="4281546"/>
            <a:ext cx="683161" cy="57826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59B5FE2-A3C2-3346-A241-A6D5FA615E7F}"/>
              </a:ext>
            </a:extLst>
          </p:cNvPr>
          <p:cNvSpPr txBox="1"/>
          <p:nvPr/>
        </p:nvSpPr>
        <p:spPr>
          <a:xfrm>
            <a:off x="3097291" y="-32028"/>
            <a:ext cx="5958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From Seattle to Atlanta</a:t>
            </a:r>
          </a:p>
        </p:txBody>
      </p:sp>
    </p:spTree>
    <p:extLst>
      <p:ext uri="{BB962C8B-B14F-4D97-AF65-F5344CB8AC3E}">
        <p14:creationId xmlns:p14="http://schemas.microsoft.com/office/powerpoint/2010/main" val="1183342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65C0-2548-7D41-83F4-95F365E3C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4E10A8-225B-114B-B5BD-77AB4E0A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8828718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E6C55-1AB4-EC4F-A53E-72D714D73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Take 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23EB0-1D53-2B49-8B0E-020DFF720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important data structures</a:t>
            </a:r>
          </a:p>
          <a:p>
            <a:endParaRPr lang="en-US" dirty="0"/>
          </a:p>
          <a:p>
            <a:r>
              <a:rPr lang="en-US" dirty="0"/>
              <a:t>Order &amp; Equivalence</a:t>
            </a:r>
          </a:p>
          <a:p>
            <a:endParaRPr lang="en-US" dirty="0"/>
          </a:p>
          <a:p>
            <a:r>
              <a:rPr lang="en-US" dirty="0"/>
              <a:t>Some general ideas to help with software performance and scale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B0345A-C00A-6148-9B41-64EA62EAF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8707731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BB833-E2ED-214C-BE0C-0010B650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Important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F8D70-ADE1-4442-9B0D-425E43D69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Stacks, Queues, Deques, Priority Queues, Binary Heaps</a:t>
            </a:r>
          </a:p>
          <a:p>
            <a:endParaRPr lang="en-US" dirty="0"/>
          </a:p>
          <a:p>
            <a:r>
              <a:rPr lang="en-US" dirty="0"/>
              <a:t>Sorting Algorithms: </a:t>
            </a:r>
            <a:r>
              <a:rPr lang="en-US" dirty="0" err="1"/>
              <a:t>Mergesort</a:t>
            </a:r>
            <a:r>
              <a:rPr lang="en-US" dirty="0"/>
              <a:t>, Quicksort, Insertion Sort</a:t>
            </a:r>
          </a:p>
          <a:p>
            <a:endParaRPr lang="en-US" dirty="0"/>
          </a:p>
          <a:p>
            <a:r>
              <a:rPr lang="en-US" dirty="0"/>
              <a:t>Ordered Maps: BSTs, Balanced BSTs</a:t>
            </a:r>
          </a:p>
          <a:p>
            <a:endParaRPr lang="en-US" dirty="0"/>
          </a:p>
          <a:p>
            <a:r>
              <a:rPr lang="en-US" dirty="0"/>
              <a:t>Unordered Maps: Hash Tables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06D86-9F00-BB48-A25C-A0193FD57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15159285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B1FD0-54EC-2746-84A6-0BD6CB2A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&amp; Equivalence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ED344-A7CE-2945-8B82-47623B48E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 mindful of any relational invariants that a data structure should maintain</a:t>
            </a:r>
          </a:p>
          <a:p>
            <a:endParaRPr lang="en-US" dirty="0"/>
          </a:p>
          <a:p>
            <a:r>
              <a:rPr lang="en-US" dirty="0"/>
              <a:t>Total order – </a:t>
            </a:r>
            <a:r>
              <a:rPr lang="en-US" dirty="0" err="1"/>
              <a:t>compareTo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Equivalence – equals</a:t>
            </a:r>
          </a:p>
          <a:p>
            <a:endParaRPr lang="en-US" dirty="0"/>
          </a:p>
          <a:p>
            <a:r>
              <a:rPr lang="en-US" dirty="0"/>
              <a:t>If both are in play, they must be </a:t>
            </a:r>
            <a:r>
              <a:rPr lang="en-US" i="1" dirty="0"/>
              <a:t>consistent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50789-61CB-664B-8250-C8A4187CC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39332282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5CFF3-0280-2044-98B6-73CAE52E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General Ideas Relating</a:t>
            </a:r>
            <a:br>
              <a:rPr lang="en-US" dirty="0"/>
            </a:br>
            <a:r>
              <a:rPr lang="en-US" dirty="0"/>
              <a:t>to Software Performance &amp;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9DD53-8AC5-B044-8999-8C3C7D9CD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45424" cy="4525963"/>
          </a:xfrm>
        </p:spPr>
        <p:txBody>
          <a:bodyPr/>
          <a:lstStyle/>
          <a:p>
            <a:r>
              <a:rPr lang="en-US" dirty="0"/>
              <a:t>ADTs promote modularity &amp; support scaling up</a:t>
            </a:r>
          </a:p>
          <a:p>
            <a:pPr lvl="1"/>
            <a:r>
              <a:rPr lang="en-US" dirty="0"/>
              <a:t>API</a:t>
            </a:r>
          </a:p>
          <a:p>
            <a:pPr lvl="1"/>
            <a:r>
              <a:rPr lang="en-US" dirty="0"/>
              <a:t>Implementations</a:t>
            </a:r>
          </a:p>
          <a:p>
            <a:pPr lvl="1"/>
            <a:endParaRPr lang="en-US" dirty="0"/>
          </a:p>
          <a:p>
            <a:r>
              <a:rPr lang="en-US" dirty="0"/>
              <a:t>What types are required for the expected applications?</a:t>
            </a:r>
          </a:p>
          <a:p>
            <a:endParaRPr lang="en-US" dirty="0"/>
          </a:p>
          <a:p>
            <a:r>
              <a:rPr lang="en-US" dirty="0"/>
              <a:t>What operations are required?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0CCAF-2FFF-AD4B-8D5E-AED5E28F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35170164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5CFF3-0280-2044-98B6-73CAE52E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General Ideas Relating</a:t>
            </a:r>
            <a:br>
              <a:rPr lang="en-US" dirty="0"/>
            </a:br>
            <a:r>
              <a:rPr lang="en-US" dirty="0"/>
              <a:t>to Software Performance &amp;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9DD53-8AC5-B044-8999-8C3C7D9CD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45424" cy="452596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Which operations to optimize for the expected applications?</a:t>
            </a:r>
          </a:p>
          <a:p>
            <a:endParaRPr lang="en-US" dirty="0"/>
          </a:p>
          <a:p>
            <a:r>
              <a:rPr lang="en-US" dirty="0"/>
              <a:t>Given these constraints, which concrete representation types are appropriate?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0CCAF-2FFF-AD4B-8D5E-AED5E28F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497379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5CFF3-0280-2044-98B6-73CAE52E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vs Block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9DD53-8AC5-B044-8999-8C3C7D9CD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4542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Linked allocation is usually more flexible</a:t>
            </a:r>
          </a:p>
          <a:p>
            <a:endParaRPr lang="en-US" dirty="0"/>
          </a:p>
          <a:p>
            <a:r>
              <a:rPr lang="en-US" dirty="0"/>
              <a:t>Block allocation tends to have good locality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0CCAF-2FFF-AD4B-8D5E-AED5E28F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12001650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B229A-C838-DD47-AD59-BA80D8D6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2E852D-8E28-124E-BB7C-6F9EA5C59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22" y="0"/>
            <a:ext cx="87203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477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5CFF3-0280-2044-98B6-73CAE52E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Mutable vs Immutable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9DD53-8AC5-B044-8999-8C3C7D9CD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45424" cy="4525963"/>
          </a:xfrm>
        </p:spPr>
        <p:txBody>
          <a:bodyPr>
            <a:normAutofit/>
          </a:bodyPr>
          <a:lstStyle/>
          <a:p>
            <a:r>
              <a:rPr lang="en-US" dirty="0"/>
              <a:t>Immutable types</a:t>
            </a:r>
          </a:p>
          <a:p>
            <a:pPr lvl="1"/>
            <a:r>
              <a:rPr lang="en-US" dirty="0"/>
              <a:t>Reliable – no avoids interference</a:t>
            </a:r>
          </a:p>
          <a:p>
            <a:pPr lvl="1"/>
            <a:r>
              <a:rPr lang="en-US" dirty="0"/>
              <a:t>Promote structure sharing</a:t>
            </a:r>
          </a:p>
          <a:p>
            <a:pPr lvl="1"/>
            <a:r>
              <a:rPr lang="en-US" dirty="0"/>
              <a:t>Thread safe</a:t>
            </a:r>
          </a:p>
          <a:p>
            <a:pPr lvl="1"/>
            <a:r>
              <a:rPr lang="en-US" dirty="0"/>
              <a:t>Can be parallelized</a:t>
            </a:r>
          </a:p>
          <a:p>
            <a:pPr lvl="1"/>
            <a:endParaRPr lang="en-US" dirty="0"/>
          </a:p>
          <a:p>
            <a:r>
              <a:rPr lang="en-US" dirty="0"/>
              <a:t>Mutable types</a:t>
            </a:r>
          </a:p>
          <a:p>
            <a:pPr lvl="1"/>
            <a:r>
              <a:rPr lang="en-US" dirty="0"/>
              <a:t>Natural for block allocated data structures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0CCAF-2FFF-AD4B-8D5E-AED5E28F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20304476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5CFF3-0280-2044-98B6-73CAE52E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Iteration vs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9DD53-8AC5-B044-8999-8C3C7D9CD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45424" cy="4525963"/>
          </a:xfrm>
        </p:spPr>
        <p:txBody>
          <a:bodyPr>
            <a:normAutofit/>
          </a:bodyPr>
          <a:lstStyle/>
          <a:p>
            <a:r>
              <a:rPr lang="en-US" dirty="0"/>
              <a:t>When concrete type is block allocated (e.g., an array), natural to use for-loops or while-loops</a:t>
            </a:r>
          </a:p>
          <a:p>
            <a:pPr lvl="1"/>
            <a:endParaRPr lang="en-US" dirty="0"/>
          </a:p>
          <a:p>
            <a:r>
              <a:rPr lang="en-US" dirty="0"/>
              <a:t>When algorithm is recursive, natural to use recursive implementation</a:t>
            </a:r>
          </a:p>
          <a:p>
            <a:endParaRPr lang="en-US" dirty="0"/>
          </a:p>
          <a:p>
            <a:r>
              <a:rPr lang="en-US" dirty="0"/>
              <a:t>When a data structure is defined recursively, use recursion on the recursively defined parts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0CCAF-2FFF-AD4B-8D5E-AED5E28F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59301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F7FA7-55A4-6243-A9B2-322B5B71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3C55AB-25AF-244E-8AE5-FFFBE205EEA9}"/>
              </a:ext>
            </a:extLst>
          </p:cNvPr>
          <p:cNvSpPr/>
          <p:nvPr/>
        </p:nvSpPr>
        <p:spPr>
          <a:xfrm>
            <a:off x="1371615" y="754912"/>
            <a:ext cx="839972" cy="839972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C6A896-4A07-7D4E-8A2D-F5CA3E0380DC}"/>
              </a:ext>
            </a:extLst>
          </p:cNvPr>
          <p:cNvSpPr/>
          <p:nvPr/>
        </p:nvSpPr>
        <p:spPr>
          <a:xfrm>
            <a:off x="7504120" y="4268972"/>
            <a:ext cx="839972" cy="839972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FE1588-BAE5-7846-B1CE-C8B125DBE5BD}"/>
              </a:ext>
            </a:extLst>
          </p:cNvPr>
          <p:cNvSpPr/>
          <p:nvPr/>
        </p:nvSpPr>
        <p:spPr>
          <a:xfrm>
            <a:off x="1166761" y="2890780"/>
            <a:ext cx="839972" cy="839972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70769B-5AF1-1A49-936B-D3059F5ECB47}"/>
              </a:ext>
            </a:extLst>
          </p:cNvPr>
          <p:cNvSpPr/>
          <p:nvPr/>
        </p:nvSpPr>
        <p:spPr>
          <a:xfrm>
            <a:off x="3688661" y="3527561"/>
            <a:ext cx="839972" cy="839972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C0ED6-2DEE-8E4A-A0C3-D8BDD6AA002B}"/>
              </a:ext>
            </a:extLst>
          </p:cNvPr>
          <p:cNvCxnSpPr>
            <a:cxnSpLocks/>
          </p:cNvCxnSpPr>
          <p:nvPr/>
        </p:nvCxnSpPr>
        <p:spPr>
          <a:xfrm flipH="1">
            <a:off x="1586747" y="1594884"/>
            <a:ext cx="177980" cy="12958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7BBBA8-D135-F146-97F9-E6A8D096A49D}"/>
              </a:ext>
            </a:extLst>
          </p:cNvPr>
          <p:cNvCxnSpPr>
            <a:cxnSpLocks/>
          </p:cNvCxnSpPr>
          <p:nvPr/>
        </p:nvCxnSpPr>
        <p:spPr>
          <a:xfrm flipV="1">
            <a:off x="4565859" y="3730752"/>
            <a:ext cx="848869" cy="18489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8BC8095-56BC-2E49-BB96-CE4113E37B52}"/>
              </a:ext>
            </a:extLst>
          </p:cNvPr>
          <p:cNvSpPr/>
          <p:nvPr/>
        </p:nvSpPr>
        <p:spPr>
          <a:xfrm>
            <a:off x="3874377" y="1101038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4BEE24-92DF-1449-8F10-DC630896F2DE}"/>
              </a:ext>
            </a:extLst>
          </p:cNvPr>
          <p:cNvSpPr/>
          <p:nvPr/>
        </p:nvSpPr>
        <p:spPr>
          <a:xfrm>
            <a:off x="6857909" y="151091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8FCCA9-DC03-854B-8713-CED369B6A084}"/>
              </a:ext>
            </a:extLst>
          </p:cNvPr>
          <p:cNvSpPr/>
          <p:nvPr/>
        </p:nvSpPr>
        <p:spPr>
          <a:xfrm>
            <a:off x="2635117" y="5150553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5E553-EBAD-B54B-AA01-82F9C51EC865}"/>
              </a:ext>
            </a:extLst>
          </p:cNvPr>
          <p:cNvSpPr txBox="1"/>
          <p:nvPr/>
        </p:nvSpPr>
        <p:spPr>
          <a:xfrm>
            <a:off x="1350976" y="1958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2B384-F54C-A343-ABA9-89C1EC9AF70C}"/>
              </a:ext>
            </a:extLst>
          </p:cNvPr>
          <p:cNvSpPr txBox="1"/>
          <p:nvPr/>
        </p:nvSpPr>
        <p:spPr>
          <a:xfrm>
            <a:off x="2517942" y="36442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65C3E2-E6A1-B246-A568-C72CB4E4950B}"/>
              </a:ext>
            </a:extLst>
          </p:cNvPr>
          <p:cNvCxnSpPr>
            <a:cxnSpLocks/>
          </p:cNvCxnSpPr>
          <p:nvPr/>
        </p:nvCxnSpPr>
        <p:spPr>
          <a:xfrm>
            <a:off x="2272164" y="1256190"/>
            <a:ext cx="1580947" cy="26483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1AAFAF-E73A-BC40-8260-8671D6467A70}"/>
              </a:ext>
            </a:extLst>
          </p:cNvPr>
          <p:cNvCxnSpPr>
            <a:cxnSpLocks/>
          </p:cNvCxnSpPr>
          <p:nvPr/>
        </p:nvCxnSpPr>
        <p:spPr>
          <a:xfrm>
            <a:off x="4734846" y="1594884"/>
            <a:ext cx="2056680" cy="28938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4E2428-AF0E-0849-A458-0A78E8C62F02}"/>
              </a:ext>
            </a:extLst>
          </p:cNvPr>
          <p:cNvCxnSpPr>
            <a:cxnSpLocks/>
          </p:cNvCxnSpPr>
          <p:nvPr/>
        </p:nvCxnSpPr>
        <p:spPr>
          <a:xfrm>
            <a:off x="1764727" y="3730752"/>
            <a:ext cx="1067062" cy="141980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C4DECF-E2B9-4B40-BC58-048DDFDA9124}"/>
              </a:ext>
            </a:extLst>
          </p:cNvPr>
          <p:cNvCxnSpPr>
            <a:cxnSpLocks/>
          </p:cNvCxnSpPr>
          <p:nvPr/>
        </p:nvCxnSpPr>
        <p:spPr>
          <a:xfrm>
            <a:off x="1997412" y="3483706"/>
            <a:ext cx="1668754" cy="33993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039787E-E579-8C41-8C2D-068F7CE6C4C0}"/>
              </a:ext>
            </a:extLst>
          </p:cNvPr>
          <p:cNvSpPr/>
          <p:nvPr/>
        </p:nvSpPr>
        <p:spPr>
          <a:xfrm>
            <a:off x="448630" y="471039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0FAE24-BEE7-4148-A8FD-2153490F713E}"/>
              </a:ext>
            </a:extLst>
          </p:cNvPr>
          <p:cNvSpPr txBox="1"/>
          <p:nvPr/>
        </p:nvSpPr>
        <p:spPr>
          <a:xfrm>
            <a:off x="6648557" y="5008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7EEB9D-5537-A34A-B9E2-9D3D0EE55600}"/>
              </a:ext>
            </a:extLst>
          </p:cNvPr>
          <p:cNvSpPr txBox="1"/>
          <p:nvPr/>
        </p:nvSpPr>
        <p:spPr>
          <a:xfrm>
            <a:off x="2927484" y="1019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8327D7-224E-1C4D-BFFE-0CD76B9CB620}"/>
              </a:ext>
            </a:extLst>
          </p:cNvPr>
          <p:cNvCxnSpPr>
            <a:cxnSpLocks/>
          </p:cNvCxnSpPr>
          <p:nvPr/>
        </p:nvCxnSpPr>
        <p:spPr>
          <a:xfrm flipV="1">
            <a:off x="3475089" y="5328175"/>
            <a:ext cx="1461132" cy="24236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03E26F-EB14-394B-B15D-D664F3B5803E}"/>
              </a:ext>
            </a:extLst>
          </p:cNvPr>
          <p:cNvCxnSpPr>
            <a:cxnSpLocks/>
          </p:cNvCxnSpPr>
          <p:nvPr/>
        </p:nvCxnSpPr>
        <p:spPr>
          <a:xfrm>
            <a:off x="7406997" y="2399741"/>
            <a:ext cx="414002" cy="183027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67FFC1-F943-4642-A568-DD990CBF4084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4155467" y="1941010"/>
            <a:ext cx="138896" cy="15426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30FBC03-BAC5-3F49-8E20-88314AF7ECA0}"/>
              </a:ext>
            </a:extLst>
          </p:cNvPr>
          <p:cNvSpPr txBox="1"/>
          <p:nvPr/>
        </p:nvSpPr>
        <p:spPr>
          <a:xfrm>
            <a:off x="4220388" y="2518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B03FAF-ADF9-844A-9A04-A4C5F356506C}"/>
              </a:ext>
            </a:extLst>
          </p:cNvPr>
          <p:cNvSpPr txBox="1"/>
          <p:nvPr/>
        </p:nvSpPr>
        <p:spPr>
          <a:xfrm>
            <a:off x="5460947" y="1333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A68F84-21E5-514F-B6A2-4DE8453FD797}"/>
              </a:ext>
            </a:extLst>
          </p:cNvPr>
          <p:cNvSpPr txBox="1"/>
          <p:nvPr/>
        </p:nvSpPr>
        <p:spPr>
          <a:xfrm>
            <a:off x="7571466" y="2919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ACBDCB-4FBC-064D-A63A-0C1E5DA10F6D}"/>
              </a:ext>
            </a:extLst>
          </p:cNvPr>
          <p:cNvCxnSpPr>
            <a:cxnSpLocks/>
          </p:cNvCxnSpPr>
          <p:nvPr/>
        </p:nvCxnSpPr>
        <p:spPr>
          <a:xfrm flipH="1">
            <a:off x="3307914" y="4391439"/>
            <a:ext cx="614645" cy="75744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34F9911-EE8B-7D4D-A61C-72E3F860644A}"/>
              </a:ext>
            </a:extLst>
          </p:cNvPr>
          <p:cNvSpPr/>
          <p:nvPr/>
        </p:nvSpPr>
        <p:spPr>
          <a:xfrm>
            <a:off x="5441043" y="3187233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7ED670-9092-464D-B002-77045FA8E804}"/>
              </a:ext>
            </a:extLst>
          </p:cNvPr>
          <p:cNvCxnSpPr>
            <a:cxnSpLocks/>
          </p:cNvCxnSpPr>
          <p:nvPr/>
        </p:nvCxnSpPr>
        <p:spPr>
          <a:xfrm>
            <a:off x="6300230" y="3823637"/>
            <a:ext cx="1247207" cy="59381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2F11FBC-DED0-9D48-8BF1-7BCE76581BA2}"/>
              </a:ext>
            </a:extLst>
          </p:cNvPr>
          <p:cNvSpPr txBox="1"/>
          <p:nvPr/>
        </p:nvSpPr>
        <p:spPr>
          <a:xfrm>
            <a:off x="4819910" y="3829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EC6DFB-F5E2-9944-89FF-6D1CB65ADC57}"/>
              </a:ext>
            </a:extLst>
          </p:cNvPr>
          <p:cNvSpPr txBox="1"/>
          <p:nvPr/>
        </p:nvSpPr>
        <p:spPr>
          <a:xfrm>
            <a:off x="6565015" y="4048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63A4B2-AFED-E344-A815-17B72029D0B8}"/>
              </a:ext>
            </a:extLst>
          </p:cNvPr>
          <p:cNvSpPr txBox="1"/>
          <p:nvPr/>
        </p:nvSpPr>
        <p:spPr>
          <a:xfrm>
            <a:off x="1853755" y="4386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6889AE-7AC1-5F42-ACFB-51CC64F03BF1}"/>
              </a:ext>
            </a:extLst>
          </p:cNvPr>
          <p:cNvSpPr txBox="1"/>
          <p:nvPr/>
        </p:nvSpPr>
        <p:spPr>
          <a:xfrm>
            <a:off x="3656331" y="4608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85D9354-06C9-C645-BD2F-FB66D8744DD6}"/>
              </a:ext>
            </a:extLst>
          </p:cNvPr>
          <p:cNvSpPr/>
          <p:nvPr/>
        </p:nvSpPr>
        <p:spPr>
          <a:xfrm>
            <a:off x="5021057" y="4813015"/>
            <a:ext cx="839972" cy="839972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1C4894-46E1-BC4A-90E2-94932B757856}"/>
              </a:ext>
            </a:extLst>
          </p:cNvPr>
          <p:cNvCxnSpPr>
            <a:cxnSpLocks/>
          </p:cNvCxnSpPr>
          <p:nvPr/>
        </p:nvCxnSpPr>
        <p:spPr>
          <a:xfrm flipV="1">
            <a:off x="5918141" y="4803402"/>
            <a:ext cx="1550521" cy="34250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82D857D-5339-C348-9A16-857E5E4776D2}"/>
              </a:ext>
            </a:extLst>
          </p:cNvPr>
          <p:cNvSpPr txBox="1"/>
          <p:nvPr/>
        </p:nvSpPr>
        <p:spPr>
          <a:xfrm>
            <a:off x="4455523" y="4483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3D7E65-474E-584C-A655-9ED0370CFBAB}"/>
              </a:ext>
            </a:extLst>
          </p:cNvPr>
          <p:cNvSpPr txBox="1"/>
          <p:nvPr/>
        </p:nvSpPr>
        <p:spPr>
          <a:xfrm>
            <a:off x="4015638" y="5428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9ECF60-7A49-F243-B4C4-7A1D32AD201D}"/>
              </a:ext>
            </a:extLst>
          </p:cNvPr>
          <p:cNvCxnSpPr>
            <a:cxnSpLocks/>
          </p:cNvCxnSpPr>
          <p:nvPr/>
        </p:nvCxnSpPr>
        <p:spPr>
          <a:xfrm>
            <a:off x="4435788" y="4281546"/>
            <a:ext cx="683161" cy="57826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59B5FE2-A3C2-3346-A241-A6D5FA615E7F}"/>
              </a:ext>
            </a:extLst>
          </p:cNvPr>
          <p:cNvSpPr txBox="1"/>
          <p:nvPr/>
        </p:nvSpPr>
        <p:spPr>
          <a:xfrm>
            <a:off x="3097291" y="-32028"/>
            <a:ext cx="5958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From Seattle to Atlanta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0C316B-A143-BD48-9BEB-2723D282A4BD}"/>
              </a:ext>
            </a:extLst>
          </p:cNvPr>
          <p:cNvSpPr txBox="1"/>
          <p:nvPr/>
        </p:nvSpPr>
        <p:spPr>
          <a:xfrm>
            <a:off x="7209079" y="5652987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2173092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6876-521A-454A-88EB-5FDE1B17F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EBAEE-2B9B-3F43-962B-0B4AD329F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but covers whole course with an emphasis on material introduced since 2</a:t>
            </a:r>
            <a:r>
              <a:rPr lang="en-US" baseline="30000" dirty="0"/>
              <a:t>nd</a:t>
            </a:r>
            <a:r>
              <a:rPr lang="en-US" dirty="0"/>
              <a:t> quiz</a:t>
            </a:r>
          </a:p>
          <a:p>
            <a:endParaRPr lang="en-US" dirty="0"/>
          </a:p>
          <a:p>
            <a:r>
              <a:rPr lang="en-US" dirty="0"/>
              <a:t>Drawing diagrams</a:t>
            </a:r>
          </a:p>
          <a:p>
            <a:endParaRPr lang="en-US" dirty="0"/>
          </a:p>
          <a:p>
            <a:r>
              <a:rPr lang="en-US" dirty="0"/>
              <a:t>See keys to previous final exams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CA88B4-A4C7-154D-9D13-CC098533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5387076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CFC9-FE9E-5949-BCA0-7FE591B2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D9A10-A3C0-A441-A664-59DA679B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51007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F7FA7-55A4-6243-A9B2-322B5B71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3C55AB-25AF-244E-8AE5-FFFBE205EEA9}"/>
              </a:ext>
            </a:extLst>
          </p:cNvPr>
          <p:cNvSpPr/>
          <p:nvPr/>
        </p:nvSpPr>
        <p:spPr>
          <a:xfrm>
            <a:off x="1371615" y="754912"/>
            <a:ext cx="839972" cy="839972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C6A896-4A07-7D4E-8A2D-F5CA3E0380DC}"/>
              </a:ext>
            </a:extLst>
          </p:cNvPr>
          <p:cNvSpPr/>
          <p:nvPr/>
        </p:nvSpPr>
        <p:spPr>
          <a:xfrm>
            <a:off x="7504120" y="4268972"/>
            <a:ext cx="839972" cy="839972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FE1588-BAE5-7846-B1CE-C8B125DBE5BD}"/>
              </a:ext>
            </a:extLst>
          </p:cNvPr>
          <p:cNvSpPr/>
          <p:nvPr/>
        </p:nvSpPr>
        <p:spPr>
          <a:xfrm>
            <a:off x="1166761" y="2890780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70769B-5AF1-1A49-936B-D3059F5ECB47}"/>
              </a:ext>
            </a:extLst>
          </p:cNvPr>
          <p:cNvSpPr/>
          <p:nvPr/>
        </p:nvSpPr>
        <p:spPr>
          <a:xfrm>
            <a:off x="3688661" y="3527561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C0ED6-2DEE-8E4A-A0C3-D8BDD6AA002B}"/>
              </a:ext>
            </a:extLst>
          </p:cNvPr>
          <p:cNvCxnSpPr>
            <a:cxnSpLocks/>
          </p:cNvCxnSpPr>
          <p:nvPr/>
        </p:nvCxnSpPr>
        <p:spPr>
          <a:xfrm flipH="1">
            <a:off x="1586747" y="1594884"/>
            <a:ext cx="177980" cy="12958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7BBBA8-D135-F146-97F9-E6A8D096A49D}"/>
              </a:ext>
            </a:extLst>
          </p:cNvPr>
          <p:cNvCxnSpPr>
            <a:cxnSpLocks/>
          </p:cNvCxnSpPr>
          <p:nvPr/>
        </p:nvCxnSpPr>
        <p:spPr>
          <a:xfrm flipV="1">
            <a:off x="4565859" y="3730752"/>
            <a:ext cx="848869" cy="18489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8BC8095-56BC-2E49-BB96-CE4113E37B52}"/>
              </a:ext>
            </a:extLst>
          </p:cNvPr>
          <p:cNvSpPr/>
          <p:nvPr/>
        </p:nvSpPr>
        <p:spPr>
          <a:xfrm>
            <a:off x="3874377" y="1101038"/>
            <a:ext cx="839972" cy="839972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4BEE24-92DF-1449-8F10-DC630896F2DE}"/>
              </a:ext>
            </a:extLst>
          </p:cNvPr>
          <p:cNvSpPr/>
          <p:nvPr/>
        </p:nvSpPr>
        <p:spPr>
          <a:xfrm>
            <a:off x="6857909" y="1510917"/>
            <a:ext cx="839972" cy="839972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8FCCA9-DC03-854B-8713-CED369B6A084}"/>
              </a:ext>
            </a:extLst>
          </p:cNvPr>
          <p:cNvSpPr/>
          <p:nvPr/>
        </p:nvSpPr>
        <p:spPr>
          <a:xfrm>
            <a:off x="2635117" y="5150553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5E553-EBAD-B54B-AA01-82F9C51EC865}"/>
              </a:ext>
            </a:extLst>
          </p:cNvPr>
          <p:cNvSpPr txBox="1"/>
          <p:nvPr/>
        </p:nvSpPr>
        <p:spPr>
          <a:xfrm>
            <a:off x="1350976" y="1958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2B384-F54C-A343-ABA9-89C1EC9AF70C}"/>
              </a:ext>
            </a:extLst>
          </p:cNvPr>
          <p:cNvSpPr txBox="1"/>
          <p:nvPr/>
        </p:nvSpPr>
        <p:spPr>
          <a:xfrm>
            <a:off x="2517942" y="36442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65C3E2-E6A1-B246-A568-C72CB4E4950B}"/>
              </a:ext>
            </a:extLst>
          </p:cNvPr>
          <p:cNvCxnSpPr>
            <a:cxnSpLocks/>
          </p:cNvCxnSpPr>
          <p:nvPr/>
        </p:nvCxnSpPr>
        <p:spPr>
          <a:xfrm>
            <a:off x="2272164" y="1256190"/>
            <a:ext cx="1580947" cy="26483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1AAFAF-E73A-BC40-8260-8671D6467A70}"/>
              </a:ext>
            </a:extLst>
          </p:cNvPr>
          <p:cNvCxnSpPr>
            <a:cxnSpLocks/>
          </p:cNvCxnSpPr>
          <p:nvPr/>
        </p:nvCxnSpPr>
        <p:spPr>
          <a:xfrm>
            <a:off x="4734846" y="1594884"/>
            <a:ext cx="2056680" cy="28938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4E2428-AF0E-0849-A458-0A78E8C62F02}"/>
              </a:ext>
            </a:extLst>
          </p:cNvPr>
          <p:cNvCxnSpPr>
            <a:cxnSpLocks/>
          </p:cNvCxnSpPr>
          <p:nvPr/>
        </p:nvCxnSpPr>
        <p:spPr>
          <a:xfrm>
            <a:off x="1764727" y="3730752"/>
            <a:ext cx="1067062" cy="141980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C4DECF-E2B9-4B40-BC58-048DDFDA9124}"/>
              </a:ext>
            </a:extLst>
          </p:cNvPr>
          <p:cNvCxnSpPr>
            <a:cxnSpLocks/>
          </p:cNvCxnSpPr>
          <p:nvPr/>
        </p:nvCxnSpPr>
        <p:spPr>
          <a:xfrm>
            <a:off x="1997412" y="3483706"/>
            <a:ext cx="1668754" cy="33993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039787E-E579-8C41-8C2D-068F7CE6C4C0}"/>
              </a:ext>
            </a:extLst>
          </p:cNvPr>
          <p:cNvSpPr/>
          <p:nvPr/>
        </p:nvSpPr>
        <p:spPr>
          <a:xfrm>
            <a:off x="448630" y="471039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0FAE24-BEE7-4148-A8FD-2153490F713E}"/>
              </a:ext>
            </a:extLst>
          </p:cNvPr>
          <p:cNvSpPr txBox="1"/>
          <p:nvPr/>
        </p:nvSpPr>
        <p:spPr>
          <a:xfrm>
            <a:off x="6648557" y="5008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7EEB9D-5537-A34A-B9E2-9D3D0EE55600}"/>
              </a:ext>
            </a:extLst>
          </p:cNvPr>
          <p:cNvSpPr txBox="1"/>
          <p:nvPr/>
        </p:nvSpPr>
        <p:spPr>
          <a:xfrm>
            <a:off x="2927484" y="1019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8327D7-224E-1C4D-BFFE-0CD76B9CB620}"/>
              </a:ext>
            </a:extLst>
          </p:cNvPr>
          <p:cNvCxnSpPr>
            <a:cxnSpLocks/>
          </p:cNvCxnSpPr>
          <p:nvPr/>
        </p:nvCxnSpPr>
        <p:spPr>
          <a:xfrm flipV="1">
            <a:off x="3475089" y="5328175"/>
            <a:ext cx="1461132" cy="24236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03E26F-EB14-394B-B15D-D664F3B5803E}"/>
              </a:ext>
            </a:extLst>
          </p:cNvPr>
          <p:cNvCxnSpPr>
            <a:cxnSpLocks/>
          </p:cNvCxnSpPr>
          <p:nvPr/>
        </p:nvCxnSpPr>
        <p:spPr>
          <a:xfrm>
            <a:off x="7406997" y="2399741"/>
            <a:ext cx="414002" cy="183027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67FFC1-F943-4642-A568-DD990CBF4084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4155467" y="1941010"/>
            <a:ext cx="138896" cy="15426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30FBC03-BAC5-3F49-8E20-88314AF7ECA0}"/>
              </a:ext>
            </a:extLst>
          </p:cNvPr>
          <p:cNvSpPr txBox="1"/>
          <p:nvPr/>
        </p:nvSpPr>
        <p:spPr>
          <a:xfrm>
            <a:off x="4220388" y="2518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B03FAF-ADF9-844A-9A04-A4C5F356506C}"/>
              </a:ext>
            </a:extLst>
          </p:cNvPr>
          <p:cNvSpPr txBox="1"/>
          <p:nvPr/>
        </p:nvSpPr>
        <p:spPr>
          <a:xfrm>
            <a:off x="5460947" y="1333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A68F84-21E5-514F-B6A2-4DE8453FD797}"/>
              </a:ext>
            </a:extLst>
          </p:cNvPr>
          <p:cNvSpPr txBox="1"/>
          <p:nvPr/>
        </p:nvSpPr>
        <p:spPr>
          <a:xfrm>
            <a:off x="7571466" y="2919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ACBDCB-4FBC-064D-A63A-0C1E5DA10F6D}"/>
              </a:ext>
            </a:extLst>
          </p:cNvPr>
          <p:cNvCxnSpPr>
            <a:cxnSpLocks/>
          </p:cNvCxnSpPr>
          <p:nvPr/>
        </p:nvCxnSpPr>
        <p:spPr>
          <a:xfrm flipH="1">
            <a:off x="3307914" y="4391439"/>
            <a:ext cx="614645" cy="75744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34F9911-EE8B-7D4D-A61C-72E3F860644A}"/>
              </a:ext>
            </a:extLst>
          </p:cNvPr>
          <p:cNvSpPr/>
          <p:nvPr/>
        </p:nvSpPr>
        <p:spPr>
          <a:xfrm>
            <a:off x="5441043" y="3187233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7ED670-9092-464D-B002-77045FA8E804}"/>
              </a:ext>
            </a:extLst>
          </p:cNvPr>
          <p:cNvCxnSpPr>
            <a:cxnSpLocks/>
          </p:cNvCxnSpPr>
          <p:nvPr/>
        </p:nvCxnSpPr>
        <p:spPr>
          <a:xfrm>
            <a:off x="6300230" y="3823637"/>
            <a:ext cx="1247207" cy="59381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2F11FBC-DED0-9D48-8BF1-7BCE76581BA2}"/>
              </a:ext>
            </a:extLst>
          </p:cNvPr>
          <p:cNvSpPr txBox="1"/>
          <p:nvPr/>
        </p:nvSpPr>
        <p:spPr>
          <a:xfrm>
            <a:off x="4819910" y="3829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EC6DFB-F5E2-9944-89FF-6D1CB65ADC57}"/>
              </a:ext>
            </a:extLst>
          </p:cNvPr>
          <p:cNvSpPr txBox="1"/>
          <p:nvPr/>
        </p:nvSpPr>
        <p:spPr>
          <a:xfrm>
            <a:off x="6565015" y="4048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63A4B2-AFED-E344-A815-17B72029D0B8}"/>
              </a:ext>
            </a:extLst>
          </p:cNvPr>
          <p:cNvSpPr txBox="1"/>
          <p:nvPr/>
        </p:nvSpPr>
        <p:spPr>
          <a:xfrm>
            <a:off x="1853755" y="4386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6889AE-7AC1-5F42-ACFB-51CC64F03BF1}"/>
              </a:ext>
            </a:extLst>
          </p:cNvPr>
          <p:cNvSpPr txBox="1"/>
          <p:nvPr/>
        </p:nvSpPr>
        <p:spPr>
          <a:xfrm>
            <a:off x="3656331" y="4608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85D9354-06C9-C645-BD2F-FB66D8744DD6}"/>
              </a:ext>
            </a:extLst>
          </p:cNvPr>
          <p:cNvSpPr/>
          <p:nvPr/>
        </p:nvSpPr>
        <p:spPr>
          <a:xfrm>
            <a:off x="5021057" y="4813015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1C4894-46E1-BC4A-90E2-94932B757856}"/>
              </a:ext>
            </a:extLst>
          </p:cNvPr>
          <p:cNvCxnSpPr>
            <a:cxnSpLocks/>
          </p:cNvCxnSpPr>
          <p:nvPr/>
        </p:nvCxnSpPr>
        <p:spPr>
          <a:xfrm flipV="1">
            <a:off x="5918141" y="4803402"/>
            <a:ext cx="1550521" cy="34250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82D857D-5339-C348-9A16-857E5E4776D2}"/>
              </a:ext>
            </a:extLst>
          </p:cNvPr>
          <p:cNvSpPr txBox="1"/>
          <p:nvPr/>
        </p:nvSpPr>
        <p:spPr>
          <a:xfrm>
            <a:off x="4455523" y="4483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3D7E65-474E-584C-A655-9ED0370CFBAB}"/>
              </a:ext>
            </a:extLst>
          </p:cNvPr>
          <p:cNvSpPr txBox="1"/>
          <p:nvPr/>
        </p:nvSpPr>
        <p:spPr>
          <a:xfrm>
            <a:off x="4015638" y="5428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9ECF60-7A49-F243-B4C4-7A1D32AD201D}"/>
              </a:ext>
            </a:extLst>
          </p:cNvPr>
          <p:cNvCxnSpPr>
            <a:cxnSpLocks/>
          </p:cNvCxnSpPr>
          <p:nvPr/>
        </p:nvCxnSpPr>
        <p:spPr>
          <a:xfrm>
            <a:off x="4435788" y="4281546"/>
            <a:ext cx="683161" cy="57826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59B5FE2-A3C2-3346-A241-A6D5FA615E7F}"/>
              </a:ext>
            </a:extLst>
          </p:cNvPr>
          <p:cNvSpPr txBox="1"/>
          <p:nvPr/>
        </p:nvSpPr>
        <p:spPr>
          <a:xfrm>
            <a:off x="3097291" y="-32028"/>
            <a:ext cx="5958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From Seattle to Atlanta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0C316B-A143-BD48-9BEB-2723D282A4BD}"/>
              </a:ext>
            </a:extLst>
          </p:cNvPr>
          <p:cNvSpPr txBox="1"/>
          <p:nvPr/>
        </p:nvSpPr>
        <p:spPr>
          <a:xfrm>
            <a:off x="7209079" y="5652987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2765000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F7FA7-55A4-6243-A9B2-322B5B71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3C55AB-25AF-244E-8AE5-FFFBE205EEA9}"/>
              </a:ext>
            </a:extLst>
          </p:cNvPr>
          <p:cNvSpPr/>
          <p:nvPr/>
        </p:nvSpPr>
        <p:spPr>
          <a:xfrm>
            <a:off x="1371615" y="754912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C6A896-4A07-7D4E-8A2D-F5CA3E0380DC}"/>
              </a:ext>
            </a:extLst>
          </p:cNvPr>
          <p:cNvSpPr/>
          <p:nvPr/>
        </p:nvSpPr>
        <p:spPr>
          <a:xfrm>
            <a:off x="7504120" y="4268972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FE1588-BAE5-7846-B1CE-C8B125DBE5BD}"/>
              </a:ext>
            </a:extLst>
          </p:cNvPr>
          <p:cNvSpPr/>
          <p:nvPr/>
        </p:nvSpPr>
        <p:spPr>
          <a:xfrm>
            <a:off x="1166761" y="2890780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70769B-5AF1-1A49-936B-D3059F5ECB47}"/>
              </a:ext>
            </a:extLst>
          </p:cNvPr>
          <p:cNvSpPr/>
          <p:nvPr/>
        </p:nvSpPr>
        <p:spPr>
          <a:xfrm>
            <a:off x="3688661" y="3527561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C0ED6-2DEE-8E4A-A0C3-D8BDD6AA002B}"/>
              </a:ext>
            </a:extLst>
          </p:cNvPr>
          <p:cNvCxnSpPr>
            <a:cxnSpLocks/>
          </p:cNvCxnSpPr>
          <p:nvPr/>
        </p:nvCxnSpPr>
        <p:spPr>
          <a:xfrm flipH="1">
            <a:off x="1586747" y="1594884"/>
            <a:ext cx="177980" cy="12958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7BBBA8-D135-F146-97F9-E6A8D096A49D}"/>
              </a:ext>
            </a:extLst>
          </p:cNvPr>
          <p:cNvCxnSpPr>
            <a:cxnSpLocks/>
          </p:cNvCxnSpPr>
          <p:nvPr/>
        </p:nvCxnSpPr>
        <p:spPr>
          <a:xfrm flipV="1">
            <a:off x="4565859" y="3730752"/>
            <a:ext cx="848869" cy="18489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8BC8095-56BC-2E49-BB96-CE4113E37B52}"/>
              </a:ext>
            </a:extLst>
          </p:cNvPr>
          <p:cNvSpPr/>
          <p:nvPr/>
        </p:nvSpPr>
        <p:spPr>
          <a:xfrm>
            <a:off x="3874377" y="1101038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4BEE24-92DF-1449-8F10-DC630896F2DE}"/>
              </a:ext>
            </a:extLst>
          </p:cNvPr>
          <p:cNvSpPr/>
          <p:nvPr/>
        </p:nvSpPr>
        <p:spPr>
          <a:xfrm>
            <a:off x="6857909" y="151091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8FCCA9-DC03-854B-8713-CED369B6A084}"/>
              </a:ext>
            </a:extLst>
          </p:cNvPr>
          <p:cNvSpPr/>
          <p:nvPr/>
        </p:nvSpPr>
        <p:spPr>
          <a:xfrm>
            <a:off x="2635117" y="5150553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5E553-EBAD-B54B-AA01-82F9C51EC865}"/>
              </a:ext>
            </a:extLst>
          </p:cNvPr>
          <p:cNvSpPr txBox="1"/>
          <p:nvPr/>
        </p:nvSpPr>
        <p:spPr>
          <a:xfrm>
            <a:off x="1350976" y="1958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2B384-F54C-A343-ABA9-89C1EC9AF70C}"/>
              </a:ext>
            </a:extLst>
          </p:cNvPr>
          <p:cNvSpPr txBox="1"/>
          <p:nvPr/>
        </p:nvSpPr>
        <p:spPr>
          <a:xfrm>
            <a:off x="2517942" y="36442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65C3E2-E6A1-B246-A568-C72CB4E4950B}"/>
              </a:ext>
            </a:extLst>
          </p:cNvPr>
          <p:cNvCxnSpPr>
            <a:cxnSpLocks/>
          </p:cNvCxnSpPr>
          <p:nvPr/>
        </p:nvCxnSpPr>
        <p:spPr>
          <a:xfrm>
            <a:off x="2272164" y="1256190"/>
            <a:ext cx="1580947" cy="26483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1AAFAF-E73A-BC40-8260-8671D6467A70}"/>
              </a:ext>
            </a:extLst>
          </p:cNvPr>
          <p:cNvCxnSpPr>
            <a:cxnSpLocks/>
          </p:cNvCxnSpPr>
          <p:nvPr/>
        </p:nvCxnSpPr>
        <p:spPr>
          <a:xfrm>
            <a:off x="4734846" y="1594884"/>
            <a:ext cx="2056680" cy="28938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4E2428-AF0E-0849-A458-0A78E8C62F02}"/>
              </a:ext>
            </a:extLst>
          </p:cNvPr>
          <p:cNvCxnSpPr>
            <a:cxnSpLocks/>
          </p:cNvCxnSpPr>
          <p:nvPr/>
        </p:nvCxnSpPr>
        <p:spPr>
          <a:xfrm>
            <a:off x="1764727" y="3730752"/>
            <a:ext cx="1067062" cy="141980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C4DECF-E2B9-4B40-BC58-048DDFDA9124}"/>
              </a:ext>
            </a:extLst>
          </p:cNvPr>
          <p:cNvCxnSpPr>
            <a:cxnSpLocks/>
          </p:cNvCxnSpPr>
          <p:nvPr/>
        </p:nvCxnSpPr>
        <p:spPr>
          <a:xfrm>
            <a:off x="1997412" y="3483706"/>
            <a:ext cx="1668754" cy="33993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039787E-E579-8C41-8C2D-068F7CE6C4C0}"/>
              </a:ext>
            </a:extLst>
          </p:cNvPr>
          <p:cNvSpPr/>
          <p:nvPr/>
        </p:nvSpPr>
        <p:spPr>
          <a:xfrm>
            <a:off x="448630" y="4710397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0FAE24-BEE7-4148-A8FD-2153490F713E}"/>
              </a:ext>
            </a:extLst>
          </p:cNvPr>
          <p:cNvSpPr txBox="1"/>
          <p:nvPr/>
        </p:nvSpPr>
        <p:spPr>
          <a:xfrm>
            <a:off x="6648557" y="5008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7EEB9D-5537-A34A-B9E2-9D3D0EE55600}"/>
              </a:ext>
            </a:extLst>
          </p:cNvPr>
          <p:cNvSpPr txBox="1"/>
          <p:nvPr/>
        </p:nvSpPr>
        <p:spPr>
          <a:xfrm>
            <a:off x="2927484" y="1019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8327D7-224E-1C4D-BFFE-0CD76B9CB620}"/>
              </a:ext>
            </a:extLst>
          </p:cNvPr>
          <p:cNvCxnSpPr>
            <a:cxnSpLocks/>
          </p:cNvCxnSpPr>
          <p:nvPr/>
        </p:nvCxnSpPr>
        <p:spPr>
          <a:xfrm flipV="1">
            <a:off x="3475089" y="5328175"/>
            <a:ext cx="1461132" cy="24236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03E26F-EB14-394B-B15D-D664F3B5803E}"/>
              </a:ext>
            </a:extLst>
          </p:cNvPr>
          <p:cNvCxnSpPr>
            <a:cxnSpLocks/>
          </p:cNvCxnSpPr>
          <p:nvPr/>
        </p:nvCxnSpPr>
        <p:spPr>
          <a:xfrm>
            <a:off x="7406997" y="2399741"/>
            <a:ext cx="414002" cy="183027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67FFC1-F943-4642-A568-DD990CBF4084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4155467" y="1941010"/>
            <a:ext cx="138896" cy="15426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30FBC03-BAC5-3F49-8E20-88314AF7ECA0}"/>
              </a:ext>
            </a:extLst>
          </p:cNvPr>
          <p:cNvSpPr txBox="1"/>
          <p:nvPr/>
        </p:nvSpPr>
        <p:spPr>
          <a:xfrm>
            <a:off x="4220388" y="2518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B03FAF-ADF9-844A-9A04-A4C5F356506C}"/>
              </a:ext>
            </a:extLst>
          </p:cNvPr>
          <p:cNvSpPr txBox="1"/>
          <p:nvPr/>
        </p:nvSpPr>
        <p:spPr>
          <a:xfrm>
            <a:off x="5460947" y="1333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A68F84-21E5-514F-B6A2-4DE8453FD797}"/>
              </a:ext>
            </a:extLst>
          </p:cNvPr>
          <p:cNvSpPr txBox="1"/>
          <p:nvPr/>
        </p:nvSpPr>
        <p:spPr>
          <a:xfrm>
            <a:off x="7571466" y="2919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ACBDCB-4FBC-064D-A63A-0C1E5DA10F6D}"/>
              </a:ext>
            </a:extLst>
          </p:cNvPr>
          <p:cNvCxnSpPr>
            <a:cxnSpLocks/>
          </p:cNvCxnSpPr>
          <p:nvPr/>
        </p:nvCxnSpPr>
        <p:spPr>
          <a:xfrm flipH="1">
            <a:off x="3307914" y="4391439"/>
            <a:ext cx="614645" cy="75744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34F9911-EE8B-7D4D-A61C-72E3F860644A}"/>
              </a:ext>
            </a:extLst>
          </p:cNvPr>
          <p:cNvSpPr/>
          <p:nvPr/>
        </p:nvSpPr>
        <p:spPr>
          <a:xfrm>
            <a:off x="5441043" y="3187233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7ED670-9092-464D-B002-77045FA8E804}"/>
              </a:ext>
            </a:extLst>
          </p:cNvPr>
          <p:cNvCxnSpPr>
            <a:cxnSpLocks/>
          </p:cNvCxnSpPr>
          <p:nvPr/>
        </p:nvCxnSpPr>
        <p:spPr>
          <a:xfrm>
            <a:off x="6300230" y="3823637"/>
            <a:ext cx="1247207" cy="59381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2F11FBC-DED0-9D48-8BF1-7BCE76581BA2}"/>
              </a:ext>
            </a:extLst>
          </p:cNvPr>
          <p:cNvSpPr txBox="1"/>
          <p:nvPr/>
        </p:nvSpPr>
        <p:spPr>
          <a:xfrm>
            <a:off x="4819910" y="3829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EC6DFB-F5E2-9944-89FF-6D1CB65ADC57}"/>
              </a:ext>
            </a:extLst>
          </p:cNvPr>
          <p:cNvSpPr txBox="1"/>
          <p:nvPr/>
        </p:nvSpPr>
        <p:spPr>
          <a:xfrm>
            <a:off x="6565015" y="4048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63A4B2-AFED-E344-A815-17B72029D0B8}"/>
              </a:ext>
            </a:extLst>
          </p:cNvPr>
          <p:cNvSpPr txBox="1"/>
          <p:nvPr/>
        </p:nvSpPr>
        <p:spPr>
          <a:xfrm>
            <a:off x="1853755" y="4386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6889AE-7AC1-5F42-ACFB-51CC64F03BF1}"/>
              </a:ext>
            </a:extLst>
          </p:cNvPr>
          <p:cNvSpPr txBox="1"/>
          <p:nvPr/>
        </p:nvSpPr>
        <p:spPr>
          <a:xfrm>
            <a:off x="3656331" y="4608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85D9354-06C9-C645-BD2F-FB66D8744DD6}"/>
              </a:ext>
            </a:extLst>
          </p:cNvPr>
          <p:cNvSpPr/>
          <p:nvPr/>
        </p:nvSpPr>
        <p:spPr>
          <a:xfrm>
            <a:off x="5021057" y="4813015"/>
            <a:ext cx="839972" cy="83997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1C4894-46E1-BC4A-90E2-94932B757856}"/>
              </a:ext>
            </a:extLst>
          </p:cNvPr>
          <p:cNvCxnSpPr>
            <a:cxnSpLocks/>
          </p:cNvCxnSpPr>
          <p:nvPr/>
        </p:nvCxnSpPr>
        <p:spPr>
          <a:xfrm flipV="1">
            <a:off x="5918141" y="4803402"/>
            <a:ext cx="1550521" cy="34250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82D857D-5339-C348-9A16-857E5E4776D2}"/>
              </a:ext>
            </a:extLst>
          </p:cNvPr>
          <p:cNvSpPr txBox="1"/>
          <p:nvPr/>
        </p:nvSpPr>
        <p:spPr>
          <a:xfrm>
            <a:off x="4455523" y="4483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3D7E65-474E-584C-A655-9ED0370CFBAB}"/>
              </a:ext>
            </a:extLst>
          </p:cNvPr>
          <p:cNvSpPr txBox="1"/>
          <p:nvPr/>
        </p:nvSpPr>
        <p:spPr>
          <a:xfrm>
            <a:off x="4015638" y="5428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9ECF60-7A49-F243-B4C4-7A1D32AD201D}"/>
              </a:ext>
            </a:extLst>
          </p:cNvPr>
          <p:cNvCxnSpPr>
            <a:cxnSpLocks/>
          </p:cNvCxnSpPr>
          <p:nvPr/>
        </p:nvCxnSpPr>
        <p:spPr>
          <a:xfrm>
            <a:off x="4435788" y="4281546"/>
            <a:ext cx="683161" cy="57826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59B5FE2-A3C2-3346-A241-A6D5FA615E7F}"/>
              </a:ext>
            </a:extLst>
          </p:cNvPr>
          <p:cNvSpPr txBox="1"/>
          <p:nvPr/>
        </p:nvSpPr>
        <p:spPr>
          <a:xfrm>
            <a:off x="3810383" y="4605"/>
            <a:ext cx="5046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Dijkstra’s Algorithm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D0C07C-32D6-CE4D-BB8A-3C9A3CE839F4}"/>
              </a:ext>
            </a:extLst>
          </p:cNvPr>
          <p:cNvSpPr txBox="1"/>
          <p:nvPr/>
        </p:nvSpPr>
        <p:spPr>
          <a:xfrm>
            <a:off x="6099637" y="5643691"/>
            <a:ext cx="289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Shortest paths to all vertices</a:t>
            </a:r>
          </a:p>
        </p:txBody>
      </p:sp>
    </p:spTree>
    <p:extLst>
      <p:ext uri="{BB962C8B-B14F-4D97-AF65-F5344CB8AC3E}">
        <p14:creationId xmlns:p14="http://schemas.microsoft.com/office/powerpoint/2010/main" val="55464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D80F-2D04-064F-A721-F08DD60F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78" y="305222"/>
            <a:ext cx="366369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Adjacency</a:t>
            </a:r>
            <a:br>
              <a:rPr lang="en-US" dirty="0"/>
            </a:br>
            <a:r>
              <a:rPr lang="en-US" dirty="0"/>
              <a:t>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D9635-8248-3044-8497-128B2672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E9453E-6CED-F049-8C7C-4D8BCBCBE124}"/>
              </a:ext>
            </a:extLst>
          </p:cNvPr>
          <p:cNvSpPr/>
          <p:nvPr/>
        </p:nvSpPr>
        <p:spPr>
          <a:xfrm>
            <a:off x="1393645" y="1969430"/>
            <a:ext cx="1036320" cy="658368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FCFD18-4C93-3546-911E-4D3BF59BBB4B}"/>
              </a:ext>
            </a:extLst>
          </p:cNvPr>
          <p:cNvSpPr/>
          <p:nvPr/>
        </p:nvSpPr>
        <p:spPr>
          <a:xfrm>
            <a:off x="1387549" y="2627798"/>
            <a:ext cx="1036320" cy="658368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A0B8C0-6463-7442-AF7C-342873DFCD43}"/>
              </a:ext>
            </a:extLst>
          </p:cNvPr>
          <p:cNvSpPr/>
          <p:nvPr/>
        </p:nvSpPr>
        <p:spPr>
          <a:xfrm>
            <a:off x="1381453" y="3286166"/>
            <a:ext cx="1036320" cy="658368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017DDF-8EB5-4941-87AF-4A6B4E4D9F69}"/>
              </a:ext>
            </a:extLst>
          </p:cNvPr>
          <p:cNvSpPr/>
          <p:nvPr/>
        </p:nvSpPr>
        <p:spPr>
          <a:xfrm>
            <a:off x="1375357" y="3944534"/>
            <a:ext cx="1036320" cy="658368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76B148B-5E10-5F4B-98AB-6DB29A0C87B4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258375" y="2298614"/>
            <a:ext cx="647078" cy="0"/>
          </a:xfrm>
          <a:prstGeom prst="straightConnector1">
            <a:avLst/>
          </a:prstGeom>
          <a:ln w="53975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097D9A8-6407-9846-957A-A2F82E90FE22}"/>
              </a:ext>
            </a:extLst>
          </p:cNvPr>
          <p:cNvCxnSpPr>
            <a:cxnSpLocks/>
          </p:cNvCxnSpPr>
          <p:nvPr/>
        </p:nvCxnSpPr>
        <p:spPr>
          <a:xfrm>
            <a:off x="2253695" y="2987884"/>
            <a:ext cx="646913" cy="149141"/>
          </a:xfrm>
          <a:prstGeom prst="straightConnector1">
            <a:avLst/>
          </a:prstGeom>
          <a:ln w="53975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8D6AD36-0AB8-9746-8E1B-CA325EC8BB7F}"/>
              </a:ext>
            </a:extLst>
          </p:cNvPr>
          <p:cNvCxnSpPr>
            <a:cxnSpLocks/>
          </p:cNvCxnSpPr>
          <p:nvPr/>
        </p:nvCxnSpPr>
        <p:spPr>
          <a:xfrm>
            <a:off x="2249480" y="3669024"/>
            <a:ext cx="673008" cy="306411"/>
          </a:xfrm>
          <a:prstGeom prst="straightConnector1">
            <a:avLst/>
          </a:prstGeom>
          <a:ln w="53975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899189-82DB-0242-8715-28C45D1B413C}"/>
              </a:ext>
            </a:extLst>
          </p:cNvPr>
          <p:cNvGrpSpPr/>
          <p:nvPr/>
        </p:nvGrpSpPr>
        <p:grpSpPr>
          <a:xfrm>
            <a:off x="2905453" y="1969430"/>
            <a:ext cx="2447751" cy="658368"/>
            <a:chOff x="2905453" y="1969430"/>
            <a:chExt cx="2447751" cy="65836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1479566-2DCC-B640-804A-9DFCF43E4946}"/>
                </a:ext>
              </a:extLst>
            </p:cNvPr>
            <p:cNvSpPr/>
            <p:nvPr/>
          </p:nvSpPr>
          <p:spPr>
            <a:xfrm>
              <a:off x="2905453" y="1969430"/>
              <a:ext cx="724715" cy="6583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B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4317DF2-8CA4-604A-9019-A260702747F4}"/>
                </a:ext>
              </a:extLst>
            </p:cNvPr>
            <p:cNvSpPr/>
            <p:nvPr/>
          </p:nvSpPr>
          <p:spPr>
            <a:xfrm>
              <a:off x="3631427" y="1969430"/>
              <a:ext cx="724715" cy="6583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5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B8470F5-7EF3-324D-BD56-84DA871F6581}"/>
                </a:ext>
              </a:extLst>
            </p:cNvPr>
            <p:cNvSpPr/>
            <p:nvPr/>
          </p:nvSpPr>
          <p:spPr>
            <a:xfrm>
              <a:off x="4343769" y="1969430"/>
              <a:ext cx="724715" cy="6583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757EF3B-F568-F24D-894C-645ABB88B079}"/>
                </a:ext>
              </a:extLst>
            </p:cNvPr>
            <p:cNvCxnSpPr>
              <a:cxnSpLocks/>
            </p:cNvCxnSpPr>
            <p:nvPr/>
          </p:nvCxnSpPr>
          <p:spPr>
            <a:xfrm>
              <a:off x="4706126" y="2298614"/>
              <a:ext cx="647078" cy="0"/>
            </a:xfrm>
            <a:prstGeom prst="straightConnector1">
              <a:avLst/>
            </a:prstGeom>
            <a:ln w="53975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5EAEBCB-189D-C240-928C-F73DF8E24F40}"/>
              </a:ext>
            </a:extLst>
          </p:cNvPr>
          <p:cNvGrpSpPr/>
          <p:nvPr/>
        </p:nvGrpSpPr>
        <p:grpSpPr>
          <a:xfrm>
            <a:off x="5418468" y="1969430"/>
            <a:ext cx="2163031" cy="658368"/>
            <a:chOff x="2905453" y="1969430"/>
            <a:chExt cx="2163031" cy="65836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ADEEAC1-FBD7-444C-A2CC-A5FEDEFD2765}"/>
                </a:ext>
              </a:extLst>
            </p:cNvPr>
            <p:cNvSpPr/>
            <p:nvPr/>
          </p:nvSpPr>
          <p:spPr>
            <a:xfrm>
              <a:off x="2905453" y="1969430"/>
              <a:ext cx="724715" cy="6583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P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B004AAF-4E71-D047-9F7E-001B7A908E95}"/>
                </a:ext>
              </a:extLst>
            </p:cNvPr>
            <p:cNvSpPr/>
            <p:nvPr/>
          </p:nvSpPr>
          <p:spPr>
            <a:xfrm>
              <a:off x="3631427" y="1969430"/>
              <a:ext cx="724715" cy="6583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2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3FABA62-167B-BC4B-A4ED-04765B186F5A}"/>
                </a:ext>
              </a:extLst>
            </p:cNvPr>
            <p:cNvSpPr/>
            <p:nvPr/>
          </p:nvSpPr>
          <p:spPr>
            <a:xfrm>
              <a:off x="4343769" y="1969430"/>
              <a:ext cx="724715" cy="6583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B4739F0-753A-4B45-88F4-ED9545FAAFFE}"/>
              </a:ext>
            </a:extLst>
          </p:cNvPr>
          <p:cNvCxnSpPr>
            <a:cxnSpLocks/>
          </p:cNvCxnSpPr>
          <p:nvPr/>
        </p:nvCxnSpPr>
        <p:spPr>
          <a:xfrm>
            <a:off x="7219141" y="2298614"/>
            <a:ext cx="647078" cy="0"/>
          </a:xfrm>
          <a:prstGeom prst="straightConnector1">
            <a:avLst/>
          </a:prstGeom>
          <a:ln w="53975">
            <a:solidFill>
              <a:schemeClr val="tx1"/>
            </a:solidFill>
            <a:headEnd type="oval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ECF3302-BDC3-6143-AA2C-46CEF2B765BB}"/>
              </a:ext>
            </a:extLst>
          </p:cNvPr>
          <p:cNvGrpSpPr/>
          <p:nvPr/>
        </p:nvGrpSpPr>
        <p:grpSpPr>
          <a:xfrm>
            <a:off x="2922488" y="2914734"/>
            <a:ext cx="2447751" cy="658368"/>
            <a:chOff x="2905453" y="1969430"/>
            <a:chExt cx="2447751" cy="65836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199A135-9055-3A4B-B09B-9A213829EBAE}"/>
                </a:ext>
              </a:extLst>
            </p:cNvPr>
            <p:cNvSpPr/>
            <p:nvPr/>
          </p:nvSpPr>
          <p:spPr>
            <a:xfrm>
              <a:off x="2905453" y="1969430"/>
              <a:ext cx="724715" cy="6583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D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5429322-54AD-654C-AB4E-0189B7728C2F}"/>
                </a:ext>
              </a:extLst>
            </p:cNvPr>
            <p:cNvSpPr/>
            <p:nvPr/>
          </p:nvSpPr>
          <p:spPr>
            <a:xfrm>
              <a:off x="3631427" y="1969430"/>
              <a:ext cx="724715" cy="6583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8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F1E3A63-EB9A-0848-B106-E02DAF9140E6}"/>
                </a:ext>
              </a:extLst>
            </p:cNvPr>
            <p:cNvSpPr/>
            <p:nvPr/>
          </p:nvSpPr>
          <p:spPr>
            <a:xfrm>
              <a:off x="4343769" y="1969430"/>
              <a:ext cx="724715" cy="6583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E77058B-22FF-8943-8E61-5330F38B82A5}"/>
                </a:ext>
              </a:extLst>
            </p:cNvPr>
            <p:cNvCxnSpPr>
              <a:cxnSpLocks/>
            </p:cNvCxnSpPr>
            <p:nvPr/>
          </p:nvCxnSpPr>
          <p:spPr>
            <a:xfrm>
              <a:off x="4706126" y="2298614"/>
              <a:ext cx="647078" cy="0"/>
            </a:xfrm>
            <a:prstGeom prst="straightConnector1">
              <a:avLst/>
            </a:prstGeom>
            <a:ln w="53975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EDBF1D8-EA57-0C45-9ECC-6FAEE8184071}"/>
              </a:ext>
            </a:extLst>
          </p:cNvPr>
          <p:cNvGrpSpPr/>
          <p:nvPr/>
        </p:nvGrpSpPr>
        <p:grpSpPr>
          <a:xfrm>
            <a:off x="5418468" y="2914734"/>
            <a:ext cx="2163031" cy="658368"/>
            <a:chOff x="2905453" y="1969430"/>
            <a:chExt cx="2163031" cy="658368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2EDF1A6-7D0D-BE4A-A464-65DA1D3EC029}"/>
                </a:ext>
              </a:extLst>
            </p:cNvPr>
            <p:cNvSpPr/>
            <p:nvPr/>
          </p:nvSpPr>
          <p:spPr>
            <a:xfrm>
              <a:off x="2905453" y="1969430"/>
              <a:ext cx="724715" cy="6583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C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BB376D5-800E-7A42-BAC5-43633901F658}"/>
                </a:ext>
              </a:extLst>
            </p:cNvPr>
            <p:cNvSpPr/>
            <p:nvPr/>
          </p:nvSpPr>
          <p:spPr>
            <a:xfrm>
              <a:off x="3631427" y="1969430"/>
              <a:ext cx="724715" cy="6583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17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1C82BA3-C0BF-FA4A-AAB5-FF4AD8F0DEF3}"/>
                </a:ext>
              </a:extLst>
            </p:cNvPr>
            <p:cNvSpPr/>
            <p:nvPr/>
          </p:nvSpPr>
          <p:spPr>
            <a:xfrm>
              <a:off x="4343769" y="1969430"/>
              <a:ext cx="724715" cy="6583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3C0454D-5150-164A-9AD3-B468C13EDF3B}"/>
              </a:ext>
            </a:extLst>
          </p:cNvPr>
          <p:cNvCxnSpPr>
            <a:cxnSpLocks/>
          </p:cNvCxnSpPr>
          <p:nvPr/>
        </p:nvCxnSpPr>
        <p:spPr>
          <a:xfrm>
            <a:off x="7272080" y="3243918"/>
            <a:ext cx="647078" cy="0"/>
          </a:xfrm>
          <a:prstGeom prst="straightConnector1">
            <a:avLst/>
          </a:prstGeom>
          <a:ln w="53975">
            <a:solidFill>
              <a:schemeClr val="tx1"/>
            </a:solidFill>
            <a:headEnd type="oval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F629DB-7EC1-D645-9159-6291F7169061}"/>
              </a:ext>
            </a:extLst>
          </p:cNvPr>
          <p:cNvSpPr txBox="1"/>
          <p:nvPr/>
        </p:nvSpPr>
        <p:spPr>
          <a:xfrm>
            <a:off x="3380748" y="49921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41A1628-C5DA-9C49-8262-ABBF76875B2D}"/>
              </a:ext>
            </a:extLst>
          </p:cNvPr>
          <p:cNvSpPr/>
          <p:nvPr/>
        </p:nvSpPr>
        <p:spPr>
          <a:xfrm>
            <a:off x="1387549" y="4602902"/>
            <a:ext cx="1036320" cy="658368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74258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D80F-2D04-064F-A721-F08DD60F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78" y="305222"/>
            <a:ext cx="366369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Adjacency</a:t>
            </a:r>
            <a:br>
              <a:rPr lang="en-US" dirty="0"/>
            </a:br>
            <a:r>
              <a:rPr lang="en-US" dirty="0"/>
              <a:t>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D9635-8248-3044-8497-128B2672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E9453E-6CED-F049-8C7C-4D8BCBCBE124}"/>
              </a:ext>
            </a:extLst>
          </p:cNvPr>
          <p:cNvSpPr/>
          <p:nvPr/>
        </p:nvSpPr>
        <p:spPr>
          <a:xfrm>
            <a:off x="1661869" y="2603414"/>
            <a:ext cx="1036320" cy="658368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FCFD18-4C93-3546-911E-4D3BF59BBB4B}"/>
              </a:ext>
            </a:extLst>
          </p:cNvPr>
          <p:cNvSpPr/>
          <p:nvPr/>
        </p:nvSpPr>
        <p:spPr>
          <a:xfrm>
            <a:off x="1655773" y="3261782"/>
            <a:ext cx="1036320" cy="658368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A0B8C0-6463-7442-AF7C-342873DFCD43}"/>
              </a:ext>
            </a:extLst>
          </p:cNvPr>
          <p:cNvSpPr/>
          <p:nvPr/>
        </p:nvSpPr>
        <p:spPr>
          <a:xfrm>
            <a:off x="1649677" y="3920150"/>
            <a:ext cx="1036320" cy="658368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017DDF-8EB5-4941-87AF-4A6B4E4D9F69}"/>
              </a:ext>
            </a:extLst>
          </p:cNvPr>
          <p:cNvSpPr/>
          <p:nvPr/>
        </p:nvSpPr>
        <p:spPr>
          <a:xfrm>
            <a:off x="1643581" y="4578518"/>
            <a:ext cx="1036320" cy="658368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2BBC30-8300-4746-882F-10EAADC7A2D5}"/>
              </a:ext>
            </a:extLst>
          </p:cNvPr>
          <p:cNvSpPr/>
          <p:nvPr/>
        </p:nvSpPr>
        <p:spPr>
          <a:xfrm>
            <a:off x="2692093" y="1957238"/>
            <a:ext cx="1036320" cy="658368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A96F7B-0E3C-7F46-AA9A-112B363DA98E}"/>
              </a:ext>
            </a:extLst>
          </p:cNvPr>
          <p:cNvSpPr/>
          <p:nvPr/>
        </p:nvSpPr>
        <p:spPr>
          <a:xfrm>
            <a:off x="3737716" y="1957238"/>
            <a:ext cx="1036320" cy="658368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D446C5B-6586-C44E-8F2D-EC711EF5F246}"/>
              </a:ext>
            </a:extLst>
          </p:cNvPr>
          <p:cNvSpPr/>
          <p:nvPr/>
        </p:nvSpPr>
        <p:spPr>
          <a:xfrm>
            <a:off x="4783339" y="1957238"/>
            <a:ext cx="1036320" cy="658368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CEA5FF7-10E0-B542-9712-6826EEFD869C}"/>
              </a:ext>
            </a:extLst>
          </p:cNvPr>
          <p:cNvSpPr/>
          <p:nvPr/>
        </p:nvSpPr>
        <p:spPr>
          <a:xfrm>
            <a:off x="5828962" y="1957238"/>
            <a:ext cx="1036320" cy="658368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A82AC5-21D4-4847-BD4C-E8348D1CCD48}"/>
              </a:ext>
            </a:extLst>
          </p:cNvPr>
          <p:cNvSpPr/>
          <p:nvPr/>
        </p:nvSpPr>
        <p:spPr>
          <a:xfrm>
            <a:off x="2701396" y="2609932"/>
            <a:ext cx="1036320" cy="658368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ED0ACE6-F9A6-E44D-94D9-FE9F10E7B06E}"/>
              </a:ext>
            </a:extLst>
          </p:cNvPr>
          <p:cNvSpPr/>
          <p:nvPr/>
        </p:nvSpPr>
        <p:spPr>
          <a:xfrm>
            <a:off x="3747019" y="2609932"/>
            <a:ext cx="1036320" cy="658368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9F33635-FC48-C24E-942E-57FE723AB71D}"/>
              </a:ext>
            </a:extLst>
          </p:cNvPr>
          <p:cNvSpPr/>
          <p:nvPr/>
        </p:nvSpPr>
        <p:spPr>
          <a:xfrm>
            <a:off x="4792642" y="2609932"/>
            <a:ext cx="1036320" cy="658368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A0D14A8-F9DC-2D41-8776-91363BC62FAE}"/>
              </a:ext>
            </a:extLst>
          </p:cNvPr>
          <p:cNvSpPr/>
          <p:nvPr/>
        </p:nvSpPr>
        <p:spPr>
          <a:xfrm>
            <a:off x="5838265" y="2609932"/>
            <a:ext cx="1036320" cy="658368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-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B16C5F-159B-7A4F-B5CE-85C1D9183A7C}"/>
              </a:ext>
            </a:extLst>
          </p:cNvPr>
          <p:cNvSpPr/>
          <p:nvPr/>
        </p:nvSpPr>
        <p:spPr>
          <a:xfrm>
            <a:off x="2710699" y="3262626"/>
            <a:ext cx="1036320" cy="658368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-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8A17B0F-45E5-6A45-9A2C-A7D6836DF594}"/>
              </a:ext>
            </a:extLst>
          </p:cNvPr>
          <p:cNvSpPr/>
          <p:nvPr/>
        </p:nvSpPr>
        <p:spPr>
          <a:xfrm>
            <a:off x="3756322" y="3262626"/>
            <a:ext cx="1036320" cy="658368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1547C88-EA5B-074C-8319-4D8E79B03D05}"/>
              </a:ext>
            </a:extLst>
          </p:cNvPr>
          <p:cNvSpPr/>
          <p:nvPr/>
        </p:nvSpPr>
        <p:spPr>
          <a:xfrm>
            <a:off x="4801945" y="3262626"/>
            <a:ext cx="1036320" cy="658368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-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C0D5309-A6FA-0848-B92E-A72D275B5F99}"/>
              </a:ext>
            </a:extLst>
          </p:cNvPr>
          <p:cNvSpPr/>
          <p:nvPr/>
        </p:nvSpPr>
        <p:spPr>
          <a:xfrm>
            <a:off x="5847568" y="3262626"/>
            <a:ext cx="1036320" cy="658368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8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031C0E2-61C8-7D44-9F06-C8AA9CF4630A}"/>
              </a:ext>
            </a:extLst>
          </p:cNvPr>
          <p:cNvSpPr/>
          <p:nvPr/>
        </p:nvSpPr>
        <p:spPr>
          <a:xfrm>
            <a:off x="2720002" y="3915320"/>
            <a:ext cx="1036320" cy="658368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-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1279FCE-C4ED-F041-A85D-72CE4AD07D46}"/>
              </a:ext>
            </a:extLst>
          </p:cNvPr>
          <p:cNvSpPr/>
          <p:nvPr/>
        </p:nvSpPr>
        <p:spPr>
          <a:xfrm>
            <a:off x="3765625" y="3915320"/>
            <a:ext cx="1036320" cy="658368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-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679162C-FFC5-0546-8234-5378BEFDE418}"/>
              </a:ext>
            </a:extLst>
          </p:cNvPr>
          <p:cNvSpPr/>
          <p:nvPr/>
        </p:nvSpPr>
        <p:spPr>
          <a:xfrm>
            <a:off x="4811248" y="3915320"/>
            <a:ext cx="1036320" cy="658368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A7AE5E2-3A1F-1448-87BE-CE49B2F39131}"/>
              </a:ext>
            </a:extLst>
          </p:cNvPr>
          <p:cNvSpPr/>
          <p:nvPr/>
        </p:nvSpPr>
        <p:spPr>
          <a:xfrm>
            <a:off x="5856871" y="3915320"/>
            <a:ext cx="1036320" cy="658368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F227455-F981-4E43-9D0D-DE298FEEAA42}"/>
              </a:ext>
            </a:extLst>
          </p:cNvPr>
          <p:cNvSpPr/>
          <p:nvPr/>
        </p:nvSpPr>
        <p:spPr>
          <a:xfrm>
            <a:off x="2729305" y="4568014"/>
            <a:ext cx="1036320" cy="658368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-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FAB3104-883A-CC4B-9684-4B6D83C3AB4A}"/>
              </a:ext>
            </a:extLst>
          </p:cNvPr>
          <p:cNvSpPr/>
          <p:nvPr/>
        </p:nvSpPr>
        <p:spPr>
          <a:xfrm>
            <a:off x="3774928" y="4568014"/>
            <a:ext cx="1036320" cy="658368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-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2DC900E-BA8C-1545-A15E-C916514987BE}"/>
              </a:ext>
            </a:extLst>
          </p:cNvPr>
          <p:cNvSpPr/>
          <p:nvPr/>
        </p:nvSpPr>
        <p:spPr>
          <a:xfrm>
            <a:off x="4820551" y="4568014"/>
            <a:ext cx="1036320" cy="658368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-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5E05A59-29C9-304B-B767-820C42910D9D}"/>
              </a:ext>
            </a:extLst>
          </p:cNvPr>
          <p:cNvSpPr/>
          <p:nvPr/>
        </p:nvSpPr>
        <p:spPr>
          <a:xfrm>
            <a:off x="5866174" y="4568014"/>
            <a:ext cx="1036320" cy="658368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13A3B1-2C99-B04E-BEB7-85938F7EEBAA}"/>
              </a:ext>
            </a:extLst>
          </p:cNvPr>
          <p:cNvSpPr/>
          <p:nvPr/>
        </p:nvSpPr>
        <p:spPr>
          <a:xfrm>
            <a:off x="6865282" y="1960802"/>
            <a:ext cx="1036320" cy="658368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E0AC89A-406F-8845-89AD-D189B82FB72B}"/>
              </a:ext>
            </a:extLst>
          </p:cNvPr>
          <p:cNvSpPr/>
          <p:nvPr/>
        </p:nvSpPr>
        <p:spPr>
          <a:xfrm>
            <a:off x="6874585" y="2613496"/>
            <a:ext cx="1036320" cy="658368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-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497370-89AF-9C46-973E-AA0149FA7572}"/>
              </a:ext>
            </a:extLst>
          </p:cNvPr>
          <p:cNvSpPr/>
          <p:nvPr/>
        </p:nvSpPr>
        <p:spPr>
          <a:xfrm>
            <a:off x="6883888" y="3266190"/>
            <a:ext cx="1036320" cy="658368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6B532F-746A-FC41-A478-ADEF7E387BF3}"/>
              </a:ext>
            </a:extLst>
          </p:cNvPr>
          <p:cNvSpPr/>
          <p:nvPr/>
        </p:nvSpPr>
        <p:spPr>
          <a:xfrm>
            <a:off x="6893191" y="3918884"/>
            <a:ext cx="1036320" cy="658368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-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550CE43-2861-294E-B798-CADCA1BAAE5C}"/>
              </a:ext>
            </a:extLst>
          </p:cNvPr>
          <p:cNvSpPr/>
          <p:nvPr/>
        </p:nvSpPr>
        <p:spPr>
          <a:xfrm>
            <a:off x="6902494" y="4571578"/>
            <a:ext cx="1036320" cy="658368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-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7A12E9-239F-D248-8A81-B5D5F37F0563}"/>
              </a:ext>
            </a:extLst>
          </p:cNvPr>
          <p:cNvSpPr/>
          <p:nvPr/>
        </p:nvSpPr>
        <p:spPr>
          <a:xfrm>
            <a:off x="1643581" y="5237730"/>
            <a:ext cx="1036320" cy="658368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52D273-5807-5448-B575-27FB7BD19825}"/>
              </a:ext>
            </a:extLst>
          </p:cNvPr>
          <p:cNvSpPr/>
          <p:nvPr/>
        </p:nvSpPr>
        <p:spPr>
          <a:xfrm>
            <a:off x="2729305" y="5227226"/>
            <a:ext cx="1036320" cy="658368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-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06AC26C-1C3D-034F-90D6-07A19BD10028}"/>
              </a:ext>
            </a:extLst>
          </p:cNvPr>
          <p:cNvSpPr/>
          <p:nvPr/>
        </p:nvSpPr>
        <p:spPr>
          <a:xfrm>
            <a:off x="3774928" y="5227226"/>
            <a:ext cx="1036320" cy="658368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-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734648-E29A-1A44-ABF0-03D7D0D0C178}"/>
              </a:ext>
            </a:extLst>
          </p:cNvPr>
          <p:cNvSpPr/>
          <p:nvPr/>
        </p:nvSpPr>
        <p:spPr>
          <a:xfrm>
            <a:off x="4820551" y="5227226"/>
            <a:ext cx="1036320" cy="658368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-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640CA42-A0E1-9745-B5DA-BB1485C8774D}"/>
              </a:ext>
            </a:extLst>
          </p:cNvPr>
          <p:cNvSpPr/>
          <p:nvPr/>
        </p:nvSpPr>
        <p:spPr>
          <a:xfrm>
            <a:off x="5866174" y="5227226"/>
            <a:ext cx="1036320" cy="658368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-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8C316C-CF90-7B4E-8F0A-BA96A6DF8463}"/>
              </a:ext>
            </a:extLst>
          </p:cNvPr>
          <p:cNvSpPr/>
          <p:nvPr/>
        </p:nvSpPr>
        <p:spPr>
          <a:xfrm>
            <a:off x="6902494" y="5230790"/>
            <a:ext cx="1036320" cy="658368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30949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68142</TotalTime>
  <Words>1482</Words>
  <Application>Microsoft Macintosh PowerPoint</Application>
  <PresentationFormat>On-screen Show (4:3)</PresentationFormat>
  <Paragraphs>1000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Arial</vt:lpstr>
      <vt:lpstr>Calibri</vt:lpstr>
      <vt:lpstr>Office Theme</vt:lpstr>
      <vt:lpstr>PowerPoint Presentation</vt:lpstr>
      <vt:lpstr>PowerPoint Presentation</vt:lpstr>
      <vt:lpstr>Dijkstra’s Shortest Path(s) Algorithm</vt:lpstr>
      <vt:lpstr>PowerPoint Presentation</vt:lpstr>
      <vt:lpstr>PowerPoint Presentation</vt:lpstr>
      <vt:lpstr>PowerPoint Presentation</vt:lpstr>
      <vt:lpstr>PowerPoint Presentation</vt:lpstr>
      <vt:lpstr>Adjacency List</vt:lpstr>
      <vt:lpstr>Adjacency Matrix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</vt:lpstr>
      <vt:lpstr>Main Take Aways</vt:lpstr>
      <vt:lpstr>Some Important Data Structures</vt:lpstr>
      <vt:lpstr>Order &amp; Equivalence</vt:lpstr>
      <vt:lpstr>Some General Ideas Relating to Software Performance &amp; Scale</vt:lpstr>
      <vt:lpstr>Some General Ideas Relating to Software Performance &amp; Scale</vt:lpstr>
      <vt:lpstr>Linked vs Block Allocation</vt:lpstr>
      <vt:lpstr>PowerPoint Presentation</vt:lpstr>
      <vt:lpstr>Mutable vs Immutable Types</vt:lpstr>
      <vt:lpstr>Iteration vs Recursion</vt:lpstr>
      <vt:lpstr>Final Quiz</vt:lpstr>
      <vt:lpstr>Thank You</vt:lpstr>
    </vt:vector>
  </TitlesOfParts>
  <Company>Boston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Audio</dc:title>
  <dc:creator>Robert Muller</dc:creator>
  <cp:lastModifiedBy>Microsoft Office User</cp:lastModifiedBy>
  <cp:revision>750</cp:revision>
  <cp:lastPrinted>2021-03-08T20:57:25Z</cp:lastPrinted>
  <dcterms:created xsi:type="dcterms:W3CDTF">2010-11-01T18:39:22Z</dcterms:created>
  <dcterms:modified xsi:type="dcterms:W3CDTF">2021-05-23T11:31:18Z</dcterms:modified>
</cp:coreProperties>
</file>