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74" r:id="rId16"/>
    <p:sldId id="273" r:id="rId17"/>
    <p:sldId id="258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074B-8323-4E46-B2E6-6EDAC8544776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3288"/>
            <a:ext cx="9144000" cy="1254512"/>
          </a:xfrm>
        </p:spPr>
        <p:txBody>
          <a:bodyPr>
            <a:normAutofit/>
          </a:bodyPr>
          <a:lstStyle/>
          <a:p>
            <a:r>
              <a:rPr lang="en-US" sz="3600"/>
              <a:t>Meeting 23</a:t>
            </a:r>
            <a:r>
              <a:rPr lang="en-US" sz="3600" dirty="0"/>
              <a:t>: Friday </a:t>
            </a:r>
            <a:r>
              <a:rPr lang="en-US" sz="3600"/>
              <a:t>10/23 </a:t>
            </a:r>
          </a:p>
          <a:p>
            <a:r>
              <a:rPr lang="en-US" sz="3600"/>
              <a:t>Working </a:t>
            </a:r>
            <a:r>
              <a:rPr lang="en-US" sz="3600" dirty="0"/>
              <a:t>with Memory</a:t>
            </a:r>
          </a:p>
        </p:txBody>
      </p:sp>
    </p:spTree>
    <p:extLst>
      <p:ext uri="{BB962C8B-B14F-4D97-AF65-F5344CB8AC3E}">
        <p14:creationId xmlns:p14="http://schemas.microsoft.com/office/powerpoint/2010/main" val="59383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</p:spTree>
    <p:extLst>
      <p:ext uri="{BB962C8B-B14F-4D97-AF65-F5344CB8AC3E}">
        <p14:creationId xmlns:p14="http://schemas.microsoft.com/office/powerpoint/2010/main" val="9615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4247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57513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Addresses as Arrows/Pointers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  <p:cxnSp>
        <p:nvCxnSpPr>
          <p:cNvPr id="11" name="Straight Arrow Connector 10"/>
          <p:cNvCxnSpPr>
            <a:endCxn id="21" idx="3"/>
          </p:cNvCxnSpPr>
          <p:nvPr/>
        </p:nvCxnSpPr>
        <p:spPr>
          <a:xfrm>
            <a:off x="5073805" y="3594785"/>
            <a:ext cx="2672049" cy="608459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55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586990" y="2344947"/>
            <a:ext cx="3028013" cy="151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2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8" name="Rectangle 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11" name="Rectangle 10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14" name="Rectangle 1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586990" y="2344947"/>
            <a:ext cx="3028013" cy="1511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0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63710" y="2511980"/>
            <a:ext cx="1114865" cy="0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83025" y="3333175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0x0004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6670" y="2139233"/>
            <a:ext cx="3260364" cy="869430"/>
            <a:chOff x="3166670" y="2139233"/>
            <a:chExt cx="3260364" cy="869430"/>
          </a:xfrm>
        </p:grpSpPr>
        <p:sp>
          <p:nvSpPr>
            <p:cNvPr id="17" name="Rectangle 16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0x0010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6852" y="3457208"/>
            <a:ext cx="3260364" cy="869430"/>
            <a:chOff x="3166670" y="2139233"/>
            <a:chExt cx="3260364" cy="869430"/>
          </a:xfrm>
        </p:grpSpPr>
        <p:sp>
          <p:nvSpPr>
            <p:cNvPr id="26" name="Rectangle 25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27034" y="4775183"/>
            <a:ext cx="3260364" cy="869430"/>
            <a:chOff x="3166670" y="2139233"/>
            <a:chExt cx="3260364" cy="869430"/>
          </a:xfrm>
        </p:grpSpPr>
        <p:sp>
          <p:nvSpPr>
            <p:cNvPr id="29" name="Rectangle 28"/>
            <p:cNvSpPr/>
            <p:nvPr/>
          </p:nvSpPr>
          <p:spPr>
            <a:xfrm>
              <a:off x="3166670" y="2139233"/>
              <a:ext cx="1630182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0x0030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96852" y="2139233"/>
              <a:ext cx="1630182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5611943" y="2553081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8360" y="3891923"/>
            <a:ext cx="0" cy="904127"/>
          </a:xfrm>
          <a:prstGeom prst="straightConnector1">
            <a:avLst/>
          </a:prstGeom>
          <a:ln w="889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0050" y="1663275"/>
            <a:ext cx="3672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Consecutive words drawn side by side, i.e., 2-word blocks</a:t>
            </a:r>
          </a:p>
        </p:txBody>
      </p:sp>
    </p:spTree>
    <p:extLst>
      <p:ext uri="{BB962C8B-B14F-4D97-AF65-F5344CB8AC3E}">
        <p14:creationId xmlns:p14="http://schemas.microsoft.com/office/powerpoint/2010/main" val="179839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093" y="122663"/>
            <a:ext cx="7683190" cy="66126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4996" y="144967"/>
            <a:ext cx="271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Motherboard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186" y="1494265"/>
            <a:ext cx="1460810" cy="126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1125" y="1801143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CPU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4186" y="4305855"/>
            <a:ext cx="1460810" cy="1260088"/>
            <a:chOff x="7232605" y="1494264"/>
            <a:chExt cx="1460810" cy="1260088"/>
          </a:xfrm>
        </p:grpSpPr>
        <p:sp>
          <p:nvSpPr>
            <p:cNvPr id="8" name="Rectangle 7"/>
            <p:cNvSpPr/>
            <p:nvPr/>
          </p:nvSpPr>
          <p:spPr>
            <a:xfrm>
              <a:off x="7232605" y="1494264"/>
              <a:ext cx="1460810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9544" y="1787536"/>
              <a:ext cx="891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SSD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5629" y="1494265"/>
            <a:ext cx="2532146" cy="1954284"/>
            <a:chOff x="6625629" y="1494265"/>
            <a:chExt cx="2532146" cy="1954284"/>
          </a:xfrm>
        </p:grpSpPr>
        <p:grpSp>
          <p:nvGrpSpPr>
            <p:cNvPr id="15" name="Group 14"/>
            <p:cNvGrpSpPr/>
            <p:nvPr/>
          </p:nvGrpSpPr>
          <p:grpSpPr>
            <a:xfrm>
              <a:off x="6625629" y="1494265"/>
              <a:ext cx="2532146" cy="1954284"/>
              <a:chOff x="3191983" y="3907542"/>
              <a:chExt cx="2532146" cy="1954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1983" y="4469635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1983" y="5031286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91983" y="5568179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91983" y="3907542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343315" y="2108022"/>
              <a:ext cx="10967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5364302" y="1488183"/>
            <a:ext cx="484632" cy="4071678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4704997" y="4599127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704174" y="1946555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5746686" y="2280200"/>
            <a:ext cx="766414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1463142" y="0"/>
            <a:ext cx="728857" cy="6857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437495" cy="68579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155" y="247175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CPU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988508" y="4947060"/>
            <a:ext cx="5081345" cy="1503768"/>
            <a:chOff x="5988508" y="4947060"/>
            <a:chExt cx="5081345" cy="1503768"/>
          </a:xfrm>
        </p:grpSpPr>
        <p:sp>
          <p:nvSpPr>
            <p:cNvPr id="6" name="Rectangle 5"/>
            <p:cNvSpPr/>
            <p:nvPr/>
          </p:nvSpPr>
          <p:spPr>
            <a:xfrm>
              <a:off x="5988508" y="4947060"/>
              <a:ext cx="5081345" cy="15037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021" y="5328050"/>
              <a:ext cx="3722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6400" y="2141986"/>
            <a:ext cx="3280526" cy="2568833"/>
            <a:chOff x="3244185" y="5115322"/>
            <a:chExt cx="5629992" cy="1260088"/>
          </a:xfrm>
        </p:grpSpPr>
        <p:sp>
          <p:nvSpPr>
            <p:cNvPr id="8" name="Rectangle 7"/>
            <p:cNvSpPr/>
            <p:nvPr/>
          </p:nvSpPr>
          <p:spPr>
            <a:xfrm>
              <a:off x="3244185" y="5115322"/>
              <a:ext cx="5629992" cy="12600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8209" y="5420768"/>
              <a:ext cx="4812688" cy="58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 Arithmetic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&amp; Logic Unit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6626222" y="1760312"/>
            <a:ext cx="484632" cy="1589751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650997" y="488569"/>
            <a:ext cx="4610551" cy="4846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5414492" y="1084001"/>
            <a:ext cx="2752104" cy="88602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27688" y="1703883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6370" y="1344504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In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92390" y="1344504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In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77710" y="4866321"/>
            <a:ext cx="1544536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Out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4726219" y="104932"/>
            <a:ext cx="835931" cy="6594852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224852" y="5846276"/>
            <a:ext cx="4661942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75554" y="1980102"/>
            <a:ext cx="14990" cy="479683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27688" y="197554"/>
            <a:ext cx="2641463" cy="12096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Registers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3149254" y="842423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433234" y="842423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2090098" y="5501919"/>
            <a:ext cx="230808" cy="483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062572" y="2428853"/>
            <a:ext cx="6999749" cy="635598"/>
            <a:chOff x="4009369" y="3208879"/>
            <a:chExt cx="7055464" cy="635598"/>
          </a:xfrm>
        </p:grpSpPr>
        <p:sp>
          <p:nvSpPr>
            <p:cNvPr id="25" name="Rectangle 24"/>
            <p:cNvSpPr/>
            <p:nvPr/>
          </p:nvSpPr>
          <p:spPr>
            <a:xfrm>
              <a:off x="8423370" y="3208879"/>
              <a:ext cx="2641463" cy="63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Register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 rot="5400000" flipH="1">
              <a:off x="6065796" y="1319679"/>
              <a:ext cx="301146" cy="441399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427688" y="4206800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Data Register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27688" y="3484973"/>
            <a:ext cx="2641463" cy="6355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Address Register</a:t>
            </a:r>
          </a:p>
        </p:txBody>
      </p:sp>
      <p:sp>
        <p:nvSpPr>
          <p:cNvPr id="53" name="Down Arrow 52"/>
          <p:cNvSpPr/>
          <p:nvPr/>
        </p:nvSpPr>
        <p:spPr>
          <a:xfrm rot="16200000">
            <a:off x="11293456" y="3395505"/>
            <a:ext cx="349713" cy="8083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62138" y="7869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29" y="5752448"/>
            <a:ext cx="594419" cy="624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8747" y="3380043"/>
            <a:ext cx="5583837" cy="3214811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11062321" y="4334394"/>
            <a:ext cx="810173" cy="38041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7" y="29225"/>
            <a:ext cx="9813073" cy="68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3413" y="3697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3214" y="547505"/>
            <a:ext cx="10515600" cy="2692166"/>
            <a:chOff x="1076795" y="547505"/>
            <a:chExt cx="10515600" cy="269216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ADD SUB MUL DIV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MOV LI LOD STO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214" y="3488073"/>
            <a:ext cx="10515600" cy="2692166"/>
            <a:chOff x="1076795" y="547505"/>
            <a:chExt cx="10515600" cy="2692166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CMP BEQ BLT BGT</a:t>
              </a: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JMP JSR R HLT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3413" y="3697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5400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3214" y="547505"/>
            <a:ext cx="10515600" cy="2692166"/>
            <a:chOff x="1076795" y="547505"/>
            <a:chExt cx="10515600" cy="269216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ADD SUB MUL DIV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MOV LI </a:t>
              </a:r>
              <a:r>
                <a:rPr lang="en-US" sz="6600" dirty="0">
                  <a:solidFill>
                    <a:srgbClr val="FF0000"/>
                  </a:solidFill>
                </a:rPr>
                <a:t>LOD</a:t>
              </a:r>
              <a:r>
                <a:rPr lang="en-US" sz="6600" dirty="0"/>
                <a:t> </a:t>
              </a:r>
              <a:r>
                <a:rPr lang="en-US" sz="6600" dirty="0">
                  <a:solidFill>
                    <a:srgbClr val="FF0000"/>
                  </a:solidFill>
                </a:rPr>
                <a:t>STO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214" y="3488073"/>
            <a:ext cx="10515600" cy="2692166"/>
            <a:chOff x="1076795" y="547505"/>
            <a:chExt cx="10515600" cy="2692166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076795" y="54750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CMP BEQ BLT BGT</a:t>
              </a: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76795" y="1914108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/>
                <a:t>JMP JSR R HLT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42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LOD Rd, </a:t>
            </a:r>
            <a:r>
              <a:rPr lang="en-US" sz="7200" dirty="0" err="1"/>
              <a:t>disp</a:t>
            </a:r>
            <a:r>
              <a:rPr lang="en-US" sz="7200" dirty="0"/>
              <a:t>(</a:t>
            </a:r>
            <a:r>
              <a:rPr lang="en-US" sz="7200" dirty="0" err="1"/>
              <a:t>Rs</a:t>
            </a:r>
            <a:r>
              <a:rPr lang="en-US" sz="7200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335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STO </a:t>
            </a:r>
            <a:r>
              <a:rPr lang="en-US" sz="7200" dirty="0" err="1"/>
              <a:t>Rs</a:t>
            </a:r>
            <a:r>
              <a:rPr lang="en-US" sz="7200" dirty="0"/>
              <a:t>, </a:t>
            </a:r>
            <a:r>
              <a:rPr lang="en-US" sz="7200" dirty="0" err="1"/>
              <a:t>disp</a:t>
            </a:r>
            <a:r>
              <a:rPr lang="en-US" sz="7200" dirty="0"/>
              <a:t>(</a:t>
            </a:r>
            <a:r>
              <a:rPr lang="en-US" sz="7200" dirty="0" err="1"/>
              <a:t>Rt</a:t>
            </a:r>
            <a:r>
              <a:rPr lang="en-US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3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Memory: Numbered 8-bit Storage Cells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46274" y="1900550"/>
            <a:ext cx="3383719" cy="3520556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46274" y="16044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762" y="3487723"/>
            <a:ext cx="2514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Addresses are natural </a:t>
            </a:r>
            <a:r>
              <a:rPr lang="en-US" sz="4000" dirty="0"/>
              <a:t>numbers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01527" y="2850591"/>
            <a:ext cx="1976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Integers</a:t>
            </a:r>
            <a:endParaRPr lang="en-US" sz="4000" dirty="0"/>
          </a:p>
        </p:txBody>
      </p:sp>
      <p:sp>
        <p:nvSpPr>
          <p:cNvPr id="4" name="Right Arrow 3"/>
          <p:cNvSpPr/>
          <p:nvPr/>
        </p:nvSpPr>
        <p:spPr>
          <a:xfrm flipH="1">
            <a:off x="7111581" y="2979494"/>
            <a:ext cx="1929985" cy="4854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968052" y="3893078"/>
            <a:ext cx="1201240" cy="4854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2-byte Words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46274" y="1900550"/>
            <a:ext cx="3383719" cy="3520556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0002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0x8F24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0004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0x0000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0006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246274" y="160440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6173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LOD R0, 0(R2)</a:t>
            </a:r>
          </a:p>
        </p:txBody>
      </p:sp>
    </p:spTree>
    <p:extLst>
      <p:ext uri="{BB962C8B-B14F-4D97-AF65-F5344CB8AC3E}">
        <p14:creationId xmlns:p14="http://schemas.microsoft.com/office/powerpoint/2010/main" val="88464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LOD R0, 0(R2)</a:t>
            </a:r>
          </a:p>
        </p:txBody>
      </p:sp>
    </p:spTree>
    <p:extLst>
      <p:ext uri="{BB962C8B-B14F-4D97-AF65-F5344CB8AC3E}">
        <p14:creationId xmlns:p14="http://schemas.microsoft.com/office/powerpoint/2010/main" val="124105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4642" y="1986833"/>
            <a:ext cx="3383719" cy="869430"/>
            <a:chOff x="3751599" y="1690688"/>
            <a:chExt cx="3383719" cy="869430"/>
          </a:xfrm>
        </p:grpSpPr>
        <p:sp>
          <p:nvSpPr>
            <p:cNvPr id="5" name="Rectangle 4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34642" y="2877681"/>
            <a:ext cx="3383719" cy="869430"/>
            <a:chOff x="3751599" y="1690688"/>
            <a:chExt cx="3383719" cy="869430"/>
          </a:xfrm>
        </p:grpSpPr>
        <p:sp>
          <p:nvSpPr>
            <p:cNvPr id="17" name="Rectangle 16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4642" y="3768529"/>
            <a:ext cx="3383719" cy="869430"/>
            <a:chOff x="3751599" y="1690688"/>
            <a:chExt cx="3383719" cy="869430"/>
          </a:xfrm>
        </p:grpSpPr>
        <p:sp>
          <p:nvSpPr>
            <p:cNvPr id="20" name="Rectangle 19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0x8F24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642" y="4637959"/>
            <a:ext cx="3383719" cy="869430"/>
            <a:chOff x="3751599" y="1690688"/>
            <a:chExt cx="3383719" cy="869430"/>
          </a:xfrm>
        </p:grpSpPr>
        <p:sp>
          <p:nvSpPr>
            <p:cNvPr id="23" name="Rectangle 22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599" y="1863793"/>
              <a:ext cx="1011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0006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34642" y="169068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01295" y="2139233"/>
            <a:ext cx="3083919" cy="869430"/>
            <a:chOff x="4051399" y="1690688"/>
            <a:chExt cx="3083919" cy="869430"/>
          </a:xfrm>
        </p:grpSpPr>
        <p:sp>
          <p:nvSpPr>
            <p:cNvPr id="28" name="Rectangle 27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0xFFFF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01295" y="3200259"/>
            <a:ext cx="3083919" cy="869430"/>
            <a:chOff x="4051399" y="1690688"/>
            <a:chExt cx="3083919" cy="869430"/>
          </a:xfrm>
        </p:grpSpPr>
        <p:sp>
          <p:nvSpPr>
            <p:cNvPr id="34" name="Rectangle 33"/>
            <p:cNvSpPr/>
            <p:nvPr/>
          </p:nvSpPr>
          <p:spPr>
            <a:xfrm>
              <a:off x="4916774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0x0004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1399" y="1863793"/>
              <a:ext cx="60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R2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1392836" y="4775152"/>
            <a:ext cx="4423348" cy="11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 R0, 0(R2)</a:t>
            </a:r>
          </a:p>
        </p:txBody>
      </p:sp>
    </p:spTree>
    <p:extLst>
      <p:ext uri="{BB962C8B-B14F-4D97-AF65-F5344CB8AC3E}">
        <p14:creationId xmlns:p14="http://schemas.microsoft.com/office/powerpoint/2010/main" val="14826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324</Words>
  <Application>Microsoft Macintosh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CSCI 1103 CS 1 Honors</vt:lpstr>
      <vt:lpstr>PowerPoint Presentation</vt:lpstr>
      <vt:lpstr>PowerPoint Presentation</vt:lpstr>
      <vt:lpstr>LOD Rd, disp(Rs)</vt:lpstr>
      <vt:lpstr>Memory: Numbered 8-bit Storage Cells</vt:lpstr>
      <vt:lpstr>2-byte Words</vt:lpstr>
      <vt:lpstr>Loading</vt:lpstr>
      <vt:lpstr>Loading</vt:lpstr>
      <vt:lpstr>Storing</vt:lpstr>
      <vt:lpstr>Storing</vt:lpstr>
      <vt:lpstr>Offsets</vt:lpstr>
      <vt:lpstr>Offsets</vt:lpstr>
      <vt:lpstr>Addresses as Arrows/Pointers</vt:lpstr>
      <vt:lpstr>Block Storage &amp; Linked Storage</vt:lpstr>
      <vt:lpstr>Block Storage &amp; Linked Storage</vt:lpstr>
      <vt:lpstr>Block Storage &amp; Linked Storage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Bob Muller</dc:creator>
  <cp:lastModifiedBy>Bob Muller</cp:lastModifiedBy>
  <cp:revision>20</cp:revision>
  <dcterms:created xsi:type="dcterms:W3CDTF">2020-10-22T18:37:25Z</dcterms:created>
  <dcterms:modified xsi:type="dcterms:W3CDTF">2020-10-25T15:31:16Z</dcterms:modified>
</cp:coreProperties>
</file>