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7" r:id="rId3"/>
    <p:sldId id="288" r:id="rId4"/>
    <p:sldId id="290" r:id="rId5"/>
    <p:sldId id="291" r:id="rId6"/>
    <p:sldId id="293" r:id="rId7"/>
    <p:sldId id="289" r:id="rId8"/>
    <p:sldId id="294" r:id="rId9"/>
    <p:sldId id="295" r:id="rId10"/>
    <p:sldId id="311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12" r:id="rId21"/>
    <p:sldId id="305" r:id="rId22"/>
    <p:sldId id="306" r:id="rId23"/>
    <p:sldId id="313" r:id="rId24"/>
    <p:sldId id="307" r:id="rId25"/>
    <p:sldId id="314" r:id="rId26"/>
    <p:sldId id="308" r:id="rId27"/>
    <p:sldId id="310" r:id="rId28"/>
    <p:sldId id="309" r:id="rId29"/>
    <p:sldId id="31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40" y="232"/>
      </p:cViewPr>
      <p:guideLst/>
    </p:cSldViewPr>
  </p:slideViewPr>
  <p:outlineViewPr>
    <p:cViewPr>
      <p:scale>
        <a:sx n="33" d="100"/>
        <a:sy n="33" d="100"/>
      </p:scale>
      <p:origin x="0" y="-26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75BF7-8E48-3C43-A40F-31ECB4A911E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9BAA9-0A1C-F74E-969D-39FE03E2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9BAA9-0A1C-F74E-969D-39FE03E2D2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9BAA9-0A1C-F74E-969D-39FE03E2D2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9BAA9-0A1C-F74E-969D-39FE03E2D2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1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3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6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074B-8323-4E46-B2E6-6EDAC8544776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8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3288"/>
            <a:ext cx="9144000" cy="1254512"/>
          </a:xfrm>
        </p:spPr>
        <p:txBody>
          <a:bodyPr>
            <a:normAutofit/>
          </a:bodyPr>
          <a:lstStyle/>
          <a:p>
            <a:r>
              <a:rPr lang="en-US" sz="3600" dirty="0"/>
              <a:t>Meeting 24: Monday 10/26 </a:t>
            </a:r>
          </a:p>
          <a:p>
            <a:r>
              <a:rPr lang="en-US" sz="3600" dirty="0"/>
              <a:t>Memory Diagrams, Arrays in </a:t>
            </a:r>
            <a:r>
              <a:rPr lang="en-US" sz="3600" dirty="0" err="1"/>
              <a:t>OCaml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383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 Frames/Activation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A5A6C-51F2-FD41-B079-58FF1AD990DC}"/>
              </a:ext>
            </a:extLst>
          </p:cNvPr>
          <p:cNvSpPr txBox="1"/>
          <p:nvPr/>
        </p:nvSpPr>
        <p:spPr>
          <a:xfrm>
            <a:off x="839073" y="5521315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Body of function evaluated with respect to a call frame.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E324D1-34B0-CD46-994C-1E7E9DC67691}"/>
              </a:ext>
            </a:extLst>
          </p:cNvPr>
          <p:cNvGrpSpPr/>
          <p:nvPr/>
        </p:nvGrpSpPr>
        <p:grpSpPr>
          <a:xfrm>
            <a:off x="4155620" y="1703615"/>
            <a:ext cx="3880759" cy="3450770"/>
            <a:chOff x="5012870" y="2056544"/>
            <a:chExt cx="3880759" cy="345077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237FFC-CEC8-F54F-BC65-04EFC185C3EC}"/>
                </a:ext>
              </a:extLst>
            </p:cNvPr>
            <p:cNvSpPr/>
            <p:nvPr/>
          </p:nvSpPr>
          <p:spPr>
            <a:xfrm>
              <a:off x="5012871" y="2056544"/>
              <a:ext cx="3880758" cy="6422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function 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2EB977-582D-4E4F-839E-3C651E2BE976}"/>
                </a:ext>
              </a:extLst>
            </p:cNvPr>
            <p:cNvSpPr/>
            <p:nvPr/>
          </p:nvSpPr>
          <p:spPr>
            <a:xfrm>
              <a:off x="5012870" y="2698801"/>
              <a:ext cx="3880758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 = 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4B1C8F-8DED-0C46-BE3E-E82B0659871B}"/>
                </a:ext>
              </a:extLst>
            </p:cNvPr>
            <p:cNvSpPr/>
            <p:nvPr/>
          </p:nvSpPr>
          <p:spPr>
            <a:xfrm>
              <a:off x="5012870" y="3634972"/>
              <a:ext cx="3880758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CA091C-9E1A-4242-98E0-A833AAED171F}"/>
                </a:ext>
              </a:extLst>
            </p:cNvPr>
            <p:cNvSpPr/>
            <p:nvPr/>
          </p:nvSpPr>
          <p:spPr>
            <a:xfrm>
              <a:off x="5012870" y="4571143"/>
              <a:ext cx="3880758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z = …</a:t>
              </a:r>
            </a:p>
          </p:txBody>
        </p:sp>
      </p:grpSp>
      <p:sp>
        <p:nvSpPr>
          <p:cNvPr id="7" name="Left Brace 6">
            <a:extLst>
              <a:ext uri="{FF2B5EF4-FFF2-40B4-BE49-F238E27FC236}">
                <a16:creationId xmlns:a16="http://schemas.microsoft.com/office/drawing/2014/main" id="{4B207104-445C-594B-9236-2FE8BAC345F1}"/>
              </a:ext>
            </a:extLst>
          </p:cNvPr>
          <p:cNvSpPr/>
          <p:nvPr/>
        </p:nvSpPr>
        <p:spPr>
          <a:xfrm flipH="1">
            <a:off x="8135139" y="2404865"/>
            <a:ext cx="463170" cy="2694180"/>
          </a:xfrm>
          <a:prstGeom prst="leftBrac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80A1C-BD42-494A-9596-02688D2D21FC}"/>
              </a:ext>
            </a:extLst>
          </p:cNvPr>
          <p:cNvSpPr txBox="1"/>
          <p:nvPr/>
        </p:nvSpPr>
        <p:spPr>
          <a:xfrm>
            <a:off x="8697070" y="3264107"/>
            <a:ext cx="3211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Word-size slots for local variables.</a:t>
            </a:r>
          </a:p>
        </p:txBody>
      </p:sp>
    </p:spTree>
    <p:extLst>
      <p:ext uri="{BB962C8B-B14F-4D97-AF65-F5344CB8AC3E}">
        <p14:creationId xmlns:p14="http://schemas.microsoft.com/office/powerpoint/2010/main" val="227259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 Frames Stack up like Cafeteria Trays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A3BD-9BEB-F14D-BA09-311F954946FF}"/>
              </a:ext>
            </a:extLst>
          </p:cNvPr>
          <p:cNvSpPr txBox="1"/>
          <p:nvPr/>
        </p:nvSpPr>
        <p:spPr>
          <a:xfrm>
            <a:off x="920369" y="1895199"/>
            <a:ext cx="532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double n = n *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C7051-1EE4-D04F-9378-BD9172B366C6}"/>
              </a:ext>
            </a:extLst>
          </p:cNvPr>
          <p:cNvSpPr txBox="1"/>
          <p:nvPr/>
        </p:nvSpPr>
        <p:spPr>
          <a:xfrm>
            <a:off x="985682" y="5064506"/>
            <a:ext cx="3950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(quadruple 12)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5CE0F-4FFC-B942-A796-69DBB90946FD}"/>
              </a:ext>
            </a:extLst>
          </p:cNvPr>
          <p:cNvSpPr txBox="1"/>
          <p:nvPr/>
        </p:nvSpPr>
        <p:spPr>
          <a:xfrm>
            <a:off x="920369" y="2983731"/>
            <a:ext cx="4904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quadruple n =</a:t>
            </a:r>
          </a:p>
          <a:p>
            <a:r>
              <a:rPr lang="en-US" sz="4800" dirty="0">
                <a:solidFill>
                  <a:srgbClr val="0070C0"/>
                </a:solidFill>
              </a:rPr>
              <a:t>  double (n * 2)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1D3A5-4839-814A-9DFA-28F4AC0C7152}"/>
              </a:ext>
            </a:extLst>
          </p:cNvPr>
          <p:cNvSpPr/>
          <p:nvPr/>
        </p:nvSpPr>
        <p:spPr>
          <a:xfrm>
            <a:off x="7065705" y="4217515"/>
            <a:ext cx="2166257" cy="64225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quadruple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9248D-2C40-5949-80EE-921B8DAE12F2}"/>
              </a:ext>
            </a:extLst>
          </p:cNvPr>
          <p:cNvSpPr/>
          <p:nvPr/>
        </p:nvSpPr>
        <p:spPr>
          <a:xfrm>
            <a:off x="7065704" y="4859772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 = 12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D935D2-BBC1-B540-A697-5A1E93BA8762}"/>
              </a:ext>
            </a:extLst>
          </p:cNvPr>
          <p:cNvGrpSpPr/>
          <p:nvPr/>
        </p:nvGrpSpPr>
        <p:grpSpPr>
          <a:xfrm>
            <a:off x="9539197" y="4291781"/>
            <a:ext cx="1507368" cy="523220"/>
            <a:chOff x="9521474" y="2341200"/>
            <a:chExt cx="1507368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C5DC2F-A990-E04B-865C-17F84677D619}"/>
                </a:ext>
              </a:extLst>
            </p:cNvPr>
            <p:cNvSpPr txBox="1"/>
            <p:nvPr/>
          </p:nvSpPr>
          <p:spPr>
            <a:xfrm>
              <a:off x="10323071" y="2341200"/>
              <a:ext cx="705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Top</a:t>
              </a:r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F90BABA4-4F55-824D-9902-6CC9BE5E16D6}"/>
                </a:ext>
              </a:extLst>
            </p:cNvPr>
            <p:cNvSpPr/>
            <p:nvPr/>
          </p:nvSpPr>
          <p:spPr>
            <a:xfrm>
              <a:off x="9521474" y="2480193"/>
              <a:ext cx="705771" cy="245235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23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 Frames Stack up like Cafeteria Trays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A3BD-9BEB-F14D-BA09-311F954946FF}"/>
              </a:ext>
            </a:extLst>
          </p:cNvPr>
          <p:cNvSpPr txBox="1"/>
          <p:nvPr/>
        </p:nvSpPr>
        <p:spPr>
          <a:xfrm>
            <a:off x="920369" y="1895199"/>
            <a:ext cx="532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double n = n *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C7051-1EE4-D04F-9378-BD9172B366C6}"/>
              </a:ext>
            </a:extLst>
          </p:cNvPr>
          <p:cNvSpPr txBox="1"/>
          <p:nvPr/>
        </p:nvSpPr>
        <p:spPr>
          <a:xfrm>
            <a:off x="985682" y="5064506"/>
            <a:ext cx="3950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(quadruple 12)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5CE0F-4FFC-B942-A796-69DBB90946FD}"/>
              </a:ext>
            </a:extLst>
          </p:cNvPr>
          <p:cNvSpPr txBox="1"/>
          <p:nvPr/>
        </p:nvSpPr>
        <p:spPr>
          <a:xfrm>
            <a:off x="920369" y="2983731"/>
            <a:ext cx="4904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quadruple n =</a:t>
            </a:r>
          </a:p>
          <a:p>
            <a:r>
              <a:rPr lang="en-US" sz="4800" dirty="0">
                <a:solidFill>
                  <a:srgbClr val="0070C0"/>
                </a:solidFill>
              </a:rPr>
              <a:t>  double (n * 2)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41D3FA-4287-014A-9252-44282F542325}"/>
              </a:ext>
            </a:extLst>
          </p:cNvPr>
          <p:cNvGrpSpPr/>
          <p:nvPr/>
        </p:nvGrpSpPr>
        <p:grpSpPr>
          <a:xfrm>
            <a:off x="7065704" y="2263719"/>
            <a:ext cx="3963138" cy="3532224"/>
            <a:chOff x="7065704" y="2145733"/>
            <a:chExt cx="3963138" cy="35322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237FFC-CEC8-F54F-BC65-04EFC185C3EC}"/>
                </a:ext>
              </a:extLst>
            </p:cNvPr>
            <p:cNvSpPr/>
            <p:nvPr/>
          </p:nvSpPr>
          <p:spPr>
            <a:xfrm>
              <a:off x="7095201" y="2145733"/>
              <a:ext cx="2166257" cy="6422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double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2EB977-582D-4E4F-839E-3C651E2BE976}"/>
                </a:ext>
              </a:extLst>
            </p:cNvPr>
            <p:cNvSpPr/>
            <p:nvPr/>
          </p:nvSpPr>
          <p:spPr>
            <a:xfrm>
              <a:off x="7095200" y="2787990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n = 24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065705" y="4099529"/>
              <a:ext cx="2166257" cy="6422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quadruple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065704" y="4741786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n = 12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C5DC2F-A990-E04B-865C-17F84677D619}"/>
                </a:ext>
              </a:extLst>
            </p:cNvPr>
            <p:cNvSpPr txBox="1"/>
            <p:nvPr/>
          </p:nvSpPr>
          <p:spPr>
            <a:xfrm>
              <a:off x="10323071" y="2223214"/>
              <a:ext cx="705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Top</a:t>
              </a:r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F90BABA4-4F55-824D-9902-6CC9BE5E16D6}"/>
                </a:ext>
              </a:extLst>
            </p:cNvPr>
            <p:cNvSpPr/>
            <p:nvPr/>
          </p:nvSpPr>
          <p:spPr>
            <a:xfrm>
              <a:off x="9521474" y="2362207"/>
              <a:ext cx="705771" cy="245235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3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45" y="427041"/>
            <a:ext cx="11076709" cy="1325563"/>
          </a:xfrm>
        </p:spPr>
        <p:txBody>
          <a:bodyPr/>
          <a:lstStyle/>
          <a:p>
            <a:pPr algn="ctr"/>
            <a:r>
              <a:rPr lang="en-US" dirty="0"/>
              <a:t>Call Frames are De-allocated on Function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A3BD-9BEB-F14D-BA09-311F954946FF}"/>
              </a:ext>
            </a:extLst>
          </p:cNvPr>
          <p:cNvSpPr txBox="1"/>
          <p:nvPr/>
        </p:nvSpPr>
        <p:spPr>
          <a:xfrm>
            <a:off x="920369" y="1895199"/>
            <a:ext cx="532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double n = </a:t>
            </a:r>
            <a:r>
              <a:rPr lang="en-US" sz="4800" dirty="0">
                <a:solidFill>
                  <a:srgbClr val="FF0000"/>
                </a:solidFill>
              </a:rPr>
              <a:t>n *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C7051-1EE4-D04F-9378-BD9172B366C6}"/>
              </a:ext>
            </a:extLst>
          </p:cNvPr>
          <p:cNvSpPr txBox="1"/>
          <p:nvPr/>
        </p:nvSpPr>
        <p:spPr>
          <a:xfrm>
            <a:off x="985682" y="5064506"/>
            <a:ext cx="3950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(quadruple 12)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5CE0F-4FFC-B942-A796-69DBB90946FD}"/>
              </a:ext>
            </a:extLst>
          </p:cNvPr>
          <p:cNvSpPr txBox="1"/>
          <p:nvPr/>
        </p:nvSpPr>
        <p:spPr>
          <a:xfrm>
            <a:off x="920369" y="2983731"/>
            <a:ext cx="4904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quadruple n =</a:t>
            </a:r>
          </a:p>
          <a:p>
            <a:r>
              <a:rPr lang="en-US" sz="4800" dirty="0">
                <a:solidFill>
                  <a:srgbClr val="0070C0"/>
                </a:solidFill>
              </a:rPr>
              <a:t>  double (n * 2)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37FFC-CEC8-F54F-BC65-04EFC185C3EC}"/>
              </a:ext>
            </a:extLst>
          </p:cNvPr>
          <p:cNvSpPr/>
          <p:nvPr/>
        </p:nvSpPr>
        <p:spPr>
          <a:xfrm>
            <a:off x="7095201" y="2263719"/>
            <a:ext cx="2166257" cy="642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EB977-582D-4E4F-839E-3C651E2BE976}"/>
              </a:ext>
            </a:extLst>
          </p:cNvPr>
          <p:cNvSpPr/>
          <p:nvPr/>
        </p:nvSpPr>
        <p:spPr>
          <a:xfrm>
            <a:off x="7095200" y="2905976"/>
            <a:ext cx="2166257" cy="936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 = 24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1D3A5-4839-814A-9DFA-28F4AC0C7152}"/>
              </a:ext>
            </a:extLst>
          </p:cNvPr>
          <p:cNvSpPr/>
          <p:nvPr/>
        </p:nvSpPr>
        <p:spPr>
          <a:xfrm>
            <a:off x="7065705" y="4217515"/>
            <a:ext cx="2166257" cy="64225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quadruple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9248D-2C40-5949-80EE-921B8DAE12F2}"/>
              </a:ext>
            </a:extLst>
          </p:cNvPr>
          <p:cNvSpPr/>
          <p:nvPr/>
        </p:nvSpPr>
        <p:spPr>
          <a:xfrm>
            <a:off x="7065704" y="4859772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 = 12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B682A-E3A8-C84E-AFAE-569A45B1A0F8}"/>
              </a:ext>
            </a:extLst>
          </p:cNvPr>
          <p:cNvGrpSpPr/>
          <p:nvPr/>
        </p:nvGrpSpPr>
        <p:grpSpPr>
          <a:xfrm>
            <a:off x="9521474" y="4336248"/>
            <a:ext cx="1507368" cy="523220"/>
            <a:chOff x="9521474" y="2341200"/>
            <a:chExt cx="1507368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C5DC2F-A990-E04B-865C-17F84677D619}"/>
                </a:ext>
              </a:extLst>
            </p:cNvPr>
            <p:cNvSpPr txBox="1"/>
            <p:nvPr/>
          </p:nvSpPr>
          <p:spPr>
            <a:xfrm>
              <a:off x="10323071" y="2341200"/>
              <a:ext cx="705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Top</a:t>
              </a:r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F90BABA4-4F55-824D-9902-6CC9BE5E16D6}"/>
                </a:ext>
              </a:extLst>
            </p:cNvPr>
            <p:cNvSpPr/>
            <p:nvPr/>
          </p:nvSpPr>
          <p:spPr>
            <a:xfrm>
              <a:off x="9521474" y="2480193"/>
              <a:ext cx="705771" cy="245235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33572A87-4F27-5F40-BF04-840B9007BF68}"/>
              </a:ext>
            </a:extLst>
          </p:cNvPr>
          <p:cNvSpPr/>
          <p:nvPr/>
        </p:nvSpPr>
        <p:spPr>
          <a:xfrm>
            <a:off x="9367397" y="3040913"/>
            <a:ext cx="731520" cy="1216152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43084-976B-5D40-90B5-62C020B6B7F2}"/>
              </a:ext>
            </a:extLst>
          </p:cNvPr>
          <p:cNvSpPr txBox="1"/>
          <p:nvPr/>
        </p:nvSpPr>
        <p:spPr>
          <a:xfrm>
            <a:off x="10124911" y="331503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201153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171FFBD-88E0-8846-89B6-7B6BA12DF5AF}"/>
              </a:ext>
            </a:extLst>
          </p:cNvPr>
          <p:cNvSpPr/>
          <p:nvPr/>
        </p:nvSpPr>
        <p:spPr>
          <a:xfrm>
            <a:off x="5799786" y="1959269"/>
            <a:ext cx="6142831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A3BD-9BEB-F14D-BA09-311F954946FF}"/>
              </a:ext>
            </a:extLst>
          </p:cNvPr>
          <p:cNvSpPr txBox="1"/>
          <p:nvPr/>
        </p:nvSpPr>
        <p:spPr>
          <a:xfrm>
            <a:off x="1567113" y="2174223"/>
            <a:ext cx="3471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a = (2, 3)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Heap</a:t>
            </a:r>
            <a:r>
              <a:rPr lang="en-US" dirty="0"/>
              <a:t> – Large/Long-lived Items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B0F211-3868-C94E-B8A3-B48FD83BF697}"/>
              </a:ext>
            </a:extLst>
          </p:cNvPr>
          <p:cNvGrpSpPr/>
          <p:nvPr/>
        </p:nvGrpSpPr>
        <p:grpSpPr>
          <a:xfrm>
            <a:off x="8284906" y="3267821"/>
            <a:ext cx="2166257" cy="1872342"/>
            <a:chOff x="7037995" y="3389540"/>
            <a:chExt cx="2166257" cy="18723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037995" y="3389540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CEAC2D-F556-4E4D-AD41-253EA15EAB6A}"/>
                </a:ext>
              </a:extLst>
            </p:cNvPr>
            <p:cNvSpPr/>
            <p:nvPr/>
          </p:nvSpPr>
          <p:spPr>
            <a:xfrm>
              <a:off x="7037995" y="432571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 flipV="1">
            <a:off x="3643745" y="3657284"/>
            <a:ext cx="4421851" cy="49258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2796528" y="3672831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8194425" y="199548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81497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A3BD-9BEB-F14D-BA09-311F954946FF}"/>
              </a:ext>
            </a:extLst>
          </p:cNvPr>
          <p:cNvSpPr txBox="1"/>
          <p:nvPr/>
        </p:nvSpPr>
        <p:spPr>
          <a:xfrm>
            <a:off x="838200" y="2174223"/>
            <a:ext cx="4200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a = (2, (3, 4))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Heap – Large/Long-lived Items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5799786" y="1959269"/>
            <a:ext cx="6142831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B0F211-3868-C94E-B8A3-B48FD83BF697}"/>
              </a:ext>
            </a:extLst>
          </p:cNvPr>
          <p:cNvGrpSpPr/>
          <p:nvPr/>
        </p:nvGrpSpPr>
        <p:grpSpPr>
          <a:xfrm>
            <a:off x="6724710" y="2850220"/>
            <a:ext cx="2166257" cy="1872342"/>
            <a:chOff x="7037995" y="3389540"/>
            <a:chExt cx="2166257" cy="18723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037995" y="3389540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CEAC2D-F556-4E4D-AD41-253EA15EAB6A}"/>
                </a:ext>
              </a:extLst>
            </p:cNvPr>
            <p:cNvSpPr/>
            <p:nvPr/>
          </p:nvSpPr>
          <p:spPr>
            <a:xfrm>
              <a:off x="7037995" y="432571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 flipV="1">
            <a:off x="3643745" y="3336355"/>
            <a:ext cx="2993616" cy="81351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2796528" y="3672831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8194425" y="199548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EBC3D5-22BD-5241-859E-9F96510EA8B0}"/>
              </a:ext>
            </a:extLst>
          </p:cNvPr>
          <p:cNvGrpSpPr/>
          <p:nvPr/>
        </p:nvGrpSpPr>
        <p:grpSpPr>
          <a:xfrm>
            <a:off x="9519267" y="3786391"/>
            <a:ext cx="2166257" cy="1872342"/>
            <a:chOff x="7037995" y="3389540"/>
            <a:chExt cx="2166257" cy="18723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3B249-15C9-A449-BFA9-8BF23CB2F2B8}"/>
                </a:ext>
              </a:extLst>
            </p:cNvPr>
            <p:cNvSpPr/>
            <p:nvPr/>
          </p:nvSpPr>
          <p:spPr>
            <a:xfrm>
              <a:off x="7037995" y="3389540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267B28-D5F3-DB4F-B46D-61454C834116}"/>
                </a:ext>
              </a:extLst>
            </p:cNvPr>
            <p:cNvSpPr/>
            <p:nvPr/>
          </p:nvSpPr>
          <p:spPr>
            <a:xfrm>
              <a:off x="7037995" y="432571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492388-631E-454B-8550-972AD774C6B5}"/>
              </a:ext>
            </a:extLst>
          </p:cNvPr>
          <p:cNvCxnSpPr>
            <a:cxnSpLocks/>
          </p:cNvCxnSpPr>
          <p:nvPr/>
        </p:nvCxnSpPr>
        <p:spPr>
          <a:xfrm>
            <a:off x="7872657" y="4157236"/>
            <a:ext cx="1646610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let a = [1; 2; 3] = 1 :: (2 :: (3 :: []))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2452256" y="1959269"/>
            <a:ext cx="9490362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 flipV="1">
            <a:off x="1442464" y="2504206"/>
            <a:ext cx="1730227" cy="1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810489" y="2021823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9839701" y="2518867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235C0F-0C5E-C54B-8014-29962A73A65D}"/>
              </a:ext>
            </a:extLst>
          </p:cNvPr>
          <p:cNvGrpSpPr/>
          <p:nvPr/>
        </p:nvGrpSpPr>
        <p:grpSpPr>
          <a:xfrm>
            <a:off x="3382868" y="2277696"/>
            <a:ext cx="2300690" cy="1430437"/>
            <a:chOff x="3382868" y="2277696"/>
            <a:chExt cx="2300690" cy="14304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C42131-44BA-0344-9254-0E6E109BAD11}"/>
                </a:ext>
              </a:extLst>
            </p:cNvPr>
            <p:cNvGrpSpPr/>
            <p:nvPr/>
          </p:nvGrpSpPr>
          <p:grpSpPr>
            <a:xfrm>
              <a:off x="3382868" y="2277696"/>
              <a:ext cx="2300690" cy="1038392"/>
              <a:chOff x="6724710" y="2850220"/>
              <a:chExt cx="2300690" cy="103839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69248D-2C40-5949-80EE-921B8DAE12F2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482B57A-8610-F543-97A2-E88DEF36858C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3492388-631E-454B-8550-972AD774C6B5}"/>
                </a:ext>
              </a:extLst>
            </p:cNvPr>
            <p:cNvCxnSpPr>
              <a:cxnSpLocks/>
            </p:cNvCxnSpPr>
            <p:nvPr/>
          </p:nvCxnSpPr>
          <p:spPr>
            <a:xfrm>
              <a:off x="5106438" y="2811255"/>
              <a:ext cx="577120" cy="896878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AE9E77-FACE-FD42-BF9D-6314AF690C5B}"/>
              </a:ext>
            </a:extLst>
          </p:cNvPr>
          <p:cNvGrpSpPr/>
          <p:nvPr/>
        </p:nvGrpSpPr>
        <p:grpSpPr>
          <a:xfrm>
            <a:off x="5683558" y="3708133"/>
            <a:ext cx="2300690" cy="1430437"/>
            <a:chOff x="3382868" y="2277696"/>
            <a:chExt cx="2300690" cy="143043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F493515-96D0-7E48-94AB-A51B94D6306E}"/>
                </a:ext>
              </a:extLst>
            </p:cNvPr>
            <p:cNvGrpSpPr/>
            <p:nvPr/>
          </p:nvGrpSpPr>
          <p:grpSpPr>
            <a:xfrm>
              <a:off x="3382868" y="2277696"/>
              <a:ext cx="2300690" cy="1038392"/>
              <a:chOff x="6724710" y="2850220"/>
              <a:chExt cx="2300690" cy="103839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754AA6C-0122-E84C-A4B9-99105B829196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2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1E0948-859C-CA4B-AA36-E0D0BECCC0D3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FAAF6E-61DD-EB4C-88AF-328DCFEF3E43}"/>
                </a:ext>
              </a:extLst>
            </p:cNvPr>
            <p:cNvCxnSpPr>
              <a:cxnSpLocks/>
            </p:cNvCxnSpPr>
            <p:nvPr/>
          </p:nvCxnSpPr>
          <p:spPr>
            <a:xfrm>
              <a:off x="5106438" y="2811255"/>
              <a:ext cx="577120" cy="896878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BA2C84-378A-4C40-80E9-5DE8FC237850}"/>
              </a:ext>
            </a:extLst>
          </p:cNvPr>
          <p:cNvGrpSpPr/>
          <p:nvPr/>
        </p:nvGrpSpPr>
        <p:grpSpPr>
          <a:xfrm>
            <a:off x="7984248" y="5138570"/>
            <a:ext cx="3045641" cy="1038392"/>
            <a:chOff x="3382868" y="2277696"/>
            <a:chExt cx="3045641" cy="103839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27EA298-8613-8144-9DF7-76F982519E7E}"/>
                </a:ext>
              </a:extLst>
            </p:cNvPr>
            <p:cNvGrpSpPr/>
            <p:nvPr/>
          </p:nvGrpSpPr>
          <p:grpSpPr>
            <a:xfrm>
              <a:off x="3382868" y="2277696"/>
              <a:ext cx="2300690" cy="1038392"/>
              <a:chOff x="6724710" y="2850220"/>
              <a:chExt cx="2300690" cy="103839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96CE918-EA66-1048-9757-3EAF2267526B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3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2E19D42-D6AF-9A4F-884E-8E68B4A151CC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EE996EF-F6A6-124B-9B57-4CDEF23A0F31}"/>
                </a:ext>
              </a:extLst>
            </p:cNvPr>
            <p:cNvCxnSpPr>
              <a:cxnSpLocks/>
            </p:cNvCxnSpPr>
            <p:nvPr/>
          </p:nvCxnSpPr>
          <p:spPr>
            <a:xfrm>
              <a:off x="5106438" y="2811255"/>
              <a:ext cx="1322071" cy="0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1288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2452256" y="1959269"/>
            <a:ext cx="9490362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A97AA9-155D-8042-AAE9-72A832439EA8}"/>
              </a:ext>
            </a:extLst>
          </p:cNvPr>
          <p:cNvSpPr/>
          <p:nvPr/>
        </p:nvSpPr>
        <p:spPr>
          <a:xfrm>
            <a:off x="3236493" y="5236832"/>
            <a:ext cx="2166257" cy="9361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let a = [1; 2; 3]     let b = (a, a, [1; 2; 3])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1442464" y="2504208"/>
            <a:ext cx="4919980" cy="34606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810489" y="2021823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9839701" y="2518867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E9A26A-4D5B-7045-8357-2A935EBCC709}"/>
              </a:ext>
            </a:extLst>
          </p:cNvPr>
          <p:cNvGrpSpPr/>
          <p:nvPr/>
        </p:nvGrpSpPr>
        <p:grpSpPr>
          <a:xfrm>
            <a:off x="6492134" y="2850273"/>
            <a:ext cx="4747043" cy="2014525"/>
            <a:chOff x="3382868" y="2277696"/>
            <a:chExt cx="7647021" cy="389926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235C0F-0C5E-C54B-8014-29962A73A65D}"/>
                </a:ext>
              </a:extLst>
            </p:cNvPr>
            <p:cNvGrpSpPr/>
            <p:nvPr/>
          </p:nvGrpSpPr>
          <p:grpSpPr>
            <a:xfrm>
              <a:off x="3382868" y="2277696"/>
              <a:ext cx="2300690" cy="1430437"/>
              <a:chOff x="3382868" y="2277696"/>
              <a:chExt cx="2300690" cy="143043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EC42131-44BA-0344-9254-0E6E109BAD11}"/>
                  </a:ext>
                </a:extLst>
              </p:cNvPr>
              <p:cNvGrpSpPr/>
              <p:nvPr/>
            </p:nvGrpSpPr>
            <p:grpSpPr>
              <a:xfrm>
                <a:off x="3382868" y="2277696"/>
                <a:ext cx="2300690" cy="1038392"/>
                <a:chOff x="6724710" y="2850220"/>
                <a:chExt cx="2300690" cy="1038392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669248D-2C40-5949-80EE-921B8DAE12F2}"/>
                    </a:ext>
                  </a:extLst>
                </p:cNvPr>
                <p:cNvSpPr/>
                <p:nvPr/>
              </p:nvSpPr>
              <p:spPr>
                <a:xfrm>
                  <a:off x="6724710" y="2850220"/>
                  <a:ext cx="1147947" cy="103839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/>
                    <a:t>1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482B57A-8610-F543-97A2-E88DEF36858C}"/>
                    </a:ext>
                  </a:extLst>
                </p:cNvPr>
                <p:cNvSpPr/>
                <p:nvPr/>
              </p:nvSpPr>
              <p:spPr>
                <a:xfrm>
                  <a:off x="7877453" y="2850220"/>
                  <a:ext cx="1147947" cy="103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3492388-631E-454B-8550-972AD774C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6438" y="2811255"/>
                <a:ext cx="577120" cy="896878"/>
              </a:xfrm>
              <a:prstGeom prst="straightConnector1">
                <a:avLst/>
              </a:prstGeom>
              <a:ln w="107950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AE9E77-FACE-FD42-BF9D-6314AF690C5B}"/>
                </a:ext>
              </a:extLst>
            </p:cNvPr>
            <p:cNvGrpSpPr/>
            <p:nvPr/>
          </p:nvGrpSpPr>
          <p:grpSpPr>
            <a:xfrm>
              <a:off x="5683558" y="3708133"/>
              <a:ext cx="2300690" cy="1430437"/>
              <a:chOff x="3382868" y="2277696"/>
              <a:chExt cx="2300690" cy="143043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F493515-96D0-7E48-94AB-A51B94D6306E}"/>
                  </a:ext>
                </a:extLst>
              </p:cNvPr>
              <p:cNvGrpSpPr/>
              <p:nvPr/>
            </p:nvGrpSpPr>
            <p:grpSpPr>
              <a:xfrm>
                <a:off x="3382868" y="2277696"/>
                <a:ext cx="2300690" cy="1038392"/>
                <a:chOff x="6724710" y="2850220"/>
                <a:chExt cx="2300690" cy="103839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754AA6C-0122-E84C-A4B9-99105B829196}"/>
                    </a:ext>
                  </a:extLst>
                </p:cNvPr>
                <p:cNvSpPr/>
                <p:nvPr/>
              </p:nvSpPr>
              <p:spPr>
                <a:xfrm>
                  <a:off x="6724710" y="2850220"/>
                  <a:ext cx="1147947" cy="103839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/>
                    <a:t>2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71E0948-859C-CA4B-AA36-E0D0BECCC0D3}"/>
                    </a:ext>
                  </a:extLst>
                </p:cNvPr>
                <p:cNvSpPr/>
                <p:nvPr/>
              </p:nvSpPr>
              <p:spPr>
                <a:xfrm>
                  <a:off x="7877453" y="2850220"/>
                  <a:ext cx="1147947" cy="103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3FAAF6E-61DD-EB4C-88AF-328DCFEF3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6438" y="2811255"/>
                <a:ext cx="577120" cy="896878"/>
              </a:xfrm>
              <a:prstGeom prst="straightConnector1">
                <a:avLst/>
              </a:prstGeom>
              <a:ln w="107950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BA2C84-378A-4C40-80E9-5DE8FC237850}"/>
                </a:ext>
              </a:extLst>
            </p:cNvPr>
            <p:cNvGrpSpPr/>
            <p:nvPr/>
          </p:nvGrpSpPr>
          <p:grpSpPr>
            <a:xfrm>
              <a:off x="7984248" y="5138570"/>
              <a:ext cx="3045641" cy="1038392"/>
              <a:chOff x="3382868" y="2277696"/>
              <a:chExt cx="3045641" cy="103839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27EA298-8613-8144-9DF7-76F982519E7E}"/>
                  </a:ext>
                </a:extLst>
              </p:cNvPr>
              <p:cNvGrpSpPr/>
              <p:nvPr/>
            </p:nvGrpSpPr>
            <p:grpSpPr>
              <a:xfrm>
                <a:off x="3382868" y="2277696"/>
                <a:ext cx="2300690" cy="1038392"/>
                <a:chOff x="6724710" y="2850220"/>
                <a:chExt cx="2300690" cy="1038392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96CE918-EA66-1048-9757-3EAF2267526B}"/>
                    </a:ext>
                  </a:extLst>
                </p:cNvPr>
                <p:cNvSpPr/>
                <p:nvPr/>
              </p:nvSpPr>
              <p:spPr>
                <a:xfrm>
                  <a:off x="6724710" y="2850220"/>
                  <a:ext cx="1147947" cy="103839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/>
                    <a:t>3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2E19D42-D6AF-9A4F-884E-8E68B4A151CC}"/>
                    </a:ext>
                  </a:extLst>
                </p:cNvPr>
                <p:cNvSpPr/>
                <p:nvPr/>
              </p:nvSpPr>
              <p:spPr>
                <a:xfrm>
                  <a:off x="7877453" y="2850220"/>
                  <a:ext cx="1147947" cy="103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EE996EF-F6A6-124B-9B57-4CDEF23A0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6438" y="2811255"/>
                <a:ext cx="1322071" cy="0"/>
              </a:xfrm>
              <a:prstGeom prst="straightConnector1">
                <a:avLst/>
              </a:prstGeom>
              <a:ln w="107950">
                <a:solidFill>
                  <a:schemeClr val="tx1"/>
                </a:solidFill>
                <a:headEnd type="oval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31FFCF-DC5E-7B4D-B2D1-AE2B9B65515C}"/>
              </a:ext>
            </a:extLst>
          </p:cNvPr>
          <p:cNvGrpSpPr/>
          <p:nvPr/>
        </p:nvGrpSpPr>
        <p:grpSpPr>
          <a:xfrm>
            <a:off x="6492134" y="4212062"/>
            <a:ext cx="4747043" cy="2014525"/>
            <a:chOff x="3382868" y="2277696"/>
            <a:chExt cx="7647021" cy="389926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92369A3-1382-D044-9AEE-67BB035EB512}"/>
                </a:ext>
              </a:extLst>
            </p:cNvPr>
            <p:cNvGrpSpPr/>
            <p:nvPr/>
          </p:nvGrpSpPr>
          <p:grpSpPr>
            <a:xfrm>
              <a:off x="3382868" y="2277696"/>
              <a:ext cx="2300690" cy="1430437"/>
              <a:chOff x="3382868" y="2277696"/>
              <a:chExt cx="2300690" cy="1430437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6421BC5-B0D9-744C-933B-CA25A9B8E733}"/>
                  </a:ext>
                </a:extLst>
              </p:cNvPr>
              <p:cNvGrpSpPr/>
              <p:nvPr/>
            </p:nvGrpSpPr>
            <p:grpSpPr>
              <a:xfrm>
                <a:off x="3382868" y="2277696"/>
                <a:ext cx="2300690" cy="1038392"/>
                <a:chOff x="6724710" y="2850220"/>
                <a:chExt cx="2300690" cy="1038392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9B23018-4ED4-B549-9666-ACB653BC6B1C}"/>
                    </a:ext>
                  </a:extLst>
                </p:cNvPr>
                <p:cNvSpPr/>
                <p:nvPr/>
              </p:nvSpPr>
              <p:spPr>
                <a:xfrm>
                  <a:off x="6724710" y="2850220"/>
                  <a:ext cx="1147947" cy="103839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/>
                    <a:t>1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30249406-2299-7F47-8A8C-060776E5E1E2}"/>
                    </a:ext>
                  </a:extLst>
                </p:cNvPr>
                <p:cNvSpPr/>
                <p:nvPr/>
              </p:nvSpPr>
              <p:spPr>
                <a:xfrm>
                  <a:off x="7877453" y="2850220"/>
                  <a:ext cx="1147947" cy="103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82575F8-EB99-7944-82E0-F81674B41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6438" y="2811255"/>
                <a:ext cx="577120" cy="896878"/>
              </a:xfrm>
              <a:prstGeom prst="straightConnector1">
                <a:avLst/>
              </a:prstGeom>
              <a:ln w="107950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97EC2DD-C2FD-C547-A567-430456B70772}"/>
                </a:ext>
              </a:extLst>
            </p:cNvPr>
            <p:cNvGrpSpPr/>
            <p:nvPr/>
          </p:nvGrpSpPr>
          <p:grpSpPr>
            <a:xfrm>
              <a:off x="5683558" y="3708133"/>
              <a:ext cx="2300690" cy="1430437"/>
              <a:chOff x="3382868" y="2277696"/>
              <a:chExt cx="2300690" cy="1430437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432BF38-15F6-1D46-8F85-A7BC2662F819}"/>
                  </a:ext>
                </a:extLst>
              </p:cNvPr>
              <p:cNvGrpSpPr/>
              <p:nvPr/>
            </p:nvGrpSpPr>
            <p:grpSpPr>
              <a:xfrm>
                <a:off x="3382868" y="2277696"/>
                <a:ext cx="2300690" cy="1038392"/>
                <a:chOff x="6724710" y="2850220"/>
                <a:chExt cx="2300690" cy="1038392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59010D0-B84D-8C48-84D0-6B7CB33708E5}"/>
                    </a:ext>
                  </a:extLst>
                </p:cNvPr>
                <p:cNvSpPr/>
                <p:nvPr/>
              </p:nvSpPr>
              <p:spPr>
                <a:xfrm>
                  <a:off x="6724710" y="2850220"/>
                  <a:ext cx="1147947" cy="103839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/>
                    <a:t>2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9F8AC09F-4512-264B-A975-F1976548FAAE}"/>
                    </a:ext>
                  </a:extLst>
                </p:cNvPr>
                <p:cNvSpPr/>
                <p:nvPr/>
              </p:nvSpPr>
              <p:spPr>
                <a:xfrm>
                  <a:off x="7877453" y="2850220"/>
                  <a:ext cx="1147947" cy="103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15AED0E-772C-9A47-942F-280C29181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6438" y="2811255"/>
                <a:ext cx="577120" cy="896878"/>
              </a:xfrm>
              <a:prstGeom prst="straightConnector1">
                <a:avLst/>
              </a:prstGeom>
              <a:ln w="107950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F1BDA84-BBDA-8A46-9E92-38720B41AAD7}"/>
                </a:ext>
              </a:extLst>
            </p:cNvPr>
            <p:cNvGrpSpPr/>
            <p:nvPr/>
          </p:nvGrpSpPr>
          <p:grpSpPr>
            <a:xfrm>
              <a:off x="7984248" y="5138570"/>
              <a:ext cx="3045641" cy="1038392"/>
              <a:chOff x="3382868" y="2277696"/>
              <a:chExt cx="3045641" cy="103839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ECD5462-C939-3343-9490-5C51A6E80DFA}"/>
                  </a:ext>
                </a:extLst>
              </p:cNvPr>
              <p:cNvGrpSpPr/>
              <p:nvPr/>
            </p:nvGrpSpPr>
            <p:grpSpPr>
              <a:xfrm>
                <a:off x="3382868" y="2277696"/>
                <a:ext cx="2300690" cy="1038392"/>
                <a:chOff x="6724710" y="2850220"/>
                <a:chExt cx="2300690" cy="1038392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2255044-56C6-8F43-A210-93DBFDCD77E3}"/>
                    </a:ext>
                  </a:extLst>
                </p:cNvPr>
                <p:cNvSpPr/>
                <p:nvPr/>
              </p:nvSpPr>
              <p:spPr>
                <a:xfrm>
                  <a:off x="6724710" y="2850220"/>
                  <a:ext cx="1147947" cy="103839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/>
                    <a:t>3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6FD9BEE-A929-1B45-A529-395AD545E194}"/>
                    </a:ext>
                  </a:extLst>
                </p:cNvPr>
                <p:cNvSpPr/>
                <p:nvPr/>
              </p:nvSpPr>
              <p:spPr>
                <a:xfrm>
                  <a:off x="7877453" y="2850220"/>
                  <a:ext cx="1147947" cy="103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734E4F2-377E-D74F-9887-29C58AABB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6438" y="2811255"/>
                <a:ext cx="1322071" cy="0"/>
              </a:xfrm>
              <a:prstGeom prst="straightConnector1">
                <a:avLst/>
              </a:prstGeom>
              <a:ln w="107950">
                <a:solidFill>
                  <a:schemeClr val="tx1"/>
                </a:solidFill>
                <a:headEnd type="oval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D0B38A0-1866-6C44-BA7F-9D3BB134BB31}"/>
              </a:ext>
            </a:extLst>
          </p:cNvPr>
          <p:cNvSpPr/>
          <p:nvPr/>
        </p:nvSpPr>
        <p:spPr>
          <a:xfrm>
            <a:off x="3236493" y="3346982"/>
            <a:ext cx="2166257" cy="9361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0FB841-DA2E-E849-805C-596479E53127}"/>
              </a:ext>
            </a:extLst>
          </p:cNvPr>
          <p:cNvSpPr/>
          <p:nvPr/>
        </p:nvSpPr>
        <p:spPr>
          <a:xfrm>
            <a:off x="3236493" y="4283153"/>
            <a:ext cx="2166257" cy="9361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7BC6235-2D7E-7044-82A3-973392A71154}"/>
              </a:ext>
            </a:extLst>
          </p:cNvPr>
          <p:cNvCxnSpPr>
            <a:cxnSpLocks/>
          </p:cNvCxnSpPr>
          <p:nvPr/>
        </p:nvCxnSpPr>
        <p:spPr>
          <a:xfrm flipV="1">
            <a:off x="4271667" y="3354503"/>
            <a:ext cx="2140399" cy="1394037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3661C23-6E63-624E-ABEA-AE0E4BB10442}"/>
              </a:ext>
            </a:extLst>
          </p:cNvPr>
          <p:cNvCxnSpPr>
            <a:cxnSpLocks/>
          </p:cNvCxnSpPr>
          <p:nvPr/>
        </p:nvCxnSpPr>
        <p:spPr>
          <a:xfrm flipV="1">
            <a:off x="4271667" y="4498676"/>
            <a:ext cx="2105844" cy="117219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71EE3A-F85E-5747-AECF-27EE49942C81}"/>
              </a:ext>
            </a:extLst>
          </p:cNvPr>
          <p:cNvCxnSpPr>
            <a:cxnSpLocks/>
          </p:cNvCxnSpPr>
          <p:nvPr/>
        </p:nvCxnSpPr>
        <p:spPr>
          <a:xfrm flipV="1">
            <a:off x="1428575" y="3572044"/>
            <a:ext cx="1730227" cy="1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6130693-86AF-9242-96C5-B24440B5A0C5}"/>
              </a:ext>
            </a:extLst>
          </p:cNvPr>
          <p:cNvSpPr txBox="1"/>
          <p:nvPr/>
        </p:nvSpPr>
        <p:spPr>
          <a:xfrm>
            <a:off x="796600" y="3089661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b</a:t>
            </a:r>
            <a:endParaRPr lang="en-US" sz="48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10C381-931A-F249-9D4C-58CC760BDDBD}"/>
              </a:ext>
            </a:extLst>
          </p:cNvPr>
          <p:cNvCxnSpPr>
            <a:cxnSpLocks/>
          </p:cNvCxnSpPr>
          <p:nvPr/>
        </p:nvCxnSpPr>
        <p:spPr>
          <a:xfrm flipV="1">
            <a:off x="4271667" y="3103642"/>
            <a:ext cx="2105844" cy="77684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7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2452256" y="1959269"/>
            <a:ext cx="9490362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let a = (1, 2)     let b = [a; a; a]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1593273" y="4993359"/>
            <a:ext cx="4362676" cy="1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916921" y="4492872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10323208" y="21592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480872-3A98-9249-9137-A6C0EF970150}"/>
              </a:ext>
            </a:extLst>
          </p:cNvPr>
          <p:cNvGrpSpPr/>
          <p:nvPr/>
        </p:nvGrpSpPr>
        <p:grpSpPr>
          <a:xfrm>
            <a:off x="6107628" y="4674610"/>
            <a:ext cx="1945106" cy="1505565"/>
            <a:chOff x="6520020" y="4671398"/>
            <a:chExt cx="1945106" cy="150556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AA97AA9-155D-8042-AAE9-72A832439EA8}"/>
                </a:ext>
              </a:extLst>
            </p:cNvPr>
            <p:cNvSpPr/>
            <p:nvPr/>
          </p:nvSpPr>
          <p:spPr>
            <a:xfrm>
              <a:off x="6520020" y="5428631"/>
              <a:ext cx="1945106" cy="748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80FB841-DA2E-E849-805C-596479E53127}"/>
                </a:ext>
              </a:extLst>
            </p:cNvPr>
            <p:cNvSpPr/>
            <p:nvPr/>
          </p:nvSpPr>
          <p:spPr>
            <a:xfrm>
              <a:off x="6520020" y="4671398"/>
              <a:ext cx="1945106" cy="748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71EE3A-F85E-5747-AECF-27EE49942C81}"/>
              </a:ext>
            </a:extLst>
          </p:cNvPr>
          <p:cNvCxnSpPr>
            <a:cxnSpLocks/>
          </p:cNvCxnSpPr>
          <p:nvPr/>
        </p:nvCxnSpPr>
        <p:spPr>
          <a:xfrm>
            <a:off x="1593273" y="3463538"/>
            <a:ext cx="1551709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6130693-86AF-9242-96C5-B24440B5A0C5}"/>
              </a:ext>
            </a:extLst>
          </p:cNvPr>
          <p:cNvSpPr txBox="1"/>
          <p:nvPr/>
        </p:nvSpPr>
        <p:spPr>
          <a:xfrm>
            <a:off x="837500" y="3038993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b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09924C-C043-294D-9214-220C34C477F2}"/>
              </a:ext>
            </a:extLst>
          </p:cNvPr>
          <p:cNvGrpSpPr/>
          <p:nvPr/>
        </p:nvGrpSpPr>
        <p:grpSpPr>
          <a:xfrm>
            <a:off x="3242946" y="2984692"/>
            <a:ext cx="2825343" cy="1689918"/>
            <a:chOff x="3382868" y="2277697"/>
            <a:chExt cx="2825343" cy="168991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A855F4D-8B55-4A42-8648-AF8A58743B84}"/>
                </a:ext>
              </a:extLst>
            </p:cNvPr>
            <p:cNvGrpSpPr/>
            <p:nvPr/>
          </p:nvGrpSpPr>
          <p:grpSpPr>
            <a:xfrm>
              <a:off x="3382868" y="2277697"/>
              <a:ext cx="2019882" cy="939601"/>
              <a:chOff x="6724710" y="2850220"/>
              <a:chExt cx="2300690" cy="1038392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DCB0008-201A-5346-8210-B790717C3B2E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5688DEE-E3A9-B048-9216-3F5CAD3DA3F4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68123CE-B597-A44C-A25A-E111A4FED0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070" y="2756543"/>
              <a:ext cx="1172219" cy="3951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0026323-6718-864E-8E82-E5DDF7B590C7}"/>
                </a:ext>
              </a:extLst>
            </p:cNvPr>
            <p:cNvCxnSpPr>
              <a:cxnSpLocks/>
            </p:cNvCxnSpPr>
            <p:nvPr/>
          </p:nvCxnSpPr>
          <p:spPr>
            <a:xfrm>
              <a:off x="3925175" y="2760495"/>
              <a:ext cx="2283036" cy="1207120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5196BD3-7437-7E43-A966-2828F63395B3}"/>
              </a:ext>
            </a:extLst>
          </p:cNvPr>
          <p:cNvGrpSpPr/>
          <p:nvPr/>
        </p:nvGrpSpPr>
        <p:grpSpPr>
          <a:xfrm>
            <a:off x="6072345" y="2984692"/>
            <a:ext cx="2685421" cy="1470553"/>
            <a:chOff x="3382868" y="2277697"/>
            <a:chExt cx="2685421" cy="147055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43A52CF-DC0F-2C4F-B196-68AD64D3446C}"/>
                </a:ext>
              </a:extLst>
            </p:cNvPr>
            <p:cNvGrpSpPr/>
            <p:nvPr/>
          </p:nvGrpSpPr>
          <p:grpSpPr>
            <a:xfrm>
              <a:off x="3382868" y="2277697"/>
              <a:ext cx="2019882" cy="939601"/>
              <a:chOff x="6724710" y="2850220"/>
              <a:chExt cx="2300690" cy="103839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669C0CD-99D0-3645-BC3D-7556768F2DF9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49F2D1A-40C6-1846-A87B-A65AFD215A1E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C77182A-85BF-9E4C-9A18-E40A9D3F2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070" y="2756543"/>
              <a:ext cx="1172219" cy="3951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0C083FD-BCD0-5549-965D-39264F5EAF4F}"/>
                </a:ext>
              </a:extLst>
            </p:cNvPr>
            <p:cNvCxnSpPr>
              <a:cxnSpLocks/>
            </p:cNvCxnSpPr>
            <p:nvPr/>
          </p:nvCxnSpPr>
          <p:spPr>
            <a:xfrm>
              <a:off x="3925175" y="2760495"/>
              <a:ext cx="0" cy="987755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F1F120E-3430-1340-B4B4-A20A0E385940}"/>
              </a:ext>
            </a:extLst>
          </p:cNvPr>
          <p:cNvGrpSpPr/>
          <p:nvPr/>
        </p:nvGrpSpPr>
        <p:grpSpPr>
          <a:xfrm>
            <a:off x="8080445" y="2984692"/>
            <a:ext cx="3429919" cy="1689918"/>
            <a:chOff x="2638370" y="2277697"/>
            <a:chExt cx="3429919" cy="168991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2877295-00A8-1F43-AC77-554C09A6B75F}"/>
                </a:ext>
              </a:extLst>
            </p:cNvPr>
            <p:cNvGrpSpPr/>
            <p:nvPr/>
          </p:nvGrpSpPr>
          <p:grpSpPr>
            <a:xfrm>
              <a:off x="3382868" y="2277697"/>
              <a:ext cx="2019882" cy="939601"/>
              <a:chOff x="6724710" y="2850220"/>
              <a:chExt cx="2300690" cy="103839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507DB1E-C984-774A-9FED-EF1C787AC736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85C6705-7BE2-2641-B91C-1144ACD1141E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1641A25-77FC-3D42-A4B4-72859BF62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070" y="2756543"/>
              <a:ext cx="1172219" cy="3951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FA3D71D-503F-4545-97B0-4D71977708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8370" y="2760495"/>
              <a:ext cx="1286805" cy="1207120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142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6511636" y="1959269"/>
            <a:ext cx="5430982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337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Block Allocation – </a:t>
            </a:r>
            <a:r>
              <a:rPr lang="en-US" dirty="0">
                <a:solidFill>
                  <a:srgbClr val="FF0000"/>
                </a:solidFill>
              </a:rPr>
              <a:t>Arrays in </a:t>
            </a:r>
            <a:r>
              <a:rPr lang="en-US" dirty="0" err="1">
                <a:solidFill>
                  <a:srgbClr val="FF0000"/>
                </a:solidFill>
              </a:rPr>
              <a:t>OCaml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6204857" y="2764971"/>
            <a:ext cx="957943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5519077" y="2292480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10456282" y="2033843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695762-473B-784C-869D-2D131CB9EC1C}"/>
              </a:ext>
            </a:extLst>
          </p:cNvPr>
          <p:cNvGrpSpPr/>
          <p:nvPr/>
        </p:nvGrpSpPr>
        <p:grpSpPr>
          <a:xfrm>
            <a:off x="7861992" y="2343168"/>
            <a:ext cx="2166258" cy="3739554"/>
            <a:chOff x="7861992" y="2343168"/>
            <a:chExt cx="2166258" cy="3739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AA97AA9-155D-8042-AAE9-72A832439EA8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8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0B38A0-1866-6C44-BA7F-9D3BB134BB31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80FB841-DA2E-E849-805C-596479E53127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55644A-8A36-3B4B-B8C4-CDA5247ADE6C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10167" y="1515486"/>
            <a:ext cx="4792006" cy="3070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 a = </a:t>
            </a:r>
            <a:r>
              <a:rPr lang="en-US" dirty="0">
                <a:solidFill>
                  <a:srgbClr val="FF0000"/>
                </a:solidFill>
              </a:rPr>
              <a:t>[| </a:t>
            </a:r>
            <a:r>
              <a:rPr lang="en-US" dirty="0"/>
              <a:t>2; 4; 6; 8 </a:t>
            </a:r>
            <a:r>
              <a:rPr lang="en-US" dirty="0">
                <a:solidFill>
                  <a:srgbClr val="FF0000"/>
                </a:solidFill>
              </a:rPr>
              <a:t>|]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612A1D-6A10-0548-BB0E-73BF093EDDE8}"/>
              </a:ext>
            </a:extLst>
          </p:cNvPr>
          <p:cNvGrpSpPr/>
          <p:nvPr/>
        </p:nvGrpSpPr>
        <p:grpSpPr>
          <a:xfrm>
            <a:off x="7307752" y="2488088"/>
            <a:ext cx="517238" cy="3449714"/>
            <a:chOff x="7307752" y="2488088"/>
            <a:chExt cx="517238" cy="344971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59B8FB0-9053-D645-9AAB-A9C0B35F3631}"/>
                </a:ext>
              </a:extLst>
            </p:cNvPr>
            <p:cNvSpPr txBox="1"/>
            <p:nvPr/>
          </p:nvSpPr>
          <p:spPr>
            <a:xfrm>
              <a:off x="7314864" y="2488088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5144B6-636A-F441-A39D-91F8A0E7D482}"/>
                </a:ext>
              </a:extLst>
            </p:cNvPr>
            <p:cNvSpPr txBox="1"/>
            <p:nvPr/>
          </p:nvSpPr>
          <p:spPr>
            <a:xfrm>
              <a:off x="7307752" y="340162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79A2D6-EB62-494D-AA26-4BC958C62D51}"/>
                </a:ext>
              </a:extLst>
            </p:cNvPr>
            <p:cNvSpPr txBox="1"/>
            <p:nvPr/>
          </p:nvSpPr>
          <p:spPr>
            <a:xfrm>
              <a:off x="7322412" y="4337792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EDA3E7-F20A-4244-806E-CC1732DC5325}"/>
                </a:ext>
              </a:extLst>
            </p:cNvPr>
            <p:cNvSpPr txBox="1"/>
            <p:nvPr/>
          </p:nvSpPr>
          <p:spPr>
            <a:xfrm>
              <a:off x="7337072" y="529147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1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063" y="2478738"/>
            <a:ext cx="3853721" cy="1325563"/>
          </a:xfrm>
        </p:spPr>
        <p:txBody>
          <a:bodyPr/>
          <a:lstStyle/>
          <a:p>
            <a:pPr algn="ctr"/>
            <a:r>
              <a:rPr lang="en-US" dirty="0"/>
              <a:t>Ephemeral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771" y="569626"/>
            <a:ext cx="3882452" cy="28346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3771" y="3404266"/>
            <a:ext cx="3882452" cy="283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</a:t>
            </a:r>
          </a:p>
        </p:txBody>
      </p:sp>
    </p:spTree>
    <p:extLst>
      <p:ext uri="{BB962C8B-B14F-4D97-AF65-F5344CB8AC3E}">
        <p14:creationId xmlns:p14="http://schemas.microsoft.com/office/powerpoint/2010/main" val="1125834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6511636" y="1959269"/>
            <a:ext cx="5430982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337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Block Allocation – </a:t>
            </a:r>
            <a:r>
              <a:rPr lang="en-US" dirty="0">
                <a:solidFill>
                  <a:srgbClr val="FF0000"/>
                </a:solidFill>
              </a:rPr>
              <a:t>Arrays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6204857" y="2764971"/>
            <a:ext cx="957943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5519077" y="2292480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10456282" y="2033843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933AB-FEA9-1240-A8FA-E69B091C1C4B}"/>
              </a:ext>
            </a:extLst>
          </p:cNvPr>
          <p:cNvSpPr txBox="1"/>
          <p:nvPr/>
        </p:nvSpPr>
        <p:spPr>
          <a:xfrm>
            <a:off x="4806143" y="4427062"/>
            <a:ext cx="1572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b = </a:t>
            </a:r>
            <a:r>
              <a:rPr lang="en-US" sz="48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10167" y="1515486"/>
            <a:ext cx="4792006" cy="3070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 a = </a:t>
            </a:r>
            <a:r>
              <a:rPr lang="en-US" dirty="0">
                <a:solidFill>
                  <a:srgbClr val="FF0000"/>
                </a:solidFill>
              </a:rPr>
              <a:t>[| </a:t>
            </a:r>
            <a:r>
              <a:rPr lang="en-US" dirty="0"/>
              <a:t>2; 4; 6; 8 </a:t>
            </a:r>
            <a:r>
              <a:rPr lang="en-US" dirty="0">
                <a:solidFill>
                  <a:srgbClr val="FF0000"/>
                </a:solidFill>
              </a:rPr>
              <a:t>|]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  <a:p>
            <a:r>
              <a:rPr lang="en-US" dirty="0"/>
              <a:t>let b = </a:t>
            </a:r>
            <a:r>
              <a:rPr lang="en-US" dirty="0">
                <a:solidFill>
                  <a:srgbClr val="FF0000"/>
                </a:solidFill>
              </a:rPr>
              <a:t>a.(2)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612A1D-6A10-0548-BB0E-73BF093EDDE8}"/>
              </a:ext>
            </a:extLst>
          </p:cNvPr>
          <p:cNvGrpSpPr/>
          <p:nvPr/>
        </p:nvGrpSpPr>
        <p:grpSpPr>
          <a:xfrm>
            <a:off x="7307752" y="2488088"/>
            <a:ext cx="517238" cy="3449714"/>
            <a:chOff x="7307752" y="2488088"/>
            <a:chExt cx="517238" cy="344971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59B8FB0-9053-D645-9AAB-A9C0B35F3631}"/>
                </a:ext>
              </a:extLst>
            </p:cNvPr>
            <p:cNvSpPr txBox="1"/>
            <p:nvPr/>
          </p:nvSpPr>
          <p:spPr>
            <a:xfrm>
              <a:off x="7314864" y="2488088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5144B6-636A-F441-A39D-91F8A0E7D482}"/>
                </a:ext>
              </a:extLst>
            </p:cNvPr>
            <p:cNvSpPr txBox="1"/>
            <p:nvPr/>
          </p:nvSpPr>
          <p:spPr>
            <a:xfrm>
              <a:off x="7307752" y="340162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79A2D6-EB62-494D-AA26-4BC958C62D51}"/>
                </a:ext>
              </a:extLst>
            </p:cNvPr>
            <p:cNvSpPr txBox="1"/>
            <p:nvPr/>
          </p:nvSpPr>
          <p:spPr>
            <a:xfrm>
              <a:off x="7322412" y="4337792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EDA3E7-F20A-4244-806E-CC1732DC5325}"/>
                </a:ext>
              </a:extLst>
            </p:cNvPr>
            <p:cNvSpPr txBox="1"/>
            <p:nvPr/>
          </p:nvSpPr>
          <p:spPr>
            <a:xfrm>
              <a:off x="7337072" y="529147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0C8BECA-537D-E14B-9419-A4019D8CAFB5}"/>
              </a:ext>
            </a:extLst>
          </p:cNvPr>
          <p:cNvGrpSpPr/>
          <p:nvPr/>
        </p:nvGrpSpPr>
        <p:grpSpPr>
          <a:xfrm>
            <a:off x="7861992" y="2343168"/>
            <a:ext cx="2166258" cy="3739554"/>
            <a:chOff x="7861992" y="2343168"/>
            <a:chExt cx="2166258" cy="373955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E48410-8E45-4C44-91DC-9BAE7EA3B613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8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C1AE8E-77B7-524E-81D4-2F9B2B77C65B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5CF3F4-77CB-E14B-9F90-B2A09817EBD8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6D0862-A964-914D-B6ED-2028732CC3EE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8591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6511636" y="1959269"/>
            <a:ext cx="5430982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A97AA9-155D-8042-AAE9-72A832439EA8}"/>
              </a:ext>
            </a:extLst>
          </p:cNvPr>
          <p:cNvSpPr/>
          <p:nvPr/>
        </p:nvSpPr>
        <p:spPr>
          <a:xfrm>
            <a:off x="7861993" y="5146551"/>
            <a:ext cx="2166257" cy="93617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337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Arrays are </a:t>
            </a:r>
            <a:r>
              <a:rPr lang="en-US" dirty="0">
                <a:solidFill>
                  <a:srgbClr val="FF0000"/>
                </a:solidFill>
              </a:rPr>
              <a:t>Mutable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5535266" y="2316864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10456282" y="2033843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0B38A0-1866-6C44-BA7F-9D3BB134BB31}"/>
              </a:ext>
            </a:extLst>
          </p:cNvPr>
          <p:cNvSpPr/>
          <p:nvPr/>
        </p:nvSpPr>
        <p:spPr>
          <a:xfrm>
            <a:off x="7861993" y="3256701"/>
            <a:ext cx="2166257" cy="9361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0FB841-DA2E-E849-805C-596479E53127}"/>
              </a:ext>
            </a:extLst>
          </p:cNvPr>
          <p:cNvSpPr/>
          <p:nvPr/>
        </p:nvSpPr>
        <p:spPr>
          <a:xfrm>
            <a:off x="7861993" y="4192872"/>
            <a:ext cx="2166257" cy="9361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55644A-8A36-3B4B-B8C4-CDA5247ADE6C}"/>
              </a:ext>
            </a:extLst>
          </p:cNvPr>
          <p:cNvSpPr/>
          <p:nvPr/>
        </p:nvSpPr>
        <p:spPr>
          <a:xfrm>
            <a:off x="7861992" y="2343168"/>
            <a:ext cx="2166257" cy="9361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933AB-FEA9-1240-A8FA-E69B091C1C4B}"/>
              </a:ext>
            </a:extLst>
          </p:cNvPr>
          <p:cNvSpPr txBox="1"/>
          <p:nvPr/>
        </p:nvSpPr>
        <p:spPr>
          <a:xfrm>
            <a:off x="4806143" y="4427062"/>
            <a:ext cx="1572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b = </a:t>
            </a:r>
            <a:r>
              <a:rPr lang="en-US" sz="4800" dirty="0">
                <a:solidFill>
                  <a:schemeClr val="accent5"/>
                </a:solidFill>
              </a:rPr>
              <a:t>6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10167" y="2235925"/>
            <a:ext cx="4792006" cy="3070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 a = </a:t>
            </a:r>
            <a:r>
              <a:rPr lang="en-US" dirty="0">
                <a:solidFill>
                  <a:srgbClr val="FF0000"/>
                </a:solidFill>
              </a:rPr>
              <a:t>[| </a:t>
            </a:r>
            <a:r>
              <a:rPr lang="en-US" dirty="0"/>
              <a:t>2; 4; 6; 8 </a:t>
            </a:r>
            <a:r>
              <a:rPr lang="en-US" dirty="0">
                <a:solidFill>
                  <a:srgbClr val="FF0000"/>
                </a:solidFill>
              </a:rPr>
              <a:t>|]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  <a:p>
            <a:r>
              <a:rPr lang="en-US" dirty="0"/>
              <a:t>let b = a.(2)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a.(3)</a:t>
            </a:r>
            <a:r>
              <a:rPr lang="en-US" dirty="0">
                <a:solidFill>
                  <a:srgbClr val="FF0000"/>
                </a:solidFill>
              </a:rPr>
              <a:t> &lt;- </a:t>
            </a:r>
            <a:r>
              <a:rPr lang="en-US" dirty="0"/>
              <a:t>12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40E305-117D-7248-9240-5345CE478E5F}"/>
              </a:ext>
            </a:extLst>
          </p:cNvPr>
          <p:cNvGrpSpPr/>
          <p:nvPr/>
        </p:nvGrpSpPr>
        <p:grpSpPr>
          <a:xfrm>
            <a:off x="7307752" y="2488088"/>
            <a:ext cx="517238" cy="3449714"/>
            <a:chOff x="7307752" y="2488088"/>
            <a:chExt cx="517238" cy="344971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02F19F-20DF-D24A-8215-F78FBB05F994}"/>
                </a:ext>
              </a:extLst>
            </p:cNvPr>
            <p:cNvSpPr txBox="1"/>
            <p:nvPr/>
          </p:nvSpPr>
          <p:spPr>
            <a:xfrm>
              <a:off x="7314864" y="2488088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1815CF-4F5C-A549-8AFE-DE2067610224}"/>
                </a:ext>
              </a:extLst>
            </p:cNvPr>
            <p:cNvSpPr txBox="1"/>
            <p:nvPr/>
          </p:nvSpPr>
          <p:spPr>
            <a:xfrm>
              <a:off x="7307752" y="340162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D2E311-3347-2044-AB27-6659340BE80E}"/>
                </a:ext>
              </a:extLst>
            </p:cNvPr>
            <p:cNvSpPr txBox="1"/>
            <p:nvPr/>
          </p:nvSpPr>
          <p:spPr>
            <a:xfrm>
              <a:off x="7322412" y="4337792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FB37BC-FD03-C04D-B89B-E76DAB79DDA0}"/>
                </a:ext>
              </a:extLst>
            </p:cNvPr>
            <p:cNvSpPr txBox="1"/>
            <p:nvPr/>
          </p:nvSpPr>
          <p:spPr>
            <a:xfrm>
              <a:off x="7337072" y="529147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1F63D1-33ED-2B49-8127-BA02B69E0944}"/>
              </a:ext>
            </a:extLst>
          </p:cNvPr>
          <p:cNvCxnSpPr>
            <a:cxnSpLocks/>
          </p:cNvCxnSpPr>
          <p:nvPr/>
        </p:nvCxnSpPr>
        <p:spPr>
          <a:xfrm>
            <a:off x="6204857" y="2764971"/>
            <a:ext cx="957943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59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6511636" y="1959269"/>
            <a:ext cx="5430982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A97AA9-155D-8042-AAE9-72A832439EA8}"/>
              </a:ext>
            </a:extLst>
          </p:cNvPr>
          <p:cNvSpPr/>
          <p:nvPr/>
        </p:nvSpPr>
        <p:spPr>
          <a:xfrm>
            <a:off x="7861993" y="5146551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337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Block Allocation – </a:t>
            </a:r>
            <a:r>
              <a:rPr lang="en-US" dirty="0">
                <a:solidFill>
                  <a:srgbClr val="FF0000"/>
                </a:solidFill>
              </a:rPr>
              <a:t>Arrays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6215743" y="2830286"/>
            <a:ext cx="966722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5527071" y="2360389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10456282" y="2033843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0B38A0-1866-6C44-BA7F-9D3BB134BB31}"/>
              </a:ext>
            </a:extLst>
          </p:cNvPr>
          <p:cNvSpPr/>
          <p:nvPr/>
        </p:nvSpPr>
        <p:spPr>
          <a:xfrm>
            <a:off x="7861993" y="3256701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0FB841-DA2E-E849-805C-596479E53127}"/>
              </a:ext>
            </a:extLst>
          </p:cNvPr>
          <p:cNvSpPr/>
          <p:nvPr/>
        </p:nvSpPr>
        <p:spPr>
          <a:xfrm>
            <a:off x="7861993" y="4192872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55644A-8A36-3B4B-B8C4-CDA5247ADE6C}"/>
              </a:ext>
            </a:extLst>
          </p:cNvPr>
          <p:cNvSpPr/>
          <p:nvPr/>
        </p:nvSpPr>
        <p:spPr>
          <a:xfrm>
            <a:off x="7861992" y="2343168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605531" y="3279339"/>
            <a:ext cx="5144760" cy="2272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 a = </a:t>
            </a:r>
            <a:r>
              <a:rPr lang="en-US" dirty="0" err="1">
                <a:solidFill>
                  <a:srgbClr val="FF0000"/>
                </a:solidFill>
              </a:rPr>
              <a:t>Array.make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4 3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3BDB96-4E57-854F-B590-B50D8104DF46}"/>
              </a:ext>
            </a:extLst>
          </p:cNvPr>
          <p:cNvGrpSpPr/>
          <p:nvPr/>
        </p:nvGrpSpPr>
        <p:grpSpPr>
          <a:xfrm>
            <a:off x="7861992" y="2343168"/>
            <a:ext cx="2166258" cy="3739554"/>
            <a:chOff x="7861992" y="2343168"/>
            <a:chExt cx="2166258" cy="3739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89A554-1B2C-8246-B741-A5097B0E92B4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6273EB-3BD4-AF42-BB10-0098DD44EFE0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7B01E9-B063-704A-B21D-01B62AB2F0C5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91181F-14A5-BB4F-8C60-4A6DD7705F53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C82387-2CEA-134E-B06D-F0889668516D}"/>
              </a:ext>
            </a:extLst>
          </p:cNvPr>
          <p:cNvGrpSpPr/>
          <p:nvPr/>
        </p:nvGrpSpPr>
        <p:grpSpPr>
          <a:xfrm>
            <a:off x="7307752" y="2488088"/>
            <a:ext cx="517238" cy="3449714"/>
            <a:chOff x="7307752" y="2488088"/>
            <a:chExt cx="517238" cy="34497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06831E-7732-2C4A-A5C4-4F68E5E7C806}"/>
                </a:ext>
              </a:extLst>
            </p:cNvPr>
            <p:cNvSpPr txBox="1"/>
            <p:nvPr/>
          </p:nvSpPr>
          <p:spPr>
            <a:xfrm>
              <a:off x="7314864" y="2488088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177597-971B-854A-ACC3-9FA056649AFC}"/>
                </a:ext>
              </a:extLst>
            </p:cNvPr>
            <p:cNvSpPr txBox="1"/>
            <p:nvPr/>
          </p:nvSpPr>
          <p:spPr>
            <a:xfrm>
              <a:off x="7307752" y="340162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7F995F-28C5-1847-9737-5CD58EFB5E8E}"/>
                </a:ext>
              </a:extLst>
            </p:cNvPr>
            <p:cNvSpPr txBox="1"/>
            <p:nvPr/>
          </p:nvSpPr>
          <p:spPr>
            <a:xfrm>
              <a:off x="7322412" y="4337792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4D42F8-FACD-9442-AD19-06CD709A0224}"/>
                </a:ext>
              </a:extLst>
            </p:cNvPr>
            <p:cNvSpPr txBox="1"/>
            <p:nvPr/>
          </p:nvSpPr>
          <p:spPr>
            <a:xfrm>
              <a:off x="7337072" y="529147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530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337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Array.make</a:t>
            </a:r>
            <a:r>
              <a:rPr lang="en-US" dirty="0">
                <a:solidFill>
                  <a:srgbClr val="FF0000"/>
                </a:solidFill>
              </a:rPr>
              <a:t> 1000 true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2223432" y="2655355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10456282" y="2033843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0B38A0-1866-6C44-BA7F-9D3BB134BB31}"/>
              </a:ext>
            </a:extLst>
          </p:cNvPr>
          <p:cNvSpPr/>
          <p:nvPr/>
        </p:nvSpPr>
        <p:spPr>
          <a:xfrm>
            <a:off x="7861993" y="3256701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0FB841-DA2E-E849-805C-596479E53127}"/>
              </a:ext>
            </a:extLst>
          </p:cNvPr>
          <p:cNvSpPr/>
          <p:nvPr/>
        </p:nvSpPr>
        <p:spPr>
          <a:xfrm>
            <a:off x="7861993" y="4192872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55644A-8A36-3B4B-B8C4-CDA5247ADE6C}"/>
              </a:ext>
            </a:extLst>
          </p:cNvPr>
          <p:cNvSpPr/>
          <p:nvPr/>
        </p:nvSpPr>
        <p:spPr>
          <a:xfrm>
            <a:off x="7861992" y="2343168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4085308" y="1959269"/>
            <a:ext cx="6987160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D0EDE1-50BF-8D4F-8D01-27E3128253F8}"/>
              </a:ext>
            </a:extLst>
          </p:cNvPr>
          <p:cNvGrpSpPr/>
          <p:nvPr/>
        </p:nvGrpSpPr>
        <p:grpSpPr>
          <a:xfrm>
            <a:off x="5799984" y="2697128"/>
            <a:ext cx="3638334" cy="2785875"/>
            <a:chOff x="6389916" y="2343168"/>
            <a:chExt cx="3638334" cy="278587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93BDB96-4E57-854F-B590-B50D8104DF46}"/>
                </a:ext>
              </a:extLst>
            </p:cNvPr>
            <p:cNvGrpSpPr/>
            <p:nvPr/>
          </p:nvGrpSpPr>
          <p:grpSpPr>
            <a:xfrm>
              <a:off x="7861992" y="2343168"/>
              <a:ext cx="2166258" cy="2785875"/>
              <a:chOff x="7861992" y="2343168"/>
              <a:chExt cx="2166258" cy="278587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6273EB-3BD4-AF42-BB10-0098DD44EFE0}"/>
                  </a:ext>
                </a:extLst>
              </p:cNvPr>
              <p:cNvSpPr/>
              <p:nvPr/>
            </p:nvSpPr>
            <p:spPr>
              <a:xfrm>
                <a:off x="7861993" y="3256701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…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D7B01E9-B063-704A-B21D-01B62AB2F0C5}"/>
                  </a:ext>
                </a:extLst>
              </p:cNvPr>
              <p:cNvSpPr/>
              <p:nvPr/>
            </p:nvSpPr>
            <p:spPr>
              <a:xfrm>
                <a:off x="7861993" y="4192872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true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991181F-14A5-BB4F-8C60-4A6DD7705F53}"/>
                  </a:ext>
                </a:extLst>
              </p:cNvPr>
              <p:cNvSpPr/>
              <p:nvPr/>
            </p:nvSpPr>
            <p:spPr>
              <a:xfrm>
                <a:off x="7861992" y="2343168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true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06831E-7732-2C4A-A5C4-4F68E5E7C806}"/>
                </a:ext>
              </a:extLst>
            </p:cNvPr>
            <p:cNvSpPr txBox="1"/>
            <p:nvPr/>
          </p:nvSpPr>
          <p:spPr>
            <a:xfrm>
              <a:off x="6684882" y="2488088"/>
              <a:ext cx="983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177597-971B-854A-ACC3-9FA056649AFC}"/>
                </a:ext>
              </a:extLst>
            </p:cNvPr>
            <p:cNvSpPr txBox="1"/>
            <p:nvPr/>
          </p:nvSpPr>
          <p:spPr>
            <a:xfrm>
              <a:off x="6684882" y="3401621"/>
              <a:ext cx="983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7F995F-28C5-1847-9737-5CD58EFB5E8E}"/>
                </a:ext>
              </a:extLst>
            </p:cNvPr>
            <p:cNvSpPr txBox="1"/>
            <p:nvPr/>
          </p:nvSpPr>
          <p:spPr>
            <a:xfrm>
              <a:off x="6389916" y="4337792"/>
              <a:ext cx="1278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bg1"/>
                  </a:solidFill>
                </a:rPr>
                <a:t>999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2912104" y="3125252"/>
            <a:ext cx="3591934" cy="11762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12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2373296" y="1698049"/>
            <a:ext cx="9043697" cy="49313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365125"/>
            <a:ext cx="11865428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1819586" y="2573218"/>
            <a:ext cx="6029014" cy="1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1032317" y="2074429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3104C0-814A-AA48-BCFB-11F3A5620AF0}"/>
              </a:ext>
            </a:extLst>
          </p:cNvPr>
          <p:cNvGrpSpPr/>
          <p:nvPr/>
        </p:nvGrpSpPr>
        <p:grpSpPr>
          <a:xfrm>
            <a:off x="8033940" y="2271034"/>
            <a:ext cx="1637581" cy="2925518"/>
            <a:chOff x="7861992" y="2343168"/>
            <a:chExt cx="2166258" cy="3739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AA97AA9-155D-8042-AAE9-72A832439EA8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0B38A0-1866-6C44-BA7F-9D3BB134BB31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80FB841-DA2E-E849-805C-596479E53127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55644A-8A36-3B4B-B8C4-CDA5247ADE6C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24544" y="541347"/>
            <a:ext cx="11604170" cy="542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 a = </a:t>
            </a:r>
            <a:r>
              <a:rPr lang="en-US" dirty="0" err="1"/>
              <a:t>Array.make</a:t>
            </a:r>
            <a:r>
              <a:rPr lang="en-US" dirty="0"/>
              <a:t> 4 3   let b = </a:t>
            </a:r>
            <a:r>
              <a:rPr lang="en-US" dirty="0" err="1">
                <a:solidFill>
                  <a:srgbClr val="FF0000"/>
                </a:solidFill>
              </a:rPr>
              <a:t>Array.map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double 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202862-0835-6048-8D46-C195AE2A8E63}"/>
              </a:ext>
            </a:extLst>
          </p:cNvPr>
          <p:cNvGrpSpPr/>
          <p:nvPr/>
        </p:nvGrpSpPr>
        <p:grpSpPr>
          <a:xfrm>
            <a:off x="5784639" y="3034038"/>
            <a:ext cx="1637581" cy="2925518"/>
            <a:chOff x="7861992" y="2343168"/>
            <a:chExt cx="2166258" cy="3739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5635AB-C778-F243-B70D-846BEF776EFE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CD27F5-22CE-7A41-B9C6-8EC7405BEA0A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D5034D-F9D8-1044-8A96-9B90A78AACA3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A4F0CB-68C4-1841-8CFD-9B5448C040F3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CF01B4-35B9-484B-8E5E-ED80D7F5C181}"/>
              </a:ext>
            </a:extLst>
          </p:cNvPr>
          <p:cNvCxnSpPr>
            <a:cxnSpLocks/>
          </p:cNvCxnSpPr>
          <p:nvPr/>
        </p:nvCxnSpPr>
        <p:spPr>
          <a:xfrm>
            <a:off x="1819586" y="3400230"/>
            <a:ext cx="3873630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77EB304-2065-CE4D-AF08-82469F58F4C6}"/>
              </a:ext>
            </a:extLst>
          </p:cNvPr>
          <p:cNvSpPr txBox="1"/>
          <p:nvPr/>
        </p:nvSpPr>
        <p:spPr>
          <a:xfrm>
            <a:off x="1026979" y="2908865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b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80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2373296" y="1698049"/>
            <a:ext cx="9043697" cy="49313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365125"/>
            <a:ext cx="11865428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1819586" y="2573218"/>
            <a:ext cx="6029014" cy="1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1032317" y="2074429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3104C0-814A-AA48-BCFB-11F3A5620AF0}"/>
              </a:ext>
            </a:extLst>
          </p:cNvPr>
          <p:cNvGrpSpPr/>
          <p:nvPr/>
        </p:nvGrpSpPr>
        <p:grpSpPr>
          <a:xfrm>
            <a:off x="8033940" y="2271034"/>
            <a:ext cx="1637581" cy="2925518"/>
            <a:chOff x="7861992" y="2343168"/>
            <a:chExt cx="2166258" cy="3739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AA97AA9-155D-8042-AAE9-72A832439EA8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40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0B38A0-1866-6C44-BA7F-9D3BB134BB31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80FB841-DA2E-E849-805C-596479E53127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55644A-8A36-3B4B-B8C4-CDA5247ADE6C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10</a:t>
              </a:r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24544" y="541347"/>
            <a:ext cx="11604170" cy="542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 a = [|10; 20; 30; 40|]   let b = </a:t>
            </a:r>
            <a:r>
              <a:rPr lang="en-US" dirty="0" err="1">
                <a:solidFill>
                  <a:srgbClr val="FF0000"/>
                </a:solidFill>
              </a:rPr>
              <a:t>Array.sub</a:t>
            </a:r>
            <a:r>
              <a:rPr lang="en-US" dirty="0">
                <a:solidFill>
                  <a:srgbClr val="FF0000"/>
                </a:solidFill>
              </a:rPr>
              <a:t> a 1 2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202862-0835-6048-8D46-C195AE2A8E63}"/>
              </a:ext>
            </a:extLst>
          </p:cNvPr>
          <p:cNvGrpSpPr/>
          <p:nvPr/>
        </p:nvGrpSpPr>
        <p:grpSpPr>
          <a:xfrm>
            <a:off x="5784639" y="3034039"/>
            <a:ext cx="1637581" cy="1447056"/>
            <a:chOff x="7861992" y="2343168"/>
            <a:chExt cx="2166258" cy="18497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CD27F5-22CE-7A41-B9C6-8EC7405BEA0A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A4F0CB-68C4-1841-8CFD-9B5448C040F3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20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CF01B4-35B9-484B-8E5E-ED80D7F5C181}"/>
              </a:ext>
            </a:extLst>
          </p:cNvPr>
          <p:cNvCxnSpPr>
            <a:cxnSpLocks/>
          </p:cNvCxnSpPr>
          <p:nvPr/>
        </p:nvCxnSpPr>
        <p:spPr>
          <a:xfrm>
            <a:off x="1819586" y="3400230"/>
            <a:ext cx="3873630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77EB304-2065-CE4D-AF08-82469F58F4C6}"/>
              </a:ext>
            </a:extLst>
          </p:cNvPr>
          <p:cNvSpPr txBox="1"/>
          <p:nvPr/>
        </p:nvSpPr>
        <p:spPr>
          <a:xfrm>
            <a:off x="1026979" y="2908865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b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18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2373296" y="1698049"/>
            <a:ext cx="9043697" cy="49313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365125"/>
            <a:ext cx="11865428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2058615" y="3014731"/>
            <a:ext cx="2000892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1296760" y="2556774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24544" y="541347"/>
            <a:ext cx="11604170" cy="542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let a = </a:t>
            </a:r>
            <a:r>
              <a:rPr lang="en-US" dirty="0" err="1">
                <a:solidFill>
                  <a:srgbClr val="FF0000"/>
                </a:solidFill>
              </a:rPr>
              <a:t>Array.make_matrix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4 3 6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202862-0835-6048-8D46-C195AE2A8E63}"/>
              </a:ext>
            </a:extLst>
          </p:cNvPr>
          <p:cNvGrpSpPr/>
          <p:nvPr/>
        </p:nvGrpSpPr>
        <p:grpSpPr>
          <a:xfrm>
            <a:off x="4589048" y="2700965"/>
            <a:ext cx="1637581" cy="2925518"/>
            <a:chOff x="7861992" y="2343168"/>
            <a:chExt cx="2166258" cy="3739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5635AB-C778-F243-B70D-846BEF776EFE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CD27F5-22CE-7A41-B9C6-8EC7405BEA0A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D5034D-F9D8-1044-8A96-9B90A78AACA3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A4F0CB-68C4-1841-8CFD-9B5448C040F3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AE7EBC-6B60-C64A-9FC3-4DD1DF168668}"/>
              </a:ext>
            </a:extLst>
          </p:cNvPr>
          <p:cNvGrpSpPr/>
          <p:nvPr/>
        </p:nvGrpSpPr>
        <p:grpSpPr>
          <a:xfrm>
            <a:off x="6226628" y="2700965"/>
            <a:ext cx="1637581" cy="2925518"/>
            <a:chOff x="7861992" y="2343168"/>
            <a:chExt cx="2166258" cy="37395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083CDF-C07C-5241-A24C-E14967BBCADE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05EA07-2658-DC46-A9D6-3B5A28458B8B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E54B247-78D1-974E-9405-D5ED9B6B6503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B1FD491-A5F6-FD4C-B507-C7E635E34EB1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D189A2-B959-FC42-B109-78F942B01D69}"/>
              </a:ext>
            </a:extLst>
          </p:cNvPr>
          <p:cNvGrpSpPr/>
          <p:nvPr/>
        </p:nvGrpSpPr>
        <p:grpSpPr>
          <a:xfrm>
            <a:off x="7866328" y="2700965"/>
            <a:ext cx="1637581" cy="2925518"/>
            <a:chOff x="7861992" y="2343168"/>
            <a:chExt cx="2166258" cy="3739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19FA64-D431-2F48-A81E-8D01073F98B4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614392-63D0-BD47-A71E-87CB30B9168A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2BD908-5DE8-C442-9692-0C639CF8CEE0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3E50764-39D1-514A-B7A3-3B194185BA10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B5DA938-974D-7B48-838C-DE175A038A80}"/>
              </a:ext>
            </a:extLst>
          </p:cNvPr>
          <p:cNvSpPr txBox="1"/>
          <p:nvPr/>
        </p:nvSpPr>
        <p:spPr>
          <a:xfrm>
            <a:off x="4135459" y="2816855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510A93-1B60-C64C-9AE8-CA5BEF27304F}"/>
              </a:ext>
            </a:extLst>
          </p:cNvPr>
          <p:cNvSpPr txBox="1"/>
          <p:nvPr/>
        </p:nvSpPr>
        <p:spPr>
          <a:xfrm>
            <a:off x="4135459" y="3513541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13A649-74AC-604F-8818-1C08954A75D0}"/>
              </a:ext>
            </a:extLst>
          </p:cNvPr>
          <p:cNvSpPr txBox="1"/>
          <p:nvPr/>
        </p:nvSpPr>
        <p:spPr>
          <a:xfrm>
            <a:off x="4135459" y="4210227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BE0DD9-60D0-6F46-A60C-FEF329E901F4}"/>
              </a:ext>
            </a:extLst>
          </p:cNvPr>
          <p:cNvSpPr txBox="1"/>
          <p:nvPr/>
        </p:nvSpPr>
        <p:spPr>
          <a:xfrm>
            <a:off x="4135459" y="4906913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116177-07B1-8343-A78F-2DC5580C90D4}"/>
              </a:ext>
            </a:extLst>
          </p:cNvPr>
          <p:cNvSpPr txBox="1"/>
          <p:nvPr/>
        </p:nvSpPr>
        <p:spPr>
          <a:xfrm>
            <a:off x="5213141" y="2239907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E95DF4-E1ED-9C42-84D0-4B9D2CDE168B}"/>
              </a:ext>
            </a:extLst>
          </p:cNvPr>
          <p:cNvSpPr txBox="1"/>
          <p:nvPr/>
        </p:nvSpPr>
        <p:spPr>
          <a:xfrm>
            <a:off x="6845995" y="2239907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28BE56-BBCD-C749-B906-1C749A3DC3B6}"/>
              </a:ext>
            </a:extLst>
          </p:cNvPr>
          <p:cNvSpPr txBox="1"/>
          <p:nvPr/>
        </p:nvSpPr>
        <p:spPr>
          <a:xfrm>
            <a:off x="8533280" y="2239907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50500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2373296" y="1698049"/>
            <a:ext cx="9043697" cy="49313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365125"/>
            <a:ext cx="11865428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2058615" y="3014731"/>
            <a:ext cx="2000892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1296760" y="2556774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24544" y="541347"/>
            <a:ext cx="11604170" cy="542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let a = </a:t>
            </a:r>
            <a:r>
              <a:rPr lang="en-US" dirty="0" err="1"/>
              <a:t>Array.make_matrix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4 3 6   </a:t>
            </a:r>
            <a:r>
              <a:rPr lang="en-US" dirty="0">
                <a:solidFill>
                  <a:srgbClr val="FF0000"/>
                </a:solidFill>
              </a:rPr>
              <a:t>a.(2).(1) &lt;- 12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202862-0835-6048-8D46-C195AE2A8E63}"/>
              </a:ext>
            </a:extLst>
          </p:cNvPr>
          <p:cNvGrpSpPr/>
          <p:nvPr/>
        </p:nvGrpSpPr>
        <p:grpSpPr>
          <a:xfrm>
            <a:off x="4589048" y="2700965"/>
            <a:ext cx="1637581" cy="2925518"/>
            <a:chOff x="7861992" y="2343168"/>
            <a:chExt cx="2166258" cy="3739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5635AB-C778-F243-B70D-846BEF776EFE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CD27F5-22CE-7A41-B9C6-8EC7405BEA0A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D5034D-F9D8-1044-8A96-9B90A78AACA3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A4F0CB-68C4-1841-8CFD-9B5448C040F3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AE7EBC-6B60-C64A-9FC3-4DD1DF168668}"/>
              </a:ext>
            </a:extLst>
          </p:cNvPr>
          <p:cNvGrpSpPr/>
          <p:nvPr/>
        </p:nvGrpSpPr>
        <p:grpSpPr>
          <a:xfrm>
            <a:off x="6226628" y="2700965"/>
            <a:ext cx="1637581" cy="2925518"/>
            <a:chOff x="7861992" y="2343168"/>
            <a:chExt cx="2166258" cy="37395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083CDF-C07C-5241-A24C-E14967BBCADE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05EA07-2658-DC46-A9D6-3B5A28458B8B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E54B247-78D1-974E-9405-D5ED9B6B6503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B1FD491-A5F6-FD4C-B507-C7E635E34EB1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D189A2-B959-FC42-B109-78F942B01D69}"/>
              </a:ext>
            </a:extLst>
          </p:cNvPr>
          <p:cNvGrpSpPr/>
          <p:nvPr/>
        </p:nvGrpSpPr>
        <p:grpSpPr>
          <a:xfrm>
            <a:off x="7866328" y="2700965"/>
            <a:ext cx="1637581" cy="2925518"/>
            <a:chOff x="7861992" y="2343168"/>
            <a:chExt cx="2166258" cy="3739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19FA64-D431-2F48-A81E-8D01073F98B4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614392-63D0-BD47-A71E-87CB30B9168A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2BD908-5DE8-C442-9692-0C639CF8CEE0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3E50764-39D1-514A-B7A3-3B194185BA10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B5DA938-974D-7B48-838C-DE175A038A80}"/>
              </a:ext>
            </a:extLst>
          </p:cNvPr>
          <p:cNvSpPr txBox="1"/>
          <p:nvPr/>
        </p:nvSpPr>
        <p:spPr>
          <a:xfrm>
            <a:off x="4135459" y="2816855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510A93-1B60-C64C-9AE8-CA5BEF27304F}"/>
              </a:ext>
            </a:extLst>
          </p:cNvPr>
          <p:cNvSpPr txBox="1"/>
          <p:nvPr/>
        </p:nvSpPr>
        <p:spPr>
          <a:xfrm>
            <a:off x="4135459" y="3513541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13A649-74AC-604F-8818-1C08954A75D0}"/>
              </a:ext>
            </a:extLst>
          </p:cNvPr>
          <p:cNvSpPr txBox="1"/>
          <p:nvPr/>
        </p:nvSpPr>
        <p:spPr>
          <a:xfrm>
            <a:off x="4135459" y="4210227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BE0DD9-60D0-6F46-A60C-FEF329E901F4}"/>
              </a:ext>
            </a:extLst>
          </p:cNvPr>
          <p:cNvSpPr txBox="1"/>
          <p:nvPr/>
        </p:nvSpPr>
        <p:spPr>
          <a:xfrm>
            <a:off x="4135459" y="4906913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116177-07B1-8343-A78F-2DC5580C90D4}"/>
              </a:ext>
            </a:extLst>
          </p:cNvPr>
          <p:cNvSpPr txBox="1"/>
          <p:nvPr/>
        </p:nvSpPr>
        <p:spPr>
          <a:xfrm>
            <a:off x="5213141" y="2239907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E95DF4-E1ED-9C42-84D0-4B9D2CDE168B}"/>
              </a:ext>
            </a:extLst>
          </p:cNvPr>
          <p:cNvSpPr txBox="1"/>
          <p:nvPr/>
        </p:nvSpPr>
        <p:spPr>
          <a:xfrm>
            <a:off x="6845995" y="2239907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28BE56-BBCD-C749-B906-1C749A3DC3B6}"/>
              </a:ext>
            </a:extLst>
          </p:cNvPr>
          <p:cNvSpPr txBox="1"/>
          <p:nvPr/>
        </p:nvSpPr>
        <p:spPr>
          <a:xfrm>
            <a:off x="8533280" y="2239907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37760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2373296" y="1698049"/>
            <a:ext cx="9043697" cy="49313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365125"/>
            <a:ext cx="11865428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2024851" y="2332295"/>
            <a:ext cx="945842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1354176" y="1871475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24544" y="541347"/>
            <a:ext cx="11604170" cy="542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let a = </a:t>
            </a:r>
            <a:r>
              <a:rPr lang="en-US" dirty="0" err="1">
                <a:solidFill>
                  <a:srgbClr val="FF0000"/>
                </a:solidFill>
              </a:rPr>
              <a:t>Array.make_matrix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4 3 6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AE7EBC-6B60-C64A-9FC3-4DD1DF168668}"/>
              </a:ext>
            </a:extLst>
          </p:cNvPr>
          <p:cNvGrpSpPr/>
          <p:nvPr/>
        </p:nvGrpSpPr>
        <p:grpSpPr>
          <a:xfrm>
            <a:off x="5659823" y="4206012"/>
            <a:ext cx="1235321" cy="2017238"/>
            <a:chOff x="7861992" y="2343168"/>
            <a:chExt cx="2166258" cy="278587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05EA07-2658-DC46-A9D6-3B5A28458B8B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E54B247-78D1-974E-9405-D5ED9B6B6503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B1FD491-A5F6-FD4C-B507-C7E635E34EB1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8BA1A96-F0A1-1F42-9559-A762E65D5E6F}"/>
              </a:ext>
            </a:extLst>
          </p:cNvPr>
          <p:cNvGrpSpPr/>
          <p:nvPr/>
        </p:nvGrpSpPr>
        <p:grpSpPr>
          <a:xfrm>
            <a:off x="2970693" y="1985573"/>
            <a:ext cx="2091170" cy="2914632"/>
            <a:chOff x="4135459" y="2700965"/>
            <a:chExt cx="2091170" cy="291463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202862-0835-6048-8D46-C195AE2A8E63}"/>
                </a:ext>
              </a:extLst>
            </p:cNvPr>
            <p:cNvGrpSpPr/>
            <p:nvPr/>
          </p:nvGrpSpPr>
          <p:grpSpPr>
            <a:xfrm>
              <a:off x="4589048" y="2700965"/>
              <a:ext cx="1637581" cy="2914632"/>
              <a:chOff x="7861992" y="2343168"/>
              <a:chExt cx="2166258" cy="37256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5635AB-C778-F243-B70D-846BEF776EFE}"/>
                  </a:ext>
                </a:extLst>
              </p:cNvPr>
              <p:cNvSpPr/>
              <p:nvPr/>
            </p:nvSpPr>
            <p:spPr>
              <a:xfrm>
                <a:off x="7861993" y="5132636"/>
                <a:ext cx="2166257" cy="936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CD27F5-22CE-7A41-B9C6-8EC7405BEA0A}"/>
                  </a:ext>
                </a:extLst>
              </p:cNvPr>
              <p:cNvSpPr/>
              <p:nvPr/>
            </p:nvSpPr>
            <p:spPr>
              <a:xfrm>
                <a:off x="7861993" y="3256701"/>
                <a:ext cx="2166257" cy="936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ED5034D-F9D8-1044-8A96-9B90A78AACA3}"/>
                  </a:ext>
                </a:extLst>
              </p:cNvPr>
              <p:cNvSpPr/>
              <p:nvPr/>
            </p:nvSpPr>
            <p:spPr>
              <a:xfrm>
                <a:off x="7861993" y="4192872"/>
                <a:ext cx="2166257" cy="936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CA4F0CB-68C4-1841-8CFD-9B5448C040F3}"/>
                  </a:ext>
                </a:extLst>
              </p:cNvPr>
              <p:cNvSpPr/>
              <p:nvPr/>
            </p:nvSpPr>
            <p:spPr>
              <a:xfrm>
                <a:off x="7861992" y="2343168"/>
                <a:ext cx="2166257" cy="936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5DA938-974D-7B48-838C-DE175A038A80}"/>
                </a:ext>
              </a:extLst>
            </p:cNvPr>
            <p:cNvSpPr txBox="1"/>
            <p:nvPr/>
          </p:nvSpPr>
          <p:spPr>
            <a:xfrm>
              <a:off x="4135459" y="2816855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510A93-1B60-C64C-9AE8-CA5BEF27304F}"/>
                </a:ext>
              </a:extLst>
            </p:cNvPr>
            <p:cNvSpPr txBox="1"/>
            <p:nvPr/>
          </p:nvSpPr>
          <p:spPr>
            <a:xfrm>
              <a:off x="4135459" y="3513541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13A649-74AC-604F-8818-1C08954A75D0}"/>
                </a:ext>
              </a:extLst>
            </p:cNvPr>
            <p:cNvSpPr txBox="1"/>
            <p:nvPr/>
          </p:nvSpPr>
          <p:spPr>
            <a:xfrm>
              <a:off x="4135459" y="4210227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BE0DD9-60D0-6F46-A60C-FEF329E901F4}"/>
                </a:ext>
              </a:extLst>
            </p:cNvPr>
            <p:cNvSpPr txBox="1"/>
            <p:nvPr/>
          </p:nvSpPr>
          <p:spPr>
            <a:xfrm>
              <a:off x="4135459" y="4906913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68ECC6-4F9E-8341-AC65-A97E274DF1B5}"/>
              </a:ext>
            </a:extLst>
          </p:cNvPr>
          <p:cNvGrpSpPr/>
          <p:nvPr/>
        </p:nvGrpSpPr>
        <p:grpSpPr>
          <a:xfrm>
            <a:off x="7113069" y="3528135"/>
            <a:ext cx="1235321" cy="2017238"/>
            <a:chOff x="7861992" y="2343168"/>
            <a:chExt cx="2166258" cy="278587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25D2B49-F5A0-5045-947A-4C77F217BC14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E0B7628-4618-3C40-BC57-4B03CA3652D1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05CF78-07FA-A242-B1C6-C4F69DC814C4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E7C1E5D-5260-6C4C-88F7-A4F256E8E92C}"/>
              </a:ext>
            </a:extLst>
          </p:cNvPr>
          <p:cNvGrpSpPr/>
          <p:nvPr/>
        </p:nvGrpSpPr>
        <p:grpSpPr>
          <a:xfrm>
            <a:off x="8575012" y="2844709"/>
            <a:ext cx="1235321" cy="2017238"/>
            <a:chOff x="7861992" y="2343168"/>
            <a:chExt cx="2166258" cy="278587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BEFF72B-FF81-2343-9E30-C07FF4482973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2D1BC86-5996-5847-B24C-95DF388C75D6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63DD8E1-B3A9-C345-8855-6356C290D3D0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FB40A54-13D3-9E4A-B540-A4BA37C8701C}"/>
              </a:ext>
            </a:extLst>
          </p:cNvPr>
          <p:cNvGrpSpPr/>
          <p:nvPr/>
        </p:nvGrpSpPr>
        <p:grpSpPr>
          <a:xfrm>
            <a:off x="10019832" y="2150193"/>
            <a:ext cx="1235321" cy="2017238"/>
            <a:chOff x="7861992" y="2343168"/>
            <a:chExt cx="2166258" cy="278587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E8F33B0-1540-DC4F-9C1B-1D47A7CE9878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4619E07-8735-3241-825B-0B3A6BCE0535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B803E-D73A-F943-A808-593436325CFE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2811378-CE81-3943-A2EE-BBFAEA27C2EE}"/>
              </a:ext>
            </a:extLst>
          </p:cNvPr>
          <p:cNvCxnSpPr>
            <a:cxnSpLocks/>
          </p:cNvCxnSpPr>
          <p:nvPr/>
        </p:nvCxnSpPr>
        <p:spPr>
          <a:xfrm flipV="1">
            <a:off x="4243072" y="2346560"/>
            <a:ext cx="5614919" cy="1884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9BC66BB-9017-A54A-AF50-36079616C30E}"/>
              </a:ext>
            </a:extLst>
          </p:cNvPr>
          <p:cNvCxnSpPr>
            <a:cxnSpLocks/>
          </p:cNvCxnSpPr>
          <p:nvPr/>
        </p:nvCxnSpPr>
        <p:spPr>
          <a:xfrm>
            <a:off x="4243072" y="3016342"/>
            <a:ext cx="4285542" cy="2293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81636DF-174E-3F4A-9CFA-B65722B7CB9B}"/>
              </a:ext>
            </a:extLst>
          </p:cNvPr>
          <p:cNvCxnSpPr>
            <a:cxnSpLocks/>
          </p:cNvCxnSpPr>
          <p:nvPr/>
        </p:nvCxnSpPr>
        <p:spPr>
          <a:xfrm>
            <a:off x="4243072" y="3766790"/>
            <a:ext cx="2807459" cy="1332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55ED46A-B758-0141-A9FC-CDE48355FA29}"/>
              </a:ext>
            </a:extLst>
          </p:cNvPr>
          <p:cNvCxnSpPr>
            <a:cxnSpLocks/>
          </p:cNvCxnSpPr>
          <p:nvPr/>
        </p:nvCxnSpPr>
        <p:spPr>
          <a:xfrm>
            <a:off x="4243072" y="4517238"/>
            <a:ext cx="1416751" cy="1829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96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1655749" y="1583647"/>
            <a:ext cx="9043697" cy="49313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365125"/>
            <a:ext cx="11865428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3513721" y="1827156"/>
            <a:ext cx="5154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70C0"/>
                </a:solidFill>
              </a:rPr>
              <a:t>a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24544" y="541347"/>
            <a:ext cx="11604170" cy="542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Better to Think of a 2D Array as a Grid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0D7DB5-889C-E240-9E13-22B3C0CD4498}"/>
              </a:ext>
            </a:extLst>
          </p:cNvPr>
          <p:cNvGrpSpPr/>
          <p:nvPr/>
        </p:nvGrpSpPr>
        <p:grpSpPr>
          <a:xfrm>
            <a:off x="3670179" y="2290679"/>
            <a:ext cx="5368450" cy="3386576"/>
            <a:chOff x="4135459" y="2239907"/>
            <a:chExt cx="5368450" cy="33865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202862-0835-6048-8D46-C195AE2A8E63}"/>
                </a:ext>
              </a:extLst>
            </p:cNvPr>
            <p:cNvGrpSpPr/>
            <p:nvPr/>
          </p:nvGrpSpPr>
          <p:grpSpPr>
            <a:xfrm>
              <a:off x="4589048" y="2700965"/>
              <a:ext cx="1637581" cy="2925518"/>
              <a:chOff x="7861992" y="2343168"/>
              <a:chExt cx="2166258" cy="3739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5635AB-C778-F243-B70D-846BEF776EFE}"/>
                  </a:ext>
                </a:extLst>
              </p:cNvPr>
              <p:cNvSpPr/>
              <p:nvPr/>
            </p:nvSpPr>
            <p:spPr>
              <a:xfrm>
                <a:off x="7861993" y="5146551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CD27F5-22CE-7A41-B9C6-8EC7405BEA0A}"/>
                  </a:ext>
                </a:extLst>
              </p:cNvPr>
              <p:cNvSpPr/>
              <p:nvPr/>
            </p:nvSpPr>
            <p:spPr>
              <a:xfrm>
                <a:off x="7861993" y="3256701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ED5034D-F9D8-1044-8A96-9B90A78AACA3}"/>
                  </a:ext>
                </a:extLst>
              </p:cNvPr>
              <p:cNvSpPr/>
              <p:nvPr/>
            </p:nvSpPr>
            <p:spPr>
              <a:xfrm>
                <a:off x="7861993" y="4192872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CA4F0CB-68C4-1841-8CFD-9B5448C040F3}"/>
                  </a:ext>
                </a:extLst>
              </p:cNvPr>
              <p:cNvSpPr/>
              <p:nvPr/>
            </p:nvSpPr>
            <p:spPr>
              <a:xfrm>
                <a:off x="7861992" y="2343168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DAE7EBC-6B60-C64A-9FC3-4DD1DF168668}"/>
                </a:ext>
              </a:extLst>
            </p:cNvPr>
            <p:cNvGrpSpPr/>
            <p:nvPr/>
          </p:nvGrpSpPr>
          <p:grpSpPr>
            <a:xfrm>
              <a:off x="6226628" y="2700965"/>
              <a:ext cx="1637581" cy="2925518"/>
              <a:chOff x="7861992" y="2343168"/>
              <a:chExt cx="2166258" cy="37395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E083CDF-C07C-5241-A24C-E14967BBCADE}"/>
                  </a:ext>
                </a:extLst>
              </p:cNvPr>
              <p:cNvSpPr/>
              <p:nvPr/>
            </p:nvSpPr>
            <p:spPr>
              <a:xfrm>
                <a:off x="7861993" y="5146551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05EA07-2658-DC46-A9D6-3B5A28458B8B}"/>
                  </a:ext>
                </a:extLst>
              </p:cNvPr>
              <p:cNvSpPr/>
              <p:nvPr/>
            </p:nvSpPr>
            <p:spPr>
              <a:xfrm>
                <a:off x="7861993" y="3256701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E54B247-78D1-974E-9405-D5ED9B6B6503}"/>
                  </a:ext>
                </a:extLst>
              </p:cNvPr>
              <p:cNvSpPr/>
              <p:nvPr/>
            </p:nvSpPr>
            <p:spPr>
              <a:xfrm>
                <a:off x="7861993" y="4192872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B1FD491-A5F6-FD4C-B507-C7E635E34EB1}"/>
                  </a:ext>
                </a:extLst>
              </p:cNvPr>
              <p:cNvSpPr/>
              <p:nvPr/>
            </p:nvSpPr>
            <p:spPr>
              <a:xfrm>
                <a:off x="7861992" y="2343168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BD189A2-B959-FC42-B109-78F942B01D69}"/>
                </a:ext>
              </a:extLst>
            </p:cNvPr>
            <p:cNvGrpSpPr/>
            <p:nvPr/>
          </p:nvGrpSpPr>
          <p:grpSpPr>
            <a:xfrm>
              <a:off x="7866328" y="2700965"/>
              <a:ext cx="1637581" cy="2925518"/>
              <a:chOff x="7861992" y="2343168"/>
              <a:chExt cx="2166258" cy="3739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219FA64-D431-2F48-A81E-8D01073F98B4}"/>
                  </a:ext>
                </a:extLst>
              </p:cNvPr>
              <p:cNvSpPr/>
              <p:nvPr/>
            </p:nvSpPr>
            <p:spPr>
              <a:xfrm>
                <a:off x="7861993" y="5146551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3614392-63D0-BD47-A71E-87CB30B9168A}"/>
                  </a:ext>
                </a:extLst>
              </p:cNvPr>
              <p:cNvSpPr/>
              <p:nvPr/>
            </p:nvSpPr>
            <p:spPr>
              <a:xfrm>
                <a:off x="7861993" y="3256701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B2BD908-5DE8-C442-9692-0C639CF8CEE0}"/>
                  </a:ext>
                </a:extLst>
              </p:cNvPr>
              <p:cNvSpPr/>
              <p:nvPr/>
            </p:nvSpPr>
            <p:spPr>
              <a:xfrm>
                <a:off x="7861993" y="4192872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3E50764-39D1-514A-B7A3-3B194185BA10}"/>
                  </a:ext>
                </a:extLst>
              </p:cNvPr>
              <p:cNvSpPr/>
              <p:nvPr/>
            </p:nvSpPr>
            <p:spPr>
              <a:xfrm>
                <a:off x="7861992" y="2343168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5DA938-974D-7B48-838C-DE175A038A80}"/>
                </a:ext>
              </a:extLst>
            </p:cNvPr>
            <p:cNvSpPr txBox="1"/>
            <p:nvPr/>
          </p:nvSpPr>
          <p:spPr>
            <a:xfrm>
              <a:off x="4135459" y="2816855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510A93-1B60-C64C-9AE8-CA5BEF27304F}"/>
                </a:ext>
              </a:extLst>
            </p:cNvPr>
            <p:cNvSpPr txBox="1"/>
            <p:nvPr/>
          </p:nvSpPr>
          <p:spPr>
            <a:xfrm>
              <a:off x="4135459" y="3513541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13A649-74AC-604F-8818-1C08954A75D0}"/>
                </a:ext>
              </a:extLst>
            </p:cNvPr>
            <p:cNvSpPr txBox="1"/>
            <p:nvPr/>
          </p:nvSpPr>
          <p:spPr>
            <a:xfrm>
              <a:off x="4135459" y="4210227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BE0DD9-60D0-6F46-A60C-FEF329E901F4}"/>
                </a:ext>
              </a:extLst>
            </p:cNvPr>
            <p:cNvSpPr txBox="1"/>
            <p:nvPr/>
          </p:nvSpPr>
          <p:spPr>
            <a:xfrm>
              <a:off x="4135459" y="4906913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3116177-07B1-8343-A78F-2DC5580C90D4}"/>
                </a:ext>
              </a:extLst>
            </p:cNvPr>
            <p:cNvSpPr txBox="1"/>
            <p:nvPr/>
          </p:nvSpPr>
          <p:spPr>
            <a:xfrm>
              <a:off x="5213141" y="2239907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E95DF4-E1ED-9C42-84D0-4B9D2CDE168B}"/>
                </a:ext>
              </a:extLst>
            </p:cNvPr>
            <p:cNvSpPr txBox="1"/>
            <p:nvPr/>
          </p:nvSpPr>
          <p:spPr>
            <a:xfrm>
              <a:off x="6845995" y="2239907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28BE56-BBCD-C749-B906-1C749A3DC3B6}"/>
                </a:ext>
              </a:extLst>
            </p:cNvPr>
            <p:cNvSpPr txBox="1"/>
            <p:nvPr/>
          </p:nvSpPr>
          <p:spPr>
            <a:xfrm>
              <a:off x="8533280" y="2239907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72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063" y="2720038"/>
            <a:ext cx="3853721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User Space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771" y="569626"/>
            <a:ext cx="3882452" cy="28346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3771" y="3404266"/>
            <a:ext cx="3882452" cy="283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6800" y="4470400"/>
            <a:ext cx="1253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6800" y="1672939"/>
            <a:ext cx="1151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746500" y="1795409"/>
            <a:ext cx="1714500" cy="46294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746500" y="4592870"/>
            <a:ext cx="1714500" cy="46294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2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063" y="2720038"/>
            <a:ext cx="38537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Static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3771" y="242261"/>
            <a:ext cx="3882452" cy="599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064771" y="2344111"/>
            <a:ext cx="1860029" cy="1553148"/>
            <a:chOff x="5683771" y="569626"/>
            <a:chExt cx="1860029" cy="1553148"/>
          </a:xfrm>
        </p:grpSpPr>
        <p:sp>
          <p:nvSpPr>
            <p:cNvPr id="4" name="Rectangle 3"/>
            <p:cNvSpPr/>
            <p:nvPr/>
          </p:nvSpPr>
          <p:spPr>
            <a:xfrm>
              <a:off x="5683771" y="569626"/>
              <a:ext cx="1860029" cy="77657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Segment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83771" y="1346200"/>
              <a:ext cx="1860029" cy="77657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Text </a:t>
              </a:r>
              <a:r>
                <a:rPr lang="en-US" dirty="0"/>
                <a:t>Segment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99871" y="4204661"/>
            <a:ext cx="1860029" cy="1553148"/>
            <a:chOff x="5683771" y="569626"/>
            <a:chExt cx="1860029" cy="1553148"/>
          </a:xfrm>
        </p:grpSpPr>
        <p:sp>
          <p:nvSpPr>
            <p:cNvPr id="12" name="Rectangle 11"/>
            <p:cNvSpPr/>
            <p:nvPr/>
          </p:nvSpPr>
          <p:spPr>
            <a:xfrm>
              <a:off x="5683771" y="569626"/>
              <a:ext cx="1860029" cy="77657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Data Segment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83771" y="1346200"/>
              <a:ext cx="1860029" cy="77657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Text </a:t>
              </a:r>
              <a:r>
                <a:rPr lang="en-US" dirty="0"/>
                <a:t>Segment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99871" y="483561"/>
            <a:ext cx="1860029" cy="1553148"/>
            <a:chOff x="5683771" y="569626"/>
            <a:chExt cx="1860029" cy="1553148"/>
          </a:xfrm>
        </p:grpSpPr>
        <p:sp>
          <p:nvSpPr>
            <p:cNvPr id="15" name="Rectangle 14"/>
            <p:cNvSpPr/>
            <p:nvPr/>
          </p:nvSpPr>
          <p:spPr>
            <a:xfrm>
              <a:off x="5683771" y="569626"/>
              <a:ext cx="1860029" cy="77657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Data Segment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83771" y="1346200"/>
              <a:ext cx="1860029" cy="77657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Text </a:t>
              </a:r>
              <a:r>
                <a:rPr lang="en-US" dirty="0"/>
                <a:t>Segment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83160" y="940536"/>
            <a:ext cx="1663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Images</a:t>
            </a:r>
            <a:endParaRPr lang="en-US" sz="4000" dirty="0"/>
          </a:p>
        </p:txBody>
      </p:sp>
      <p:sp>
        <p:nvSpPr>
          <p:cNvPr id="18" name="Right Arrow 17"/>
          <p:cNvSpPr/>
          <p:nvPr/>
        </p:nvSpPr>
        <p:spPr>
          <a:xfrm rot="1390013">
            <a:off x="3807354" y="1743435"/>
            <a:ext cx="2180955" cy="46294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921698" y="1101622"/>
            <a:ext cx="3371849" cy="46294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E30162-DE74-8A40-AB14-909AACE9A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2E0FF3-4EBE-CB44-9AAA-1563BD01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4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0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20038"/>
            <a:ext cx="47752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/>
              <a:t>Dynamic Memory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5683771" y="569626"/>
            <a:ext cx="3882452" cy="28346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3771" y="3404266"/>
            <a:ext cx="3882452" cy="283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9134" y="4442437"/>
            <a:ext cx="3634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Storage for large values </a:t>
            </a:r>
            <a:r>
              <a:rPr lang="en-US" sz="4000"/>
              <a:t>&amp; long-living values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496922" y="259570"/>
            <a:ext cx="2992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Storage for function variables</a:t>
            </a:r>
          </a:p>
        </p:txBody>
      </p:sp>
      <p:sp>
        <p:nvSpPr>
          <p:cNvPr id="8" name="Right Arrow 7"/>
          <p:cNvSpPr/>
          <p:nvPr/>
        </p:nvSpPr>
        <p:spPr>
          <a:xfrm rot="1460800">
            <a:off x="3697827" y="1390260"/>
            <a:ext cx="1967110" cy="46294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563432" y="4592870"/>
            <a:ext cx="897568" cy="46294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73736" y="750268"/>
            <a:ext cx="1171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7391" y="5411933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Heap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7210657" y="1693435"/>
            <a:ext cx="897568" cy="46294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 flipV="1">
            <a:off x="7210657" y="4766773"/>
            <a:ext cx="897568" cy="46294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9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plug-in/simplify model works (!) and is a good way to reason about functions: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A3BD-9BEB-F14D-BA09-311F954946FF}"/>
              </a:ext>
            </a:extLst>
          </p:cNvPr>
          <p:cNvSpPr txBox="1"/>
          <p:nvPr/>
        </p:nvSpPr>
        <p:spPr>
          <a:xfrm>
            <a:off x="3093943" y="2933160"/>
            <a:ext cx="532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double n = n *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205FE-87E8-0940-8C2D-72C8EC2F914D}"/>
              </a:ext>
            </a:extLst>
          </p:cNvPr>
          <p:cNvSpPr txBox="1"/>
          <p:nvPr/>
        </p:nvSpPr>
        <p:spPr>
          <a:xfrm>
            <a:off x="7064179" y="4551216"/>
            <a:ext cx="1905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12</a:t>
            </a:r>
            <a:r>
              <a:rPr lang="en-US" sz="4800" dirty="0">
                <a:solidFill>
                  <a:srgbClr val="0070C0"/>
                </a:solidFill>
              </a:rPr>
              <a:t> *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C7051-1EE4-D04F-9378-BD9172B366C6}"/>
              </a:ext>
            </a:extLst>
          </p:cNvPr>
          <p:cNvSpPr txBox="1"/>
          <p:nvPr/>
        </p:nvSpPr>
        <p:spPr>
          <a:xfrm>
            <a:off x="2541167" y="4551216"/>
            <a:ext cx="3064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(double 12)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62ED48E-2957-174D-804B-E356AF8D37C1}"/>
              </a:ext>
            </a:extLst>
          </p:cNvPr>
          <p:cNvSpPr/>
          <p:nvPr/>
        </p:nvSpPr>
        <p:spPr>
          <a:xfrm>
            <a:off x="5845633" y="4724398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6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Implementations Don’t Work That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A3BD-9BEB-F14D-BA09-311F954946FF}"/>
              </a:ext>
            </a:extLst>
          </p:cNvPr>
          <p:cNvSpPr txBox="1"/>
          <p:nvPr/>
        </p:nvSpPr>
        <p:spPr>
          <a:xfrm>
            <a:off x="1013245" y="1968471"/>
            <a:ext cx="532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double n = n *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C7051-1EE4-D04F-9378-BD9172B366C6}"/>
              </a:ext>
            </a:extLst>
          </p:cNvPr>
          <p:cNvSpPr txBox="1"/>
          <p:nvPr/>
        </p:nvSpPr>
        <p:spPr>
          <a:xfrm>
            <a:off x="1013245" y="3507173"/>
            <a:ext cx="3064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(double 12)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37FFC-CEC8-F54F-BC65-04EFC185C3EC}"/>
              </a:ext>
            </a:extLst>
          </p:cNvPr>
          <p:cNvSpPr/>
          <p:nvPr/>
        </p:nvSpPr>
        <p:spPr>
          <a:xfrm>
            <a:off x="7761951" y="2020319"/>
            <a:ext cx="2166257" cy="64225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EB977-582D-4E4F-839E-3C651E2BE976}"/>
              </a:ext>
            </a:extLst>
          </p:cNvPr>
          <p:cNvSpPr/>
          <p:nvPr/>
        </p:nvSpPr>
        <p:spPr>
          <a:xfrm>
            <a:off x="7761950" y="2662576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 =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2F2AA-EBCB-C449-83F9-6A5946377AF1}"/>
              </a:ext>
            </a:extLst>
          </p:cNvPr>
          <p:cNvSpPr txBox="1"/>
          <p:nvPr/>
        </p:nvSpPr>
        <p:spPr>
          <a:xfrm>
            <a:off x="5918132" y="3987344"/>
            <a:ext cx="543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call frame</a:t>
            </a:r>
            <a:r>
              <a:rPr lang="en-US" sz="3600" dirty="0">
                <a:solidFill>
                  <a:srgbClr val="0070C0"/>
                </a:solidFill>
              </a:rPr>
              <a:t>/</a:t>
            </a:r>
            <a:r>
              <a:rPr lang="en-US" sz="3600" dirty="0">
                <a:solidFill>
                  <a:srgbClr val="FF0000"/>
                </a:solidFill>
              </a:rPr>
              <a:t>activation record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A5A6C-51F2-FD41-B079-58FF1AD990DC}"/>
              </a:ext>
            </a:extLst>
          </p:cNvPr>
          <p:cNvSpPr txBox="1"/>
          <p:nvPr/>
        </p:nvSpPr>
        <p:spPr>
          <a:xfrm>
            <a:off x="839073" y="5285342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Body of function evaluated with respect to a call frame.</a:t>
            </a:r>
          </a:p>
        </p:txBody>
      </p:sp>
    </p:spTree>
    <p:extLst>
      <p:ext uri="{BB962C8B-B14F-4D97-AF65-F5344CB8AC3E}">
        <p14:creationId xmlns:p14="http://schemas.microsoft.com/office/powerpoint/2010/main" val="243637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4540</TotalTime>
  <Words>750</Words>
  <Application>Microsoft Macintosh PowerPoint</Application>
  <PresentationFormat>Widescreen</PresentationFormat>
  <Paragraphs>314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CSCI 1103 CS 1 Honors</vt:lpstr>
      <vt:lpstr>Ephemeral Memory</vt:lpstr>
      <vt:lpstr>User Space</vt:lpstr>
      <vt:lpstr>Static Memory</vt:lpstr>
      <vt:lpstr>PowerPoint Presentation</vt:lpstr>
      <vt:lpstr>PowerPoint Presentation</vt:lpstr>
      <vt:lpstr>Dynamic Memory</vt:lpstr>
      <vt:lpstr>The Call Stack</vt:lpstr>
      <vt:lpstr>But Implementations Don’t Work That Way</vt:lpstr>
      <vt:lpstr>Call Frames/Activation Records</vt:lpstr>
      <vt:lpstr>Call Frames Stack up like Cafeteria Trays</vt:lpstr>
      <vt:lpstr>Call Frames Stack up like Cafeteria Trays</vt:lpstr>
      <vt:lpstr>Call Frames are De-allocated on Function Return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1103 CS 1 Honors</dc:title>
  <dc:creator>Bob Muller</dc:creator>
  <cp:lastModifiedBy>Bob Muller</cp:lastModifiedBy>
  <cp:revision>48</cp:revision>
  <dcterms:created xsi:type="dcterms:W3CDTF">2020-10-22T18:37:25Z</dcterms:created>
  <dcterms:modified xsi:type="dcterms:W3CDTF">2020-10-27T16:44:17Z</dcterms:modified>
</cp:coreProperties>
</file>