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4" r:id="rId2"/>
    <p:sldId id="289" r:id="rId3"/>
    <p:sldId id="325" r:id="rId4"/>
    <p:sldId id="297" r:id="rId5"/>
    <p:sldId id="329" r:id="rId6"/>
    <p:sldId id="326" r:id="rId7"/>
    <p:sldId id="330" r:id="rId8"/>
    <p:sldId id="327" r:id="rId9"/>
    <p:sldId id="331" r:id="rId10"/>
    <p:sldId id="328" r:id="rId11"/>
    <p:sldId id="332" r:id="rId12"/>
    <p:sldId id="333" r:id="rId13"/>
    <p:sldId id="334" r:id="rId14"/>
    <p:sldId id="335" r:id="rId15"/>
    <p:sldId id="338" r:id="rId16"/>
    <p:sldId id="336" r:id="rId17"/>
    <p:sldId id="33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31: Wednesday 11/11 </a:t>
            </a:r>
          </a:p>
          <a:p>
            <a:r>
              <a:rPr lang="en-US" sz="2700" dirty="0"/>
              <a:t>Storage Review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749538" y="2583231"/>
            <a:ext cx="1939960" cy="605859"/>
          </a:xfrm>
          <a:prstGeom prst="straightConnector1">
            <a:avLst/>
          </a:prstGeom>
          <a:ln w="107950">
            <a:solidFill>
              <a:srgbClr val="FF0000">
                <a:alpha val="42745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2520324" y="2939598"/>
            <a:ext cx="1169174" cy="1621314"/>
          </a:xfrm>
          <a:prstGeom prst="straightConnector1">
            <a:avLst/>
          </a:prstGeom>
          <a:ln w="107950">
            <a:solidFill>
              <a:srgbClr val="FF0000">
                <a:alpha val="55000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B44D6-8A94-7E42-941E-0A12254BA2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5189A167-F324-A743-83B0-81913380654A}"/>
              </a:ext>
            </a:extLst>
          </p:cNvPr>
          <p:cNvSpPr/>
          <p:nvPr/>
        </p:nvSpPr>
        <p:spPr>
          <a:xfrm rot="19336769">
            <a:off x="2140697" y="2819194"/>
            <a:ext cx="570568" cy="1702559"/>
          </a:xfrm>
          <a:prstGeom prst="curvedLeftArrow">
            <a:avLst>
              <a:gd name="adj1" fmla="val 25000"/>
              <a:gd name="adj2" fmla="val 50000"/>
              <a:gd name="adj3" fmla="val 37594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7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1701209" y="2939597"/>
            <a:ext cx="1988289" cy="2504273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4B44D6-8A94-7E42-941E-0A12254BA2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2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AD2574-C550-534B-A230-E7083F083565}"/>
              </a:ext>
            </a:extLst>
          </p:cNvPr>
          <p:cNvCxnSpPr>
            <a:cxnSpLocks/>
          </p:cNvCxnSpPr>
          <p:nvPr/>
        </p:nvCxnSpPr>
        <p:spPr>
          <a:xfrm flipV="1">
            <a:off x="1478156" y="2635365"/>
            <a:ext cx="2197849" cy="1362477"/>
          </a:xfrm>
          <a:prstGeom prst="straightConnector1">
            <a:avLst/>
          </a:prstGeom>
          <a:ln w="1079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605E-763E-624B-A3A9-3777D51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08"/>
            <a:ext cx="9144000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2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F605E-763E-624B-A3A9-3777D51F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708"/>
            <a:ext cx="9144000" cy="32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880663" y="1832895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5335633" y="5260743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5335633" y="4692818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5335633" y="5827308"/>
            <a:ext cx="1458830" cy="56124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71FB25-3C8A-9845-A08F-04C6E999AE38}"/>
              </a:ext>
            </a:extLst>
          </p:cNvPr>
          <p:cNvSpPr txBox="1"/>
          <p:nvPr/>
        </p:nvSpPr>
        <p:spPr>
          <a:xfrm>
            <a:off x="1429164" y="61214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F87D85D-F7DF-6C49-9FFC-A312AE45400A}"/>
              </a:ext>
            </a:extLst>
          </p:cNvPr>
          <p:cNvSpPr/>
          <p:nvPr/>
        </p:nvSpPr>
        <p:spPr>
          <a:xfrm>
            <a:off x="2115877" y="4922876"/>
            <a:ext cx="446567" cy="157361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2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880663" y="1832895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AF016-0C9D-8B4C-8CCB-91DC76891584}"/>
              </a:ext>
            </a:extLst>
          </p:cNvPr>
          <p:cNvSpPr/>
          <p:nvPr/>
        </p:nvSpPr>
        <p:spPr>
          <a:xfrm>
            <a:off x="5335633" y="5260743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75839-37C0-E14A-8A02-0F41A5737678}"/>
              </a:ext>
            </a:extLst>
          </p:cNvPr>
          <p:cNvSpPr/>
          <p:nvPr/>
        </p:nvSpPr>
        <p:spPr>
          <a:xfrm>
            <a:off x="5335633" y="4692818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5D4A93-F2E3-B148-818E-D030E57697E1}"/>
              </a:ext>
            </a:extLst>
          </p:cNvPr>
          <p:cNvSpPr/>
          <p:nvPr/>
        </p:nvSpPr>
        <p:spPr>
          <a:xfrm>
            <a:off x="5335633" y="5827308"/>
            <a:ext cx="1458830" cy="5612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690577" y="4922875"/>
            <a:ext cx="3501655" cy="478465"/>
          </a:xfrm>
          <a:prstGeom prst="straightConnector1">
            <a:avLst/>
          </a:prstGeom>
          <a:ln w="107950">
            <a:solidFill>
              <a:schemeClr val="bg1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71FB25-3C8A-9845-A08F-04C6E999AE38}"/>
              </a:ext>
            </a:extLst>
          </p:cNvPr>
          <p:cNvSpPr txBox="1"/>
          <p:nvPr/>
        </p:nvSpPr>
        <p:spPr>
          <a:xfrm>
            <a:off x="1429164" y="612147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F87D85D-F7DF-6C49-9FFC-A312AE45400A}"/>
              </a:ext>
            </a:extLst>
          </p:cNvPr>
          <p:cNvSpPr/>
          <p:nvPr/>
        </p:nvSpPr>
        <p:spPr>
          <a:xfrm>
            <a:off x="2115877" y="4922876"/>
            <a:ext cx="446567" cy="157361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2A5D6-F8AC-2B4C-8C2F-0E3EF5495BA5}"/>
              </a:ext>
            </a:extLst>
          </p:cNvPr>
          <p:cNvSpPr txBox="1"/>
          <p:nvPr/>
        </p:nvSpPr>
        <p:spPr>
          <a:xfrm rot="19963318">
            <a:off x="3891724" y="2870332"/>
            <a:ext cx="176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Garbage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3949D7F-8B28-844D-A164-6F012C80AD5B}"/>
              </a:ext>
            </a:extLst>
          </p:cNvPr>
          <p:cNvSpPr/>
          <p:nvPr/>
        </p:nvSpPr>
        <p:spPr>
          <a:xfrm rot="20123053">
            <a:off x="5091723" y="3394400"/>
            <a:ext cx="287079" cy="11513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897279"/>
            <a:ext cx="35814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50" dirty="0"/>
              <a:t>Dynamic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2828" y="1284470"/>
            <a:ext cx="2911839" cy="2125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262828" y="3410450"/>
            <a:ext cx="2911839" cy="2125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696850" y="4189078"/>
            <a:ext cx="2725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large values </a:t>
            </a:r>
            <a:r>
              <a:rPr lang="en-US" sz="3000"/>
              <a:t>&amp; long-living values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691" y="1051928"/>
            <a:ext cx="2244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Storage for function variables</a:t>
            </a:r>
          </a:p>
        </p:txBody>
      </p:sp>
      <p:sp>
        <p:nvSpPr>
          <p:cNvPr id="8" name="Right Arrow 7"/>
          <p:cNvSpPr/>
          <p:nvPr/>
        </p:nvSpPr>
        <p:spPr>
          <a:xfrm rot="1460800">
            <a:off x="2773370" y="1899945"/>
            <a:ext cx="1475333" cy="3472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>
            <a:off x="3422574" y="4301902"/>
            <a:ext cx="673176" cy="34721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5305302" y="1419952"/>
            <a:ext cx="9226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044" y="4916200"/>
            <a:ext cx="9188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Heap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407993" y="2127326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 rot="16200000" flipV="1">
            <a:off x="5407993" y="4432330"/>
            <a:ext cx="673176" cy="3472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72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07692-30E2-AD4F-8FEA-6F3C9EEFFA97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1D3A5-4839-814A-9DFA-28F4AC0C7152}"/>
              </a:ext>
            </a:extLst>
          </p:cNvPr>
          <p:cNvSpPr/>
          <p:nvPr/>
        </p:nvSpPr>
        <p:spPr>
          <a:xfrm>
            <a:off x="461463" y="456264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9248D-2C40-5949-80EE-921B8DAE12F2}"/>
              </a:ext>
            </a:extLst>
          </p:cNvPr>
          <p:cNvSpPr/>
          <p:nvPr/>
        </p:nvSpPr>
        <p:spPr>
          <a:xfrm>
            <a:off x="461462" y="504433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1915E-9B04-A24F-819A-D87906E51D8E}"/>
              </a:ext>
            </a:extLst>
          </p:cNvPr>
          <p:cNvSpPr/>
          <p:nvPr/>
        </p:nvSpPr>
        <p:spPr>
          <a:xfrm>
            <a:off x="461461" y="5762923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C868B-9E4E-FF44-BACF-EDD54984D9A1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C20-DB44-5045-8455-8627B0E2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1265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E6D7-2D8B-5B4B-A6DB-10CECB71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37FFC-CEC8-F54F-BC65-04EFC185C3EC}"/>
              </a:ext>
            </a:extLst>
          </p:cNvPr>
          <p:cNvSpPr/>
          <p:nvPr/>
        </p:nvSpPr>
        <p:spPr>
          <a:xfrm>
            <a:off x="488901" y="2342385"/>
            <a:ext cx="1624693" cy="4816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EB977-582D-4E4F-839E-3C651E2BE976}"/>
              </a:ext>
            </a:extLst>
          </p:cNvPr>
          <p:cNvSpPr/>
          <p:nvPr/>
        </p:nvSpPr>
        <p:spPr>
          <a:xfrm>
            <a:off x="488901" y="2824078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E3DA8-1A4A-9A47-BAB6-9950B7E49F0C}"/>
              </a:ext>
            </a:extLst>
          </p:cNvPr>
          <p:cNvGrpSpPr/>
          <p:nvPr/>
        </p:nvGrpSpPr>
        <p:grpSpPr>
          <a:xfrm>
            <a:off x="461461" y="4562645"/>
            <a:ext cx="1624695" cy="1902406"/>
            <a:chOff x="759175" y="4254302"/>
            <a:chExt cx="1624695" cy="1902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1D3A5-4839-814A-9DFA-28F4AC0C7152}"/>
                </a:ext>
              </a:extLst>
            </p:cNvPr>
            <p:cNvSpPr/>
            <p:nvPr/>
          </p:nvSpPr>
          <p:spPr>
            <a:xfrm>
              <a:off x="759177" y="4254302"/>
              <a:ext cx="1624693" cy="4816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69248D-2C40-5949-80EE-921B8DAE12F2}"/>
                </a:ext>
              </a:extLst>
            </p:cNvPr>
            <p:cNvSpPr/>
            <p:nvPr/>
          </p:nvSpPr>
          <p:spPr>
            <a:xfrm>
              <a:off x="759176" y="4735995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01915E-9B04-A24F-819A-D87906E51D8E}"/>
                </a:ext>
              </a:extLst>
            </p:cNvPr>
            <p:cNvSpPr/>
            <p:nvPr/>
          </p:nvSpPr>
          <p:spPr>
            <a:xfrm>
              <a:off x="759175" y="5454580"/>
              <a:ext cx="1624693" cy="70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x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C4488-267C-EC44-9237-AFF30FF96139}"/>
              </a:ext>
            </a:extLst>
          </p:cNvPr>
          <p:cNvSpPr/>
          <p:nvPr/>
        </p:nvSpPr>
        <p:spPr>
          <a:xfrm>
            <a:off x="2913320" y="1775638"/>
            <a:ext cx="6043643" cy="48077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D30B4-F54B-F541-9A30-5FC2941EB681}"/>
              </a:ext>
            </a:extLst>
          </p:cNvPr>
          <p:cNvCxnSpPr>
            <a:cxnSpLocks/>
          </p:cNvCxnSpPr>
          <p:nvPr/>
        </p:nvCxnSpPr>
        <p:spPr>
          <a:xfrm flipV="1">
            <a:off x="1749538" y="2583231"/>
            <a:ext cx="1939960" cy="605859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8575B-9C50-5F4A-A742-0E280B47AC58}"/>
              </a:ext>
            </a:extLst>
          </p:cNvPr>
          <p:cNvSpPr/>
          <p:nvPr/>
        </p:nvSpPr>
        <p:spPr>
          <a:xfrm>
            <a:off x="488901" y="3526206"/>
            <a:ext cx="1624693" cy="70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B8C885-12B9-3341-A32E-9B5A0B8A707D}"/>
              </a:ext>
            </a:extLst>
          </p:cNvPr>
          <p:cNvSpPr txBox="1">
            <a:spLocks/>
          </p:cNvSpPr>
          <p:nvPr/>
        </p:nvSpPr>
        <p:spPr>
          <a:xfrm>
            <a:off x="5192232" y="233843"/>
            <a:ext cx="2126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5EDB20-3939-724F-A951-D51513B968FD}"/>
              </a:ext>
            </a:extLst>
          </p:cNvPr>
          <p:cNvGrpSpPr/>
          <p:nvPr/>
        </p:nvGrpSpPr>
        <p:grpSpPr>
          <a:xfrm>
            <a:off x="5335633" y="4692818"/>
            <a:ext cx="1458830" cy="1695739"/>
            <a:chOff x="4580721" y="4363208"/>
            <a:chExt cx="1458830" cy="16957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4AF016-0C9D-8B4C-8CCB-91DC76891584}"/>
                </a:ext>
              </a:extLst>
            </p:cNvPr>
            <p:cNvSpPr/>
            <p:nvPr/>
          </p:nvSpPr>
          <p:spPr>
            <a:xfrm>
              <a:off x="4580721" y="4931133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A75839-37C0-E14A-8A02-0F41A5737678}"/>
                </a:ext>
              </a:extLst>
            </p:cNvPr>
            <p:cNvSpPr/>
            <p:nvPr/>
          </p:nvSpPr>
          <p:spPr>
            <a:xfrm>
              <a:off x="4580721" y="436320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5D4A93-F2E3-B148-818E-D030E57697E1}"/>
                </a:ext>
              </a:extLst>
            </p:cNvPr>
            <p:cNvSpPr/>
            <p:nvPr/>
          </p:nvSpPr>
          <p:spPr>
            <a:xfrm>
              <a:off x="4580721" y="5497698"/>
              <a:ext cx="1458830" cy="561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7DAF43-BDFF-D443-B811-96068ED104AD}"/>
              </a:ext>
            </a:extLst>
          </p:cNvPr>
          <p:cNvGrpSpPr/>
          <p:nvPr/>
        </p:nvGrpSpPr>
        <p:grpSpPr>
          <a:xfrm>
            <a:off x="3783990" y="2276229"/>
            <a:ext cx="2230739" cy="2286416"/>
            <a:chOff x="3783990" y="2276229"/>
            <a:chExt cx="2230739" cy="228641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FB6D5C-9305-9D4C-9EF5-1C2E9FE243AB}"/>
                </a:ext>
              </a:extLst>
            </p:cNvPr>
            <p:cNvGrpSpPr/>
            <p:nvPr/>
          </p:nvGrpSpPr>
          <p:grpSpPr>
            <a:xfrm>
              <a:off x="3783990" y="2276229"/>
              <a:ext cx="1514911" cy="704701"/>
              <a:chOff x="6724710" y="2850220"/>
              <a:chExt cx="2300690" cy="103839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B761395-7A29-F64A-BA76-25B3ACDB0B3B}"/>
                  </a:ext>
                </a:extLst>
              </p:cNvPr>
              <p:cNvSpPr/>
              <p:nvPr/>
            </p:nvSpPr>
            <p:spPr>
              <a:xfrm>
                <a:off x="6724710" y="2850220"/>
                <a:ext cx="1147947" cy="103839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80E403E-50B3-CE4F-B2CC-A18468EECFEF}"/>
                  </a:ext>
                </a:extLst>
              </p:cNvPr>
              <p:cNvSpPr/>
              <p:nvPr/>
            </p:nvSpPr>
            <p:spPr>
              <a:xfrm>
                <a:off x="7877453" y="2850220"/>
                <a:ext cx="1147947" cy="103839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435149-42F1-E64A-BD23-D1E899725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91" y="2628579"/>
              <a:ext cx="1095838" cy="9749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18C244-0AC3-8949-94EF-CABA5847AFF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720" y="2638328"/>
              <a:ext cx="1595004" cy="1924317"/>
            </a:xfrm>
            <a:prstGeom prst="straightConnector1">
              <a:avLst/>
            </a:prstGeom>
            <a:ln w="1079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826E77-5F04-0A4A-A40F-4B56BA4FCD0E}"/>
              </a:ext>
            </a:extLst>
          </p:cNvPr>
          <p:cNvGrpSpPr/>
          <p:nvPr/>
        </p:nvGrpSpPr>
        <p:grpSpPr>
          <a:xfrm>
            <a:off x="6095140" y="2276229"/>
            <a:ext cx="1514911" cy="704701"/>
            <a:chOff x="6724710" y="2850220"/>
            <a:chExt cx="2300690" cy="10383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BBE2F8-4E2F-AA45-87D1-89863320EF02}"/>
                </a:ext>
              </a:extLst>
            </p:cNvPr>
            <p:cNvSpPr/>
            <p:nvPr/>
          </p:nvSpPr>
          <p:spPr>
            <a:xfrm>
              <a:off x="6724710" y="2850220"/>
              <a:ext cx="1147947" cy="10383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63A12-0465-7847-BE22-81B2A1487AEF}"/>
                </a:ext>
              </a:extLst>
            </p:cNvPr>
            <p:cNvSpPr/>
            <p:nvPr/>
          </p:nvSpPr>
          <p:spPr>
            <a:xfrm>
              <a:off x="7877453" y="2850220"/>
              <a:ext cx="1147947" cy="103839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E1F2F5-1A21-DD4D-903B-5FF76A781DA5}"/>
              </a:ext>
            </a:extLst>
          </p:cNvPr>
          <p:cNvCxnSpPr>
            <a:cxnSpLocks/>
          </p:cNvCxnSpPr>
          <p:nvPr/>
        </p:nvCxnSpPr>
        <p:spPr>
          <a:xfrm flipV="1">
            <a:off x="7230042" y="2635364"/>
            <a:ext cx="879164" cy="2964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C236C6-6100-2B45-A923-18FFFBDD43CB}"/>
              </a:ext>
            </a:extLst>
          </p:cNvPr>
          <p:cNvCxnSpPr>
            <a:cxnSpLocks/>
          </p:cNvCxnSpPr>
          <p:nvPr/>
        </p:nvCxnSpPr>
        <p:spPr>
          <a:xfrm flipH="1">
            <a:off x="6076494" y="2638328"/>
            <a:ext cx="425377" cy="1984678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581E92-CE76-4D4A-A0A5-8B940D8241C9}"/>
              </a:ext>
            </a:extLst>
          </p:cNvPr>
          <p:cNvCxnSpPr>
            <a:cxnSpLocks/>
          </p:cNvCxnSpPr>
          <p:nvPr/>
        </p:nvCxnSpPr>
        <p:spPr>
          <a:xfrm>
            <a:off x="1749538" y="3831236"/>
            <a:ext cx="3442694" cy="861582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75B07C-AE4B-A745-AE50-8AE64DCA671F}"/>
              </a:ext>
            </a:extLst>
          </p:cNvPr>
          <p:cNvCxnSpPr>
            <a:cxnSpLocks/>
          </p:cNvCxnSpPr>
          <p:nvPr/>
        </p:nvCxnSpPr>
        <p:spPr>
          <a:xfrm flipV="1">
            <a:off x="1701209" y="4922874"/>
            <a:ext cx="3491023" cy="1180215"/>
          </a:xfrm>
          <a:prstGeom prst="straightConnector1">
            <a:avLst/>
          </a:prstGeom>
          <a:ln w="1079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7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CF09-7A63-454C-A7EF-169A94B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E1B9D-51D5-4F46-8E55-EAC71CE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30"/>
            <a:ext cx="9144000" cy="48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143</Words>
  <Application>Microsoft Macintosh PowerPoint</Application>
  <PresentationFormat>On-screen Show (4:3)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CSCI 1103 CS 1 Honors</vt:lpstr>
      <vt:lpstr>Dynamic Memory</vt:lpstr>
      <vt:lpstr>PowerPoint Presentation</vt:lpstr>
      <vt:lpstr>Stack</vt:lpstr>
      <vt:lpstr>PowerPoint Presentation</vt:lpstr>
      <vt:lpstr>Stack</vt:lpstr>
      <vt:lpstr>PowerPoint Presentation</vt:lpstr>
      <vt:lpstr>Stack</vt:lpstr>
      <vt:lpstr>PowerPoint Presentation</vt:lpstr>
      <vt:lpstr>Stack</vt:lpstr>
      <vt:lpstr>Stack</vt:lpstr>
      <vt:lpstr>Stack</vt:lpstr>
      <vt:lpstr>PowerPoint Presentation</vt:lpstr>
      <vt:lpstr>Stack</vt:lpstr>
      <vt:lpstr>PowerPoint Presentation</vt:lpstr>
      <vt:lpstr>Stack</vt:lpstr>
      <vt:lpstr>Stack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70</cp:revision>
  <cp:lastPrinted>2009-10-28T21:22:07Z</cp:lastPrinted>
  <dcterms:created xsi:type="dcterms:W3CDTF">2010-11-01T18:39:22Z</dcterms:created>
  <dcterms:modified xsi:type="dcterms:W3CDTF">2021-02-01T22:32:07Z</dcterms:modified>
</cp:coreProperties>
</file>