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4" r:id="rId2"/>
    <p:sldId id="289" r:id="rId3"/>
    <p:sldId id="325" r:id="rId4"/>
    <p:sldId id="297" r:id="rId5"/>
    <p:sldId id="329" r:id="rId6"/>
    <p:sldId id="326" r:id="rId7"/>
    <p:sldId id="330" r:id="rId8"/>
    <p:sldId id="327" r:id="rId9"/>
    <p:sldId id="331" r:id="rId10"/>
    <p:sldId id="328" r:id="rId11"/>
    <p:sldId id="332" r:id="rId12"/>
    <p:sldId id="333" r:id="rId13"/>
    <p:sldId id="334" r:id="rId14"/>
    <p:sldId id="335" r:id="rId15"/>
    <p:sldId id="338" r:id="rId16"/>
    <p:sldId id="336" r:id="rId17"/>
    <p:sldId id="33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2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940884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Meeting 31: Wednesday 11/11 </a:t>
            </a:r>
          </a:p>
          <a:p>
            <a:r>
              <a:rPr lang="en-US" sz="2700" dirty="0"/>
              <a:t>Storage Review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2342385"/>
            <a:ext cx="1624693" cy="481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824078"/>
            <a:ext cx="1624693" cy="70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1749538" y="2583231"/>
            <a:ext cx="1939960" cy="605859"/>
          </a:xfrm>
          <a:prstGeom prst="straightConnector1">
            <a:avLst/>
          </a:prstGeom>
          <a:ln w="107950">
            <a:solidFill>
              <a:srgbClr val="FF0000">
                <a:alpha val="42745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3526206"/>
            <a:ext cx="1624693" cy="70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1749538" y="3831236"/>
            <a:ext cx="3442694" cy="861582"/>
          </a:xfrm>
          <a:prstGeom prst="straightConnector1">
            <a:avLst/>
          </a:prstGeom>
          <a:ln w="107950">
            <a:solidFill>
              <a:schemeClr val="bg1">
                <a:lumMod val="9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D2574-C550-534B-A230-E7083F083565}"/>
              </a:ext>
            </a:extLst>
          </p:cNvPr>
          <p:cNvCxnSpPr>
            <a:cxnSpLocks/>
          </p:cNvCxnSpPr>
          <p:nvPr/>
        </p:nvCxnSpPr>
        <p:spPr>
          <a:xfrm flipV="1">
            <a:off x="2520324" y="2939598"/>
            <a:ext cx="1169174" cy="1621314"/>
          </a:xfrm>
          <a:prstGeom prst="straightConnector1">
            <a:avLst/>
          </a:prstGeom>
          <a:ln w="107950">
            <a:solidFill>
              <a:srgbClr val="FF0000">
                <a:alpha val="55000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4B44D6-8A94-7E42-941E-0A12254BA297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5189A167-F324-A743-83B0-81913380654A}"/>
              </a:ext>
            </a:extLst>
          </p:cNvPr>
          <p:cNvSpPr/>
          <p:nvPr/>
        </p:nvSpPr>
        <p:spPr>
          <a:xfrm rot="19336769">
            <a:off x="2140697" y="2819194"/>
            <a:ext cx="570568" cy="1702559"/>
          </a:xfrm>
          <a:prstGeom prst="curvedLeftArrow">
            <a:avLst>
              <a:gd name="adj1" fmla="val 25000"/>
              <a:gd name="adj2" fmla="val 50000"/>
              <a:gd name="adj3" fmla="val 37594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7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D2574-C550-534B-A230-E7083F083565}"/>
              </a:ext>
            </a:extLst>
          </p:cNvPr>
          <p:cNvCxnSpPr>
            <a:cxnSpLocks/>
          </p:cNvCxnSpPr>
          <p:nvPr/>
        </p:nvCxnSpPr>
        <p:spPr>
          <a:xfrm flipV="1">
            <a:off x="1701209" y="2939597"/>
            <a:ext cx="1988289" cy="2504273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4B44D6-8A94-7E42-941E-0A12254BA297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2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D2574-C550-534B-A230-E7083F083565}"/>
              </a:ext>
            </a:extLst>
          </p:cNvPr>
          <p:cNvCxnSpPr>
            <a:cxnSpLocks/>
          </p:cNvCxnSpPr>
          <p:nvPr/>
        </p:nvCxnSpPr>
        <p:spPr>
          <a:xfrm flipV="1">
            <a:off x="1478156" y="2635365"/>
            <a:ext cx="2197849" cy="1362477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605E-763E-624B-A3A9-3777D51F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708"/>
            <a:ext cx="9144000" cy="32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1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690577" y="4922875"/>
            <a:ext cx="3501655" cy="47846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2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605E-763E-624B-A3A9-3777D51F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708"/>
            <a:ext cx="9144000" cy="32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9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880663" y="1832895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5335633" y="5260743"/>
            <a:ext cx="1458830" cy="561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5335633" y="4692818"/>
            <a:ext cx="1458830" cy="561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5335633" y="5827308"/>
            <a:ext cx="1458830" cy="561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690577" y="4922875"/>
            <a:ext cx="3501655" cy="478465"/>
          </a:xfrm>
          <a:prstGeom prst="straightConnector1">
            <a:avLst/>
          </a:prstGeom>
          <a:ln w="10795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71FB25-3C8A-9845-A08F-04C6E999AE38}"/>
              </a:ext>
            </a:extLst>
          </p:cNvPr>
          <p:cNvSpPr txBox="1"/>
          <p:nvPr/>
        </p:nvSpPr>
        <p:spPr>
          <a:xfrm>
            <a:off x="1429164" y="612147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9F87D85D-F7DF-6C49-9FFC-A312AE45400A}"/>
              </a:ext>
            </a:extLst>
          </p:cNvPr>
          <p:cNvSpPr/>
          <p:nvPr/>
        </p:nvSpPr>
        <p:spPr>
          <a:xfrm>
            <a:off x="2115877" y="4922876"/>
            <a:ext cx="446567" cy="1573618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2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880663" y="1832895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5335633" y="5260743"/>
            <a:ext cx="1458830" cy="5612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5335633" y="4692818"/>
            <a:ext cx="1458830" cy="5612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5335633" y="5827308"/>
            <a:ext cx="1458830" cy="5612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690577" y="4922875"/>
            <a:ext cx="3501655" cy="478465"/>
          </a:xfrm>
          <a:prstGeom prst="straightConnector1">
            <a:avLst/>
          </a:prstGeom>
          <a:ln w="10795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71FB25-3C8A-9845-A08F-04C6E999AE38}"/>
              </a:ext>
            </a:extLst>
          </p:cNvPr>
          <p:cNvSpPr txBox="1"/>
          <p:nvPr/>
        </p:nvSpPr>
        <p:spPr>
          <a:xfrm>
            <a:off x="1429164" y="612147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9F87D85D-F7DF-6C49-9FFC-A312AE45400A}"/>
              </a:ext>
            </a:extLst>
          </p:cNvPr>
          <p:cNvSpPr/>
          <p:nvPr/>
        </p:nvSpPr>
        <p:spPr>
          <a:xfrm>
            <a:off x="2115877" y="4922876"/>
            <a:ext cx="446567" cy="1573618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2A5D6-F8AC-2B4C-8C2F-0E3EF5495BA5}"/>
              </a:ext>
            </a:extLst>
          </p:cNvPr>
          <p:cNvSpPr txBox="1"/>
          <p:nvPr/>
        </p:nvSpPr>
        <p:spPr>
          <a:xfrm rot="19963318">
            <a:off x="3891724" y="2870332"/>
            <a:ext cx="176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Garbage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3949D7F-8B28-844D-A164-6F012C80AD5B}"/>
              </a:ext>
            </a:extLst>
          </p:cNvPr>
          <p:cNvSpPr/>
          <p:nvPr/>
        </p:nvSpPr>
        <p:spPr>
          <a:xfrm rot="20123053">
            <a:off x="5091723" y="3394400"/>
            <a:ext cx="287079" cy="11513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897279"/>
            <a:ext cx="35814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 dirty="0"/>
              <a:t>Dynamic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96850" y="4189078"/>
            <a:ext cx="2725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large values </a:t>
            </a:r>
            <a:r>
              <a:rPr lang="en-US" sz="3000"/>
              <a:t>&amp; long-living values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22691" y="1051928"/>
            <a:ext cx="2244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function variables</a:t>
            </a:r>
          </a:p>
        </p:txBody>
      </p:sp>
      <p:sp>
        <p:nvSpPr>
          <p:cNvPr id="8" name="Right Arrow 7"/>
          <p:cNvSpPr/>
          <p:nvPr/>
        </p:nvSpPr>
        <p:spPr>
          <a:xfrm rot="1460800">
            <a:off x="2773370" y="1899945"/>
            <a:ext cx="1475333" cy="34721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ight Arrow 8"/>
          <p:cNvSpPr/>
          <p:nvPr/>
        </p:nvSpPr>
        <p:spPr>
          <a:xfrm>
            <a:off x="3422574" y="4301902"/>
            <a:ext cx="673176" cy="34721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5305302" y="1419952"/>
            <a:ext cx="922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044" y="4916200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Heap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407993" y="2127326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5407993" y="4432330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726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3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234238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82407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1915E-9B04-A24F-819A-D87906E51D8E}"/>
              </a:ext>
            </a:extLst>
          </p:cNvPr>
          <p:cNvSpPr/>
          <p:nvPr/>
        </p:nvSpPr>
        <p:spPr>
          <a:xfrm>
            <a:off x="461461" y="5762923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3526206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1749538" y="3831236"/>
            <a:ext cx="3442694" cy="86158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0C868B-9E4E-FF44-BACF-EDD54984D9A1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234238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82407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1749538" y="2583231"/>
            <a:ext cx="1939960" cy="60585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3526206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1749538" y="3831236"/>
            <a:ext cx="3442694" cy="86158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7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13741</TotalTime>
  <Words>143</Words>
  <Application>Microsoft Macintosh PowerPoint</Application>
  <PresentationFormat>On-screen Show (4:3)</PresentationFormat>
  <Paragraphs>103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CSCI 1103 CS 1 Honors</vt:lpstr>
      <vt:lpstr>Dynamic Memory</vt:lpstr>
      <vt:lpstr>PowerPoint Presentation</vt:lpstr>
      <vt:lpstr>Stack</vt:lpstr>
      <vt:lpstr>PowerPoint Presentation</vt:lpstr>
      <vt:lpstr>Stack</vt:lpstr>
      <vt:lpstr>PowerPoint Presentation</vt:lpstr>
      <vt:lpstr>Stack</vt:lpstr>
      <vt:lpstr>PowerPoint Presentation</vt:lpstr>
      <vt:lpstr>Stack</vt:lpstr>
      <vt:lpstr>Stack</vt:lpstr>
      <vt:lpstr>Stack</vt:lpstr>
      <vt:lpstr>PowerPoint Presentation</vt:lpstr>
      <vt:lpstr>Stack</vt:lpstr>
      <vt:lpstr>PowerPoint Presentation</vt:lpstr>
      <vt:lpstr>Stack</vt:lpstr>
      <vt:lpstr>Stack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70</cp:revision>
  <cp:lastPrinted>2009-10-28T21:22:07Z</cp:lastPrinted>
  <dcterms:created xsi:type="dcterms:W3CDTF">2010-11-01T18:39:22Z</dcterms:created>
  <dcterms:modified xsi:type="dcterms:W3CDTF">2020-11-13T23:39:46Z</dcterms:modified>
</cp:coreProperties>
</file>