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24" r:id="rId2"/>
    <p:sldId id="289" r:id="rId3"/>
    <p:sldId id="325" r:id="rId4"/>
    <p:sldId id="326" r:id="rId5"/>
    <p:sldId id="327" r:id="rId6"/>
    <p:sldId id="328" r:id="rId7"/>
    <p:sldId id="329" r:id="rId8"/>
    <p:sldId id="256" r:id="rId9"/>
    <p:sldId id="330" r:id="rId10"/>
    <p:sldId id="331" r:id="rId11"/>
    <p:sldId id="337" r:id="rId12"/>
    <p:sldId id="332" r:id="rId13"/>
    <p:sldId id="336" r:id="rId14"/>
    <p:sldId id="333" r:id="rId15"/>
    <p:sldId id="335" r:id="rId16"/>
    <p:sldId id="33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/>
    <p:restoredTop sz="96281"/>
  </p:normalViewPr>
  <p:slideViewPr>
    <p:cSldViewPr snapToGrid="0" snapToObjects="1">
      <p:cViewPr varScale="1">
        <p:scale>
          <a:sx n="86" d="100"/>
          <a:sy n="86" d="100"/>
        </p:scale>
        <p:origin x="232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C5146-19A8-514D-BA69-A32E7C2CCDD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C1447-A8F3-2F45-8312-8EBFEB27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0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33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96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1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77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65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3483-8797-674B-9EE4-84C1FBE88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5671A-B25F-0E4F-8B91-5D5956037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47B09-769F-FD43-9EF9-6FE06F3B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6A0A-CC34-B541-AB4F-B8D655BEF52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7C2D7-6014-E949-BD50-5AF4B2B1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DC383-2150-6B48-82BA-0235E315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DBD9-515D-A943-90A2-25B82CEB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4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AB02-8F79-FD44-BF49-48C57348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43D7D-F9CE-7D42-8521-F66CB4587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4C726-DAB9-A04B-93FB-9AF7D9A9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6A0A-CC34-B541-AB4F-B8D655BEF52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667FA-426F-9744-AFA7-4091033A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A7F00-E5DA-A145-9C3A-2D616EAE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DBD9-515D-A943-90A2-25B82CEB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5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BDD38-565C-AA40-9B6E-92E107429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F96F8-0089-1640-9089-71081DB87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99EBB-E642-6040-A3CA-28CB11CB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6A0A-CC34-B541-AB4F-B8D655BEF52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8DB12-37FA-C04B-86D6-E28FA5E1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87532-D109-F04E-B8B4-9100E86F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DBD9-515D-A943-90A2-25B82CEB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72A7-AF4F-E24B-8B25-CF71A1A3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7A47-3561-BA42-AD64-6D46CB3FC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BDE5F-7424-284A-B655-9876C9B4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6A0A-CC34-B541-AB4F-B8D655BEF52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11369-3D39-1A4C-A037-8AA058AA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D8939-3B85-8E41-868C-D24029FF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DBD9-515D-A943-90A2-25B82CEB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7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CF9D-B89C-2A4E-9D2C-61B9DD68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E972C-E8CB-5B4B-8BF6-013515ECA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D7D0-4C2D-3445-B68C-5EFBA190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6A0A-CC34-B541-AB4F-B8D655BEF52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A76B3-1D03-5946-AE3E-231336B0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E543E-B629-694C-8924-55ECCA1A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DBD9-515D-A943-90A2-25B82CEB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4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D75C-8378-6244-BFD6-260B01F5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3367F-D63D-684C-A418-EA9E8F068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0B63A-C54D-E749-8049-4AFA216BE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F79E2-9DA9-D64A-B274-2CC51927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6A0A-CC34-B541-AB4F-B8D655BEF52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97466-B822-4C44-B915-46AF67EA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192F8-698C-7747-B20F-E69E668F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DBD9-515D-A943-90A2-25B82CEB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7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255B-8FD3-D64F-A9B4-D2A4F5571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4F181-5F3C-D941-AE70-8D92ADF07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14C5E-78E9-424C-B59A-5934098C3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C0FFF-8603-B04D-9962-4A8AC289B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89BBE-61A5-C14B-8387-29D74C066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741970-6F52-4043-8B77-6B5D0F0B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6A0A-CC34-B541-AB4F-B8D655BEF52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F1A0C-946E-EF49-9544-A82A42E4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74EC1-0B7E-204A-BEE7-0F0C2F36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DBD9-515D-A943-90A2-25B82CEB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6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2CE1-86A0-6C4D-BEA2-FBB778F2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96C65-03CB-1F49-92AD-300E9BF8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6A0A-CC34-B541-AB4F-B8D655BEF52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84E7C-BEDF-AC48-A0BB-94BB5A25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D16F9-8E22-BA4E-95C7-35EB0C0C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DBD9-515D-A943-90A2-25B82CEB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1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1AF7E-4A95-434C-BA04-B8AC66FE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6A0A-CC34-B541-AB4F-B8D655BEF52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6DD32-315E-0B4B-B6C8-22CAE21E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EAB4-B314-7140-9768-4EB7E4AF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DBD9-515D-A943-90A2-25B82CEB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3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5AA4-A85A-E243-8CF2-A837B9E9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5509-1D40-5449-8CD2-3CD36AEB2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820B8-EE05-BC41-9013-1EAFD9DBE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4533B-001D-2847-BA88-93A8845D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6A0A-CC34-B541-AB4F-B8D655BEF52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8D586-CD0A-9749-AE48-650B2A52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78798-7EEB-5640-8287-9994A95F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DBD9-515D-A943-90A2-25B82CEB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6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196F-F108-174B-A439-E97E3B2D7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3C1DF-29E3-B94A-951E-199D3DBB9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60ED8-06B6-E64C-B420-293D7CE6F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E8F91-F30D-6A47-9674-5C07D4F9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6A0A-CC34-B541-AB4F-B8D655BEF52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4230E-8258-ED46-9DF6-34525A3A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98A1A-405F-B04F-A0A1-AA3A4EE7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DBD9-515D-A943-90A2-25B82CEB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5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3A544-12F4-8349-B9D3-A5F75D71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F8A53-443D-CE4E-8FD1-6D5EE82A5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7AE6A-4AF5-D049-935A-7D3471593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F6A0A-CC34-B541-AB4F-B8D655BEF52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EDAF5-666C-4D40-9B47-9660BBA0D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8C103-0E6A-8A42-8EF8-D6112AF6B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7DBD9-515D-A943-90A2-25B82CEB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4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1103 CS 1 Honors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859716"/>
            <a:ext cx="6858000" cy="940884"/>
          </a:xfrm>
        </p:spPr>
        <p:txBody>
          <a:bodyPr>
            <a:normAutofit/>
          </a:bodyPr>
          <a:lstStyle/>
          <a:p>
            <a:r>
              <a:rPr lang="en-US" sz="2700" dirty="0"/>
              <a:t>Stray Topics</a:t>
            </a:r>
          </a:p>
        </p:txBody>
      </p:sp>
    </p:spTree>
    <p:extLst>
      <p:ext uri="{BB962C8B-B14F-4D97-AF65-F5344CB8AC3E}">
        <p14:creationId xmlns:p14="http://schemas.microsoft.com/office/powerpoint/2010/main" val="28275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8D15-B504-664A-AF61-A25717BD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Built-in Sum Type – </a:t>
            </a:r>
            <a:r>
              <a:rPr lang="en-US" dirty="0">
                <a:solidFill>
                  <a:srgbClr val="0070C0"/>
                </a:solidFill>
              </a:rPr>
              <a:t>’a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90FC0-F9CA-F649-9E23-9D7F3EA9D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do if there is no answer?</a:t>
            </a:r>
          </a:p>
          <a:p>
            <a:endParaRPr lang="en-US" dirty="0"/>
          </a:p>
          <a:p>
            <a:r>
              <a:rPr lang="en-US" dirty="0"/>
              <a:t>k / 0 ??</a:t>
            </a:r>
          </a:p>
          <a:p>
            <a:endParaRPr lang="en-US" dirty="0"/>
          </a:p>
          <a:p>
            <a:r>
              <a:rPr lang="en-US" dirty="0"/>
              <a:t>find </a:t>
            </a:r>
            <a:r>
              <a:rPr lang="en-US" dirty="0" err="1"/>
              <a:t>unknownKey</a:t>
            </a:r>
            <a:r>
              <a:rPr lang="en-US" dirty="0"/>
              <a:t> dictionary 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82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FC49F70-3BE1-1444-A081-EE8D37ACBE3C}"/>
              </a:ext>
            </a:extLst>
          </p:cNvPr>
          <p:cNvSpPr txBox="1"/>
          <p:nvPr/>
        </p:nvSpPr>
        <p:spPr>
          <a:xfrm>
            <a:off x="1454046" y="612844"/>
            <a:ext cx="96236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(* find : key -&gt; dictionary -&gt; value option *)</a:t>
            </a:r>
          </a:p>
          <a:p>
            <a:r>
              <a:rPr lang="en-US" sz="4000" dirty="0"/>
              <a:t>let rec find </a:t>
            </a:r>
            <a:r>
              <a:rPr lang="en-US" sz="4000" dirty="0" err="1"/>
              <a:t>searchKey</a:t>
            </a:r>
            <a:r>
              <a:rPr lang="en-US" sz="4000" dirty="0"/>
              <a:t> dictionary =</a:t>
            </a:r>
          </a:p>
          <a:p>
            <a:r>
              <a:rPr lang="en-US" sz="4000" dirty="0"/>
              <a:t>  match dictionary with </a:t>
            </a:r>
          </a:p>
          <a:p>
            <a:r>
              <a:rPr lang="en-US" sz="4000" dirty="0"/>
              <a:t>  | [] -&gt; None</a:t>
            </a:r>
          </a:p>
          <a:p>
            <a:r>
              <a:rPr lang="en-US" sz="4000" dirty="0"/>
              <a:t>  | (key, value) :: dictionary -&gt;</a:t>
            </a:r>
          </a:p>
          <a:p>
            <a:r>
              <a:rPr lang="en-US" sz="4000" dirty="0"/>
              <a:t>     if compare </a:t>
            </a:r>
            <a:r>
              <a:rPr lang="en-US" sz="4000" dirty="0" err="1"/>
              <a:t>searchKey</a:t>
            </a:r>
            <a:r>
              <a:rPr lang="en-US" sz="4000" dirty="0"/>
              <a:t> key = 0 then </a:t>
            </a:r>
          </a:p>
          <a:p>
            <a:r>
              <a:rPr lang="en-US" sz="4000" dirty="0"/>
              <a:t>        Some value</a:t>
            </a:r>
          </a:p>
          <a:p>
            <a:r>
              <a:rPr lang="en-US" sz="4000" dirty="0"/>
              <a:t>  | else</a:t>
            </a:r>
          </a:p>
          <a:p>
            <a:r>
              <a:rPr lang="en-US" sz="4000" dirty="0"/>
              <a:t>     find </a:t>
            </a:r>
            <a:r>
              <a:rPr lang="en-US" sz="4000" dirty="0" err="1"/>
              <a:t>searchKey</a:t>
            </a:r>
            <a:r>
              <a:rPr lang="en-US" sz="4000" dirty="0"/>
              <a:t> dictionary</a:t>
            </a:r>
          </a:p>
        </p:txBody>
      </p:sp>
    </p:spTree>
    <p:extLst>
      <p:ext uri="{BB962C8B-B14F-4D97-AF65-F5344CB8AC3E}">
        <p14:creationId xmlns:p14="http://schemas.microsoft.com/office/powerpoint/2010/main" val="2971217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E268-2618-E843-B465-FCC3DAEB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224773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8617-48B1-104D-A444-6D3DD345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Something Unusual Happens at Run-Time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765C-8E06-A642-992E-F06AE66BC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0070C0"/>
                </a:solidFill>
              </a:rPr>
              <a:t>exception</a:t>
            </a:r>
            <a:r>
              <a:rPr lang="en-US" sz="4800" dirty="0"/>
              <a:t> Name </a:t>
            </a:r>
            <a:r>
              <a:rPr lang="en-US" sz="4800" dirty="0">
                <a:solidFill>
                  <a:srgbClr val="0070C0"/>
                </a:solidFill>
              </a:rPr>
              <a:t>of</a:t>
            </a:r>
            <a:r>
              <a:rPr lang="en-US" sz="4800" dirty="0"/>
              <a:t> arguments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>
                <a:solidFill>
                  <a:srgbClr val="0070C0"/>
                </a:solidFill>
              </a:rPr>
              <a:t>raise</a:t>
            </a:r>
            <a:r>
              <a:rPr lang="en-US" sz="4800" dirty="0"/>
              <a:t> exception 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>
                <a:solidFill>
                  <a:srgbClr val="0070C0"/>
                </a:solidFill>
              </a:rPr>
              <a:t>try</a:t>
            </a:r>
            <a:r>
              <a:rPr lang="en-US" sz="4800" dirty="0"/>
              <a:t> expression </a:t>
            </a:r>
            <a:r>
              <a:rPr lang="en-US" sz="4800" dirty="0">
                <a:solidFill>
                  <a:srgbClr val="0070C0"/>
                </a:solidFill>
              </a:rPr>
              <a:t>with</a:t>
            </a:r>
            <a:r>
              <a:rPr lang="en-US" sz="4800" dirty="0"/>
              <a:t> handlers</a:t>
            </a:r>
          </a:p>
        </p:txBody>
      </p:sp>
    </p:spTree>
    <p:extLst>
      <p:ext uri="{BB962C8B-B14F-4D97-AF65-F5344CB8AC3E}">
        <p14:creationId xmlns:p14="http://schemas.microsoft.com/office/powerpoint/2010/main" val="87408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92" y="112162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4437321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6171960" y="3407894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8E51743-BEF7-674A-9DED-4CEA12AB060A}"/>
              </a:ext>
            </a:extLst>
          </p:cNvPr>
          <p:cNvGrpSpPr/>
          <p:nvPr/>
        </p:nvGrpSpPr>
        <p:grpSpPr>
          <a:xfrm>
            <a:off x="1838729" y="1441638"/>
            <a:ext cx="1742669" cy="1086614"/>
            <a:chOff x="2012902" y="2342386"/>
            <a:chExt cx="1624693" cy="188594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A64CFD0-88E3-2B4D-B8C6-437D5D1493B8}"/>
                </a:ext>
              </a:extLst>
            </p:cNvPr>
            <p:cNvSpPr/>
            <p:nvPr/>
          </p:nvSpPr>
          <p:spPr>
            <a:xfrm>
              <a:off x="2012902" y="2342386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raiser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343B23-A456-5441-8EB1-8C5B74786EB3}"/>
                </a:ext>
              </a:extLst>
            </p:cNvPr>
            <p:cNvSpPr/>
            <p:nvPr/>
          </p:nvSpPr>
          <p:spPr>
            <a:xfrm>
              <a:off x="2012902" y="2824078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b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C7A302C-BC75-6741-AC45-EB3CF0B66210}"/>
                </a:ext>
              </a:extLst>
            </p:cNvPr>
            <p:cNvSpPr/>
            <p:nvPr/>
          </p:nvSpPr>
          <p:spPr>
            <a:xfrm>
              <a:off x="2012902" y="3526206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a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B94E9CD-3B01-9F49-B826-C784F05019D2}"/>
              </a:ext>
            </a:extLst>
          </p:cNvPr>
          <p:cNvGrpSpPr/>
          <p:nvPr/>
        </p:nvGrpSpPr>
        <p:grpSpPr>
          <a:xfrm>
            <a:off x="1835666" y="3701860"/>
            <a:ext cx="1742670" cy="682074"/>
            <a:chOff x="1838729" y="4181606"/>
            <a:chExt cx="1742670" cy="68207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3134B0F-96C3-5E4E-9A83-0404E27705BA}"/>
                </a:ext>
              </a:extLst>
            </p:cNvPr>
            <p:cNvSpPr/>
            <p:nvPr/>
          </p:nvSpPr>
          <p:spPr>
            <a:xfrm>
              <a:off x="1838730" y="4181606"/>
              <a:ext cx="1742669" cy="27753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6F33BDD-34A6-114C-B5BD-0B534798083B}"/>
                </a:ext>
              </a:extLst>
            </p:cNvPr>
            <p:cNvSpPr/>
            <p:nvPr/>
          </p:nvSpPr>
          <p:spPr>
            <a:xfrm>
              <a:off x="1838729" y="4459140"/>
              <a:ext cx="1742669" cy="404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a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4247D79-9B9C-F848-9571-56E066399B5D}"/>
              </a:ext>
            </a:extLst>
          </p:cNvPr>
          <p:cNvGrpSpPr/>
          <p:nvPr/>
        </p:nvGrpSpPr>
        <p:grpSpPr>
          <a:xfrm>
            <a:off x="1838730" y="5472800"/>
            <a:ext cx="1742669" cy="1086614"/>
            <a:chOff x="2012902" y="2342386"/>
            <a:chExt cx="1624693" cy="188594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585459-C948-944E-A078-770EE07BFEA0}"/>
                </a:ext>
              </a:extLst>
            </p:cNvPr>
            <p:cNvSpPr/>
            <p:nvPr/>
          </p:nvSpPr>
          <p:spPr>
            <a:xfrm>
              <a:off x="2012902" y="2342386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689648B-9C18-584F-BE48-A7011800415A}"/>
                </a:ext>
              </a:extLst>
            </p:cNvPr>
            <p:cNvSpPr/>
            <p:nvPr/>
          </p:nvSpPr>
          <p:spPr>
            <a:xfrm>
              <a:off x="2012902" y="2824078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b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420F1B2-1567-2A42-8AC9-E6E05A81CAF6}"/>
                </a:ext>
              </a:extLst>
            </p:cNvPr>
            <p:cNvSpPr/>
            <p:nvPr/>
          </p:nvSpPr>
          <p:spPr>
            <a:xfrm>
              <a:off x="2012902" y="3526206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a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2994ADA-AAB6-E548-94B8-80EBEBF0B3FA}"/>
              </a:ext>
            </a:extLst>
          </p:cNvPr>
          <p:cNvGrpSpPr/>
          <p:nvPr/>
        </p:nvGrpSpPr>
        <p:grpSpPr>
          <a:xfrm>
            <a:off x="1835665" y="4570410"/>
            <a:ext cx="1742670" cy="682074"/>
            <a:chOff x="1838729" y="4181606"/>
            <a:chExt cx="1742670" cy="68207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BF3A307-C6E6-4D4F-BA68-82167E6F520E}"/>
                </a:ext>
              </a:extLst>
            </p:cNvPr>
            <p:cNvSpPr/>
            <p:nvPr/>
          </p:nvSpPr>
          <p:spPr>
            <a:xfrm>
              <a:off x="1838730" y="4181606"/>
              <a:ext cx="1742669" cy="27753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catcher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EEEAB3-4D9D-AB44-BE7B-C106ECA0B7A6}"/>
                </a:ext>
              </a:extLst>
            </p:cNvPr>
            <p:cNvSpPr/>
            <p:nvPr/>
          </p:nvSpPr>
          <p:spPr>
            <a:xfrm>
              <a:off x="1838729" y="4459140"/>
              <a:ext cx="1742669" cy="404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a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D1E5E4F-4BC2-FE41-B061-8EFAA6DAC8B8}"/>
              </a:ext>
            </a:extLst>
          </p:cNvPr>
          <p:cNvGrpSpPr/>
          <p:nvPr/>
        </p:nvGrpSpPr>
        <p:grpSpPr>
          <a:xfrm>
            <a:off x="1838729" y="2785064"/>
            <a:ext cx="1742670" cy="682074"/>
            <a:chOff x="1838729" y="4181606"/>
            <a:chExt cx="1742670" cy="68207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D4402FE-5269-9D46-B20A-EE8729B3B386}"/>
                </a:ext>
              </a:extLst>
            </p:cNvPr>
            <p:cNvSpPr/>
            <p:nvPr/>
          </p:nvSpPr>
          <p:spPr>
            <a:xfrm>
              <a:off x="1838730" y="4181606"/>
              <a:ext cx="1742669" cy="27753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DA56351-F60A-7544-8C8E-FB44FC896F0B}"/>
                </a:ext>
              </a:extLst>
            </p:cNvPr>
            <p:cNvSpPr/>
            <p:nvPr/>
          </p:nvSpPr>
          <p:spPr>
            <a:xfrm>
              <a:off x="1838729" y="4459140"/>
              <a:ext cx="1742669" cy="404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FD30B4-F54B-F541-9A30-5FC2941EB681}"/>
              </a:ext>
            </a:extLst>
          </p:cNvPr>
          <p:cNvCxnSpPr>
            <a:cxnSpLocks/>
          </p:cNvCxnSpPr>
          <p:nvPr/>
        </p:nvCxnSpPr>
        <p:spPr>
          <a:xfrm flipV="1">
            <a:off x="3189514" y="2587150"/>
            <a:ext cx="3744686" cy="689175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2E7C51-9345-4047-A654-BFA6DAA0230E}"/>
              </a:ext>
            </a:extLst>
          </p:cNvPr>
          <p:cNvCxnSpPr>
            <a:cxnSpLocks/>
          </p:cNvCxnSpPr>
          <p:nvPr/>
        </p:nvCxnSpPr>
        <p:spPr>
          <a:xfrm flipV="1">
            <a:off x="3189514" y="5050214"/>
            <a:ext cx="5290457" cy="90239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>
            <a:extLst>
              <a:ext uri="{FF2B5EF4-FFF2-40B4-BE49-F238E27FC236}">
                <a16:creationId xmlns:a16="http://schemas.microsoft.com/office/drawing/2014/main" id="{79953B6F-FD7A-AC48-9AEF-82BB6F995C1F}"/>
              </a:ext>
            </a:extLst>
          </p:cNvPr>
          <p:cNvSpPr txBox="1">
            <a:spLocks/>
          </p:cNvSpPr>
          <p:nvPr/>
        </p:nvSpPr>
        <p:spPr>
          <a:xfrm>
            <a:off x="3918737" y="204019"/>
            <a:ext cx="7852999" cy="1399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2861288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92" y="112162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4437321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6171960" y="3407894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8E51743-BEF7-674A-9DED-4CEA12AB060A}"/>
              </a:ext>
            </a:extLst>
          </p:cNvPr>
          <p:cNvGrpSpPr/>
          <p:nvPr/>
        </p:nvGrpSpPr>
        <p:grpSpPr>
          <a:xfrm>
            <a:off x="1838729" y="1441638"/>
            <a:ext cx="1742669" cy="1086614"/>
            <a:chOff x="2012902" y="2342386"/>
            <a:chExt cx="1624693" cy="188594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A64CFD0-88E3-2B4D-B8C6-437D5D1493B8}"/>
                </a:ext>
              </a:extLst>
            </p:cNvPr>
            <p:cNvSpPr/>
            <p:nvPr/>
          </p:nvSpPr>
          <p:spPr>
            <a:xfrm>
              <a:off x="2012902" y="2342386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raiser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343B23-A456-5441-8EB1-8C5B74786EB3}"/>
                </a:ext>
              </a:extLst>
            </p:cNvPr>
            <p:cNvSpPr/>
            <p:nvPr/>
          </p:nvSpPr>
          <p:spPr>
            <a:xfrm>
              <a:off x="2012902" y="2824078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b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C7A302C-BC75-6741-AC45-EB3CF0B66210}"/>
                </a:ext>
              </a:extLst>
            </p:cNvPr>
            <p:cNvSpPr/>
            <p:nvPr/>
          </p:nvSpPr>
          <p:spPr>
            <a:xfrm>
              <a:off x="2012902" y="3526206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a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B94E9CD-3B01-9F49-B826-C784F05019D2}"/>
              </a:ext>
            </a:extLst>
          </p:cNvPr>
          <p:cNvGrpSpPr/>
          <p:nvPr/>
        </p:nvGrpSpPr>
        <p:grpSpPr>
          <a:xfrm>
            <a:off x="1835666" y="3701860"/>
            <a:ext cx="1742670" cy="682074"/>
            <a:chOff x="1838729" y="4181606"/>
            <a:chExt cx="1742670" cy="68207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3134B0F-96C3-5E4E-9A83-0404E27705BA}"/>
                </a:ext>
              </a:extLst>
            </p:cNvPr>
            <p:cNvSpPr/>
            <p:nvPr/>
          </p:nvSpPr>
          <p:spPr>
            <a:xfrm>
              <a:off x="1838730" y="4181606"/>
              <a:ext cx="1742669" cy="27753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6F33BDD-34A6-114C-B5BD-0B534798083B}"/>
                </a:ext>
              </a:extLst>
            </p:cNvPr>
            <p:cNvSpPr/>
            <p:nvPr/>
          </p:nvSpPr>
          <p:spPr>
            <a:xfrm>
              <a:off x="1838729" y="4459140"/>
              <a:ext cx="1742669" cy="404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a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4247D79-9B9C-F848-9571-56E066399B5D}"/>
              </a:ext>
            </a:extLst>
          </p:cNvPr>
          <p:cNvGrpSpPr/>
          <p:nvPr/>
        </p:nvGrpSpPr>
        <p:grpSpPr>
          <a:xfrm>
            <a:off x="1838730" y="5472800"/>
            <a:ext cx="1742669" cy="1086614"/>
            <a:chOff x="2012902" y="2342386"/>
            <a:chExt cx="1624693" cy="188594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585459-C948-944E-A078-770EE07BFEA0}"/>
                </a:ext>
              </a:extLst>
            </p:cNvPr>
            <p:cNvSpPr/>
            <p:nvPr/>
          </p:nvSpPr>
          <p:spPr>
            <a:xfrm>
              <a:off x="2012902" y="2342386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689648B-9C18-584F-BE48-A7011800415A}"/>
                </a:ext>
              </a:extLst>
            </p:cNvPr>
            <p:cNvSpPr/>
            <p:nvPr/>
          </p:nvSpPr>
          <p:spPr>
            <a:xfrm>
              <a:off x="2012902" y="2824078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b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420F1B2-1567-2A42-8AC9-E6E05A81CAF6}"/>
                </a:ext>
              </a:extLst>
            </p:cNvPr>
            <p:cNvSpPr/>
            <p:nvPr/>
          </p:nvSpPr>
          <p:spPr>
            <a:xfrm>
              <a:off x="2012902" y="3526206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a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2994ADA-AAB6-E548-94B8-80EBEBF0B3FA}"/>
              </a:ext>
            </a:extLst>
          </p:cNvPr>
          <p:cNvGrpSpPr/>
          <p:nvPr/>
        </p:nvGrpSpPr>
        <p:grpSpPr>
          <a:xfrm>
            <a:off x="1835665" y="4570410"/>
            <a:ext cx="1742670" cy="682074"/>
            <a:chOff x="1838729" y="4181606"/>
            <a:chExt cx="1742670" cy="68207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BF3A307-C6E6-4D4F-BA68-82167E6F520E}"/>
                </a:ext>
              </a:extLst>
            </p:cNvPr>
            <p:cNvSpPr/>
            <p:nvPr/>
          </p:nvSpPr>
          <p:spPr>
            <a:xfrm>
              <a:off x="1838730" y="4181606"/>
              <a:ext cx="1742669" cy="27753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catcher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EEEAB3-4D9D-AB44-BE7B-C106ECA0B7A6}"/>
                </a:ext>
              </a:extLst>
            </p:cNvPr>
            <p:cNvSpPr/>
            <p:nvPr/>
          </p:nvSpPr>
          <p:spPr>
            <a:xfrm>
              <a:off x="1838729" y="4459140"/>
              <a:ext cx="1742669" cy="404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a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D1E5E4F-4BC2-FE41-B061-8EFAA6DAC8B8}"/>
              </a:ext>
            </a:extLst>
          </p:cNvPr>
          <p:cNvGrpSpPr/>
          <p:nvPr/>
        </p:nvGrpSpPr>
        <p:grpSpPr>
          <a:xfrm>
            <a:off x="1838729" y="2785064"/>
            <a:ext cx="1742670" cy="682074"/>
            <a:chOff x="1838729" y="4181606"/>
            <a:chExt cx="1742670" cy="68207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D4402FE-5269-9D46-B20A-EE8729B3B386}"/>
                </a:ext>
              </a:extLst>
            </p:cNvPr>
            <p:cNvSpPr/>
            <p:nvPr/>
          </p:nvSpPr>
          <p:spPr>
            <a:xfrm>
              <a:off x="1838730" y="4181606"/>
              <a:ext cx="1742669" cy="27753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DA56351-F60A-7544-8C8E-FB44FC896F0B}"/>
                </a:ext>
              </a:extLst>
            </p:cNvPr>
            <p:cNvSpPr/>
            <p:nvPr/>
          </p:nvSpPr>
          <p:spPr>
            <a:xfrm>
              <a:off x="1838729" y="4459140"/>
              <a:ext cx="1742669" cy="404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FD30B4-F54B-F541-9A30-5FC2941EB681}"/>
              </a:ext>
            </a:extLst>
          </p:cNvPr>
          <p:cNvCxnSpPr>
            <a:cxnSpLocks/>
          </p:cNvCxnSpPr>
          <p:nvPr/>
        </p:nvCxnSpPr>
        <p:spPr>
          <a:xfrm flipV="1">
            <a:off x="3189514" y="2587150"/>
            <a:ext cx="3744686" cy="689175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2E7C51-9345-4047-A654-BFA6DAA0230E}"/>
              </a:ext>
            </a:extLst>
          </p:cNvPr>
          <p:cNvCxnSpPr>
            <a:cxnSpLocks/>
          </p:cNvCxnSpPr>
          <p:nvPr/>
        </p:nvCxnSpPr>
        <p:spPr>
          <a:xfrm flipV="1">
            <a:off x="3189514" y="5050214"/>
            <a:ext cx="5290457" cy="90239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>
            <a:extLst>
              <a:ext uri="{FF2B5EF4-FFF2-40B4-BE49-F238E27FC236}">
                <a16:creationId xmlns:a16="http://schemas.microsoft.com/office/drawing/2014/main" id="{79953B6F-FD7A-AC48-9AEF-82BB6F995C1F}"/>
              </a:ext>
            </a:extLst>
          </p:cNvPr>
          <p:cNvSpPr txBox="1">
            <a:spLocks/>
          </p:cNvSpPr>
          <p:nvPr/>
        </p:nvSpPr>
        <p:spPr>
          <a:xfrm>
            <a:off x="3918737" y="204019"/>
            <a:ext cx="7852999" cy="1399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Exceptions</a:t>
            </a: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DAC9EE30-7D44-5A4B-8E22-FBA3A3693F6C}"/>
              </a:ext>
            </a:extLst>
          </p:cNvPr>
          <p:cNvSpPr/>
          <p:nvPr/>
        </p:nvSpPr>
        <p:spPr>
          <a:xfrm>
            <a:off x="3606668" y="1525021"/>
            <a:ext cx="449596" cy="14590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Curved Left Arrow 64">
            <a:extLst>
              <a:ext uri="{FF2B5EF4-FFF2-40B4-BE49-F238E27FC236}">
                <a16:creationId xmlns:a16="http://schemas.microsoft.com/office/drawing/2014/main" id="{2D240625-94D9-6344-9224-837EF00B9F41}"/>
              </a:ext>
            </a:extLst>
          </p:cNvPr>
          <p:cNvSpPr/>
          <p:nvPr/>
        </p:nvSpPr>
        <p:spPr>
          <a:xfrm>
            <a:off x="3587389" y="2981178"/>
            <a:ext cx="449596" cy="91642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Curved Left Arrow 66">
            <a:extLst>
              <a:ext uri="{FF2B5EF4-FFF2-40B4-BE49-F238E27FC236}">
                <a16:creationId xmlns:a16="http://schemas.microsoft.com/office/drawing/2014/main" id="{F671092A-4091-704A-9BD9-383B31D38D69}"/>
              </a:ext>
            </a:extLst>
          </p:cNvPr>
          <p:cNvSpPr/>
          <p:nvPr/>
        </p:nvSpPr>
        <p:spPr>
          <a:xfrm>
            <a:off x="3576688" y="3867086"/>
            <a:ext cx="449596" cy="899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Curved Left Arrow 67">
            <a:extLst>
              <a:ext uri="{FF2B5EF4-FFF2-40B4-BE49-F238E27FC236}">
                <a16:creationId xmlns:a16="http://schemas.microsoft.com/office/drawing/2014/main" id="{183DD900-8CE3-CD4D-9D0D-72E167CA3779}"/>
              </a:ext>
            </a:extLst>
          </p:cNvPr>
          <p:cNvSpPr/>
          <p:nvPr/>
        </p:nvSpPr>
        <p:spPr>
          <a:xfrm>
            <a:off x="3578334" y="4788475"/>
            <a:ext cx="449596" cy="88301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319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92" y="112162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4437321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6171960" y="3407894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8E51743-BEF7-674A-9DED-4CEA12AB060A}"/>
              </a:ext>
            </a:extLst>
          </p:cNvPr>
          <p:cNvGrpSpPr/>
          <p:nvPr/>
        </p:nvGrpSpPr>
        <p:grpSpPr>
          <a:xfrm>
            <a:off x="1838729" y="1441638"/>
            <a:ext cx="1742669" cy="1086614"/>
            <a:chOff x="2012902" y="2342386"/>
            <a:chExt cx="1624693" cy="188594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A64CFD0-88E3-2B4D-B8C6-437D5D1493B8}"/>
                </a:ext>
              </a:extLst>
            </p:cNvPr>
            <p:cNvSpPr/>
            <p:nvPr/>
          </p:nvSpPr>
          <p:spPr>
            <a:xfrm>
              <a:off x="2012902" y="2342386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raiser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343B23-A456-5441-8EB1-8C5B74786EB3}"/>
                </a:ext>
              </a:extLst>
            </p:cNvPr>
            <p:cNvSpPr/>
            <p:nvPr/>
          </p:nvSpPr>
          <p:spPr>
            <a:xfrm>
              <a:off x="2012902" y="2824078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b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C7A302C-BC75-6741-AC45-EB3CF0B66210}"/>
                </a:ext>
              </a:extLst>
            </p:cNvPr>
            <p:cNvSpPr/>
            <p:nvPr/>
          </p:nvSpPr>
          <p:spPr>
            <a:xfrm>
              <a:off x="2012902" y="3526206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a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3134B0F-96C3-5E4E-9A83-0404E27705BA}"/>
              </a:ext>
            </a:extLst>
          </p:cNvPr>
          <p:cNvSpPr/>
          <p:nvPr/>
        </p:nvSpPr>
        <p:spPr>
          <a:xfrm>
            <a:off x="1835667" y="3701860"/>
            <a:ext cx="1742669" cy="277534"/>
          </a:xfrm>
          <a:prstGeom prst="rect">
            <a:avLst/>
          </a:prstGeom>
          <a:solidFill>
            <a:schemeClr val="bg1">
              <a:lumMod val="5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6F33BDD-34A6-114C-B5BD-0B534798083B}"/>
              </a:ext>
            </a:extLst>
          </p:cNvPr>
          <p:cNvSpPr/>
          <p:nvPr/>
        </p:nvSpPr>
        <p:spPr>
          <a:xfrm>
            <a:off x="1835666" y="3979394"/>
            <a:ext cx="1742669" cy="404540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a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4247D79-9B9C-F848-9571-56E066399B5D}"/>
              </a:ext>
            </a:extLst>
          </p:cNvPr>
          <p:cNvGrpSpPr/>
          <p:nvPr/>
        </p:nvGrpSpPr>
        <p:grpSpPr>
          <a:xfrm>
            <a:off x="1838730" y="5472800"/>
            <a:ext cx="1742669" cy="1086614"/>
            <a:chOff x="2012902" y="2342386"/>
            <a:chExt cx="1624693" cy="188594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585459-C948-944E-A078-770EE07BFEA0}"/>
                </a:ext>
              </a:extLst>
            </p:cNvPr>
            <p:cNvSpPr/>
            <p:nvPr/>
          </p:nvSpPr>
          <p:spPr>
            <a:xfrm>
              <a:off x="2012902" y="2342386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689648B-9C18-584F-BE48-A7011800415A}"/>
                </a:ext>
              </a:extLst>
            </p:cNvPr>
            <p:cNvSpPr/>
            <p:nvPr/>
          </p:nvSpPr>
          <p:spPr>
            <a:xfrm>
              <a:off x="2012902" y="2824078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b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420F1B2-1567-2A42-8AC9-E6E05A81CAF6}"/>
                </a:ext>
              </a:extLst>
            </p:cNvPr>
            <p:cNvSpPr/>
            <p:nvPr/>
          </p:nvSpPr>
          <p:spPr>
            <a:xfrm>
              <a:off x="2012902" y="3526206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a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2994ADA-AAB6-E548-94B8-80EBEBF0B3FA}"/>
              </a:ext>
            </a:extLst>
          </p:cNvPr>
          <p:cNvGrpSpPr/>
          <p:nvPr/>
        </p:nvGrpSpPr>
        <p:grpSpPr>
          <a:xfrm>
            <a:off x="1835665" y="4570410"/>
            <a:ext cx="1742670" cy="682074"/>
            <a:chOff x="1838729" y="4181606"/>
            <a:chExt cx="1742670" cy="68207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BF3A307-C6E6-4D4F-BA68-82167E6F520E}"/>
                </a:ext>
              </a:extLst>
            </p:cNvPr>
            <p:cNvSpPr/>
            <p:nvPr/>
          </p:nvSpPr>
          <p:spPr>
            <a:xfrm>
              <a:off x="1838730" y="4181606"/>
              <a:ext cx="1742669" cy="27753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catcher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EEEAB3-4D9D-AB44-BE7B-C106ECA0B7A6}"/>
                </a:ext>
              </a:extLst>
            </p:cNvPr>
            <p:cNvSpPr/>
            <p:nvPr/>
          </p:nvSpPr>
          <p:spPr>
            <a:xfrm>
              <a:off x="1838729" y="4459140"/>
              <a:ext cx="1742669" cy="404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a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2D4402FE-5269-9D46-B20A-EE8729B3B386}"/>
              </a:ext>
            </a:extLst>
          </p:cNvPr>
          <p:cNvSpPr/>
          <p:nvPr/>
        </p:nvSpPr>
        <p:spPr>
          <a:xfrm>
            <a:off x="1838730" y="2785064"/>
            <a:ext cx="1742669" cy="277534"/>
          </a:xfrm>
          <a:prstGeom prst="rect">
            <a:avLst/>
          </a:prstGeom>
          <a:solidFill>
            <a:schemeClr val="bg1">
              <a:lumMod val="50000"/>
              <a:alpha val="3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A56351-F60A-7544-8C8E-FB44FC896F0B}"/>
              </a:ext>
            </a:extLst>
          </p:cNvPr>
          <p:cNvSpPr/>
          <p:nvPr/>
        </p:nvSpPr>
        <p:spPr>
          <a:xfrm>
            <a:off x="1838729" y="3062598"/>
            <a:ext cx="1742669" cy="404540"/>
          </a:xfrm>
          <a:prstGeom prst="rect">
            <a:avLst/>
          </a:prstGeom>
          <a:solidFill>
            <a:schemeClr val="accent1">
              <a:alpha val="4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FD30B4-F54B-F541-9A30-5FC2941EB681}"/>
              </a:ext>
            </a:extLst>
          </p:cNvPr>
          <p:cNvCxnSpPr>
            <a:cxnSpLocks/>
          </p:cNvCxnSpPr>
          <p:nvPr/>
        </p:nvCxnSpPr>
        <p:spPr>
          <a:xfrm flipV="1">
            <a:off x="3189514" y="2587150"/>
            <a:ext cx="3744686" cy="689175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2E7C51-9345-4047-A654-BFA6DAA0230E}"/>
              </a:ext>
            </a:extLst>
          </p:cNvPr>
          <p:cNvCxnSpPr>
            <a:cxnSpLocks/>
          </p:cNvCxnSpPr>
          <p:nvPr/>
        </p:nvCxnSpPr>
        <p:spPr>
          <a:xfrm flipV="1">
            <a:off x="3189514" y="5050214"/>
            <a:ext cx="5290457" cy="90239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rved Right Arrow 14">
            <a:extLst>
              <a:ext uri="{FF2B5EF4-FFF2-40B4-BE49-F238E27FC236}">
                <a16:creationId xmlns:a16="http://schemas.microsoft.com/office/drawing/2014/main" id="{F607E345-91A1-D149-9F1D-C402D6602C57}"/>
              </a:ext>
            </a:extLst>
          </p:cNvPr>
          <p:cNvSpPr/>
          <p:nvPr/>
        </p:nvSpPr>
        <p:spPr>
          <a:xfrm>
            <a:off x="645113" y="1480455"/>
            <a:ext cx="1186543" cy="3569759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79953B6F-FD7A-AC48-9AEF-82BB6F995C1F}"/>
              </a:ext>
            </a:extLst>
          </p:cNvPr>
          <p:cNvSpPr txBox="1">
            <a:spLocks/>
          </p:cNvSpPr>
          <p:nvPr/>
        </p:nvSpPr>
        <p:spPr>
          <a:xfrm>
            <a:off x="3918737" y="204019"/>
            <a:ext cx="7852999" cy="1399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Raising an exception unwinds the call stack</a:t>
            </a: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DAC9EE30-7D44-5A4B-8E22-FBA3A3693F6C}"/>
              </a:ext>
            </a:extLst>
          </p:cNvPr>
          <p:cNvSpPr/>
          <p:nvPr/>
        </p:nvSpPr>
        <p:spPr>
          <a:xfrm>
            <a:off x="3606668" y="1525021"/>
            <a:ext cx="449596" cy="1459060"/>
          </a:xfrm>
          <a:prstGeom prst="curvedLeftArrow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Curved Left Arrow 64">
            <a:extLst>
              <a:ext uri="{FF2B5EF4-FFF2-40B4-BE49-F238E27FC236}">
                <a16:creationId xmlns:a16="http://schemas.microsoft.com/office/drawing/2014/main" id="{2D240625-94D9-6344-9224-837EF00B9F41}"/>
              </a:ext>
            </a:extLst>
          </p:cNvPr>
          <p:cNvSpPr/>
          <p:nvPr/>
        </p:nvSpPr>
        <p:spPr>
          <a:xfrm>
            <a:off x="3587389" y="2981178"/>
            <a:ext cx="449596" cy="916422"/>
          </a:xfrm>
          <a:prstGeom prst="curvedLeftArrow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Curved Left Arrow 66">
            <a:extLst>
              <a:ext uri="{FF2B5EF4-FFF2-40B4-BE49-F238E27FC236}">
                <a16:creationId xmlns:a16="http://schemas.microsoft.com/office/drawing/2014/main" id="{F671092A-4091-704A-9BD9-383B31D38D69}"/>
              </a:ext>
            </a:extLst>
          </p:cNvPr>
          <p:cNvSpPr/>
          <p:nvPr/>
        </p:nvSpPr>
        <p:spPr>
          <a:xfrm>
            <a:off x="3576688" y="3867086"/>
            <a:ext cx="449596" cy="899064"/>
          </a:xfrm>
          <a:prstGeom prst="curvedLeftArrow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Curved Left Arrow 67">
            <a:extLst>
              <a:ext uri="{FF2B5EF4-FFF2-40B4-BE49-F238E27FC236}">
                <a16:creationId xmlns:a16="http://schemas.microsoft.com/office/drawing/2014/main" id="{183DD900-8CE3-CD4D-9D0D-72E167CA3779}"/>
              </a:ext>
            </a:extLst>
          </p:cNvPr>
          <p:cNvSpPr/>
          <p:nvPr/>
        </p:nvSpPr>
        <p:spPr>
          <a:xfrm>
            <a:off x="3578334" y="4788475"/>
            <a:ext cx="449596" cy="88301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37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476" y="2897279"/>
            <a:ext cx="35814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50" dirty="0"/>
              <a:t>Dynamic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5786829" y="1284470"/>
            <a:ext cx="2911839" cy="21259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5786829" y="3410450"/>
            <a:ext cx="2911839" cy="212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2220850" y="4189078"/>
            <a:ext cx="27257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Storage for large values </a:t>
            </a:r>
            <a:r>
              <a:rPr lang="en-US" sz="3000"/>
              <a:t>&amp; long-living values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646692" y="1051928"/>
            <a:ext cx="2244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Storage for function variables</a:t>
            </a:r>
          </a:p>
        </p:txBody>
      </p:sp>
      <p:sp>
        <p:nvSpPr>
          <p:cNvPr id="8" name="Right Arrow 7"/>
          <p:cNvSpPr/>
          <p:nvPr/>
        </p:nvSpPr>
        <p:spPr>
          <a:xfrm rot="1460800">
            <a:off x="4297371" y="1899945"/>
            <a:ext cx="1475333" cy="34721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ight Arrow 8"/>
          <p:cNvSpPr/>
          <p:nvPr/>
        </p:nvSpPr>
        <p:spPr>
          <a:xfrm>
            <a:off x="4946574" y="4301902"/>
            <a:ext cx="673176" cy="34721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6829303" y="1419953"/>
            <a:ext cx="9226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2045" y="4916201"/>
            <a:ext cx="9188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>
                <a:solidFill>
                  <a:schemeClr val="bg1"/>
                </a:solidFill>
              </a:rPr>
              <a:t>Heap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6931993" y="2127326"/>
            <a:ext cx="673176" cy="3472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ight Arrow 11"/>
          <p:cNvSpPr/>
          <p:nvPr/>
        </p:nvSpPr>
        <p:spPr>
          <a:xfrm rot="16200000" flipV="1">
            <a:off x="6931993" y="4432330"/>
            <a:ext cx="673176" cy="3472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2372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86829" y="1284470"/>
            <a:ext cx="2911839" cy="21259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5786829" y="3410450"/>
            <a:ext cx="2911839" cy="212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1225253" y="1517624"/>
            <a:ext cx="35318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 </a:t>
            </a:r>
            <a:r>
              <a:rPr lang="en-US" sz="4800" b="1" dirty="0"/>
              <a:t>thread</a:t>
            </a:r>
            <a:r>
              <a:rPr lang="en-US" sz="4800" dirty="0"/>
              <a:t> is a sequence of instructions together with memory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29303" y="1419953"/>
            <a:ext cx="9226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2045" y="4916201"/>
            <a:ext cx="9188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>
                <a:solidFill>
                  <a:schemeClr val="bg1"/>
                </a:solidFill>
              </a:rPr>
              <a:t>Heap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6931993" y="2127326"/>
            <a:ext cx="673176" cy="3472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ight Arrow 11"/>
          <p:cNvSpPr/>
          <p:nvPr/>
        </p:nvSpPr>
        <p:spPr>
          <a:xfrm rot="16200000" flipV="1">
            <a:off x="6931993" y="4432330"/>
            <a:ext cx="673176" cy="3472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1083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86829" y="3377792"/>
            <a:ext cx="2911839" cy="212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1214368" y="2994951"/>
            <a:ext cx="3531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Two threads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3087" y="4034458"/>
            <a:ext cx="9188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4" name="Rectangle 3"/>
          <p:cNvSpPr/>
          <p:nvPr/>
        </p:nvSpPr>
        <p:spPr>
          <a:xfrm>
            <a:off x="5786829" y="1284470"/>
            <a:ext cx="2911839" cy="104507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extBox 2"/>
          <p:cNvSpPr txBox="1"/>
          <p:nvPr/>
        </p:nvSpPr>
        <p:spPr>
          <a:xfrm>
            <a:off x="6829303" y="1343751"/>
            <a:ext cx="922625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7114593" y="1820067"/>
            <a:ext cx="307976" cy="34721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A110C2-392B-E744-B794-1BC88F29D3F4}"/>
              </a:ext>
            </a:extLst>
          </p:cNvPr>
          <p:cNvSpPr/>
          <p:nvPr/>
        </p:nvSpPr>
        <p:spPr>
          <a:xfrm>
            <a:off x="5786829" y="2329543"/>
            <a:ext cx="2911839" cy="104507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454245-8AE8-C848-8D48-0CD1FB832AFB}"/>
              </a:ext>
            </a:extLst>
          </p:cNvPr>
          <p:cNvSpPr txBox="1"/>
          <p:nvPr/>
        </p:nvSpPr>
        <p:spPr>
          <a:xfrm>
            <a:off x="6829303" y="2388824"/>
            <a:ext cx="922625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0F15AEB2-5197-B24F-AB14-6DBA257C28F7}"/>
              </a:ext>
            </a:extLst>
          </p:cNvPr>
          <p:cNvSpPr/>
          <p:nvPr/>
        </p:nvSpPr>
        <p:spPr>
          <a:xfrm rot="5400000">
            <a:off x="7114593" y="2865140"/>
            <a:ext cx="307976" cy="34721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65204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926" y="1579748"/>
            <a:ext cx="4008359" cy="4276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4394203" y="394192"/>
            <a:ext cx="3531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Two threads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20426" y="3441156"/>
            <a:ext cx="9188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Heap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F77E98-92BE-4048-B31D-02A398FF2C07}"/>
              </a:ext>
            </a:extLst>
          </p:cNvPr>
          <p:cNvGrpSpPr/>
          <p:nvPr/>
        </p:nvGrpSpPr>
        <p:grpSpPr>
          <a:xfrm>
            <a:off x="605229" y="3195594"/>
            <a:ext cx="2911839" cy="1045073"/>
            <a:chOff x="605229" y="4042810"/>
            <a:chExt cx="2911839" cy="1045073"/>
          </a:xfrm>
        </p:grpSpPr>
        <p:sp>
          <p:nvSpPr>
            <p:cNvPr id="4" name="Rectangle 3"/>
            <p:cNvSpPr/>
            <p:nvPr/>
          </p:nvSpPr>
          <p:spPr>
            <a:xfrm>
              <a:off x="605229" y="4042810"/>
              <a:ext cx="2911839" cy="1045073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599835" y="4288373"/>
              <a:ext cx="922625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700" dirty="0">
                  <a:solidFill>
                    <a:schemeClr val="bg1"/>
                  </a:solidFill>
                </a:rPr>
                <a:t>Stack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73F413-52AF-7544-BBD8-9F478863B29D}"/>
              </a:ext>
            </a:extLst>
          </p:cNvPr>
          <p:cNvGrpSpPr/>
          <p:nvPr/>
        </p:nvGrpSpPr>
        <p:grpSpPr>
          <a:xfrm>
            <a:off x="8798997" y="3195594"/>
            <a:ext cx="2911839" cy="1045073"/>
            <a:chOff x="605229" y="4042810"/>
            <a:chExt cx="2911839" cy="10450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4BA934-0FAB-324B-8D57-1352B6E391BC}"/>
                </a:ext>
              </a:extLst>
            </p:cNvPr>
            <p:cNvSpPr/>
            <p:nvPr/>
          </p:nvSpPr>
          <p:spPr>
            <a:xfrm>
              <a:off x="605229" y="4042810"/>
              <a:ext cx="2911839" cy="1045073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6FB7CF-CD1A-EE41-8EA8-1D930279F054}"/>
                </a:ext>
              </a:extLst>
            </p:cNvPr>
            <p:cNvSpPr txBox="1"/>
            <p:nvPr/>
          </p:nvSpPr>
          <p:spPr>
            <a:xfrm>
              <a:off x="1599835" y="4288373"/>
              <a:ext cx="922625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700" dirty="0">
                  <a:solidFill>
                    <a:schemeClr val="bg1"/>
                  </a:solidFill>
                </a:rPr>
                <a:t>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282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0" y="881742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3185461" y="1057180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D11E94-E02F-184F-B1BE-CD59A76457A4}"/>
              </a:ext>
            </a:extLst>
          </p:cNvPr>
          <p:cNvGrpSpPr/>
          <p:nvPr/>
        </p:nvGrpSpPr>
        <p:grpSpPr>
          <a:xfrm>
            <a:off x="733602" y="1623928"/>
            <a:ext cx="1652133" cy="4122665"/>
            <a:chOff x="733602" y="1623928"/>
            <a:chExt cx="1652133" cy="41226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237FFC-CEC8-F54F-BC65-04EFC185C3EC}"/>
                </a:ext>
              </a:extLst>
            </p:cNvPr>
            <p:cNvSpPr/>
            <p:nvPr/>
          </p:nvSpPr>
          <p:spPr>
            <a:xfrm>
              <a:off x="761042" y="1623928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2EB977-582D-4E4F-839E-3C651E2BE976}"/>
                </a:ext>
              </a:extLst>
            </p:cNvPr>
            <p:cNvSpPr/>
            <p:nvPr/>
          </p:nvSpPr>
          <p:spPr>
            <a:xfrm>
              <a:off x="761042" y="2105620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b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DE3DA8-1A4A-9A47-BAB6-9950B7E49F0C}"/>
                </a:ext>
              </a:extLst>
            </p:cNvPr>
            <p:cNvGrpSpPr/>
            <p:nvPr/>
          </p:nvGrpSpPr>
          <p:grpSpPr>
            <a:xfrm>
              <a:off x="733602" y="3844187"/>
              <a:ext cx="1624695" cy="1902406"/>
              <a:chOff x="759175" y="4254302"/>
              <a:chExt cx="1624695" cy="190240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651D3A5-4839-814A-9DFA-28F4AC0C7152}"/>
                  </a:ext>
                </a:extLst>
              </p:cNvPr>
              <p:cNvSpPr/>
              <p:nvPr/>
            </p:nvSpPr>
            <p:spPr>
              <a:xfrm>
                <a:off x="759177" y="4254302"/>
                <a:ext cx="1624693" cy="48169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669248D-2C40-5949-80EE-921B8DAE12F2}"/>
                  </a:ext>
                </a:extLst>
              </p:cNvPr>
              <p:cNvSpPr/>
              <p:nvPr/>
            </p:nvSpPr>
            <p:spPr>
              <a:xfrm>
                <a:off x="759176" y="4735995"/>
                <a:ext cx="1624693" cy="70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/>
                  <a:t>y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501915E-9B04-A24F-819A-D87906E51D8E}"/>
                  </a:ext>
                </a:extLst>
              </p:cNvPr>
              <p:cNvSpPr/>
              <p:nvPr/>
            </p:nvSpPr>
            <p:spPr>
              <a:xfrm>
                <a:off x="759175" y="5454580"/>
                <a:ext cx="1624693" cy="70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/>
                  <a:t>x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C38575B-9C50-5F4A-A742-0E280B47AC58}"/>
                </a:ext>
              </a:extLst>
            </p:cNvPr>
            <p:cNvSpPr/>
            <p:nvPr/>
          </p:nvSpPr>
          <p:spPr>
            <a:xfrm>
              <a:off x="761042" y="2807748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a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5EDB20-3939-724F-A951-D51513B968FD}"/>
              </a:ext>
            </a:extLst>
          </p:cNvPr>
          <p:cNvGrpSpPr/>
          <p:nvPr/>
        </p:nvGrpSpPr>
        <p:grpSpPr>
          <a:xfrm>
            <a:off x="5607773" y="3974361"/>
            <a:ext cx="1458830" cy="1695739"/>
            <a:chOff x="4580721" y="4363208"/>
            <a:chExt cx="1458830" cy="16957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4AF016-0C9D-8B4C-8CCB-91DC76891584}"/>
                </a:ext>
              </a:extLst>
            </p:cNvPr>
            <p:cNvSpPr/>
            <p:nvPr/>
          </p:nvSpPr>
          <p:spPr>
            <a:xfrm>
              <a:off x="4580721" y="4931133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A75839-37C0-E14A-8A02-0F41A5737678}"/>
                </a:ext>
              </a:extLst>
            </p:cNvPr>
            <p:cNvSpPr/>
            <p:nvPr/>
          </p:nvSpPr>
          <p:spPr>
            <a:xfrm>
              <a:off x="4580721" y="436320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5D4A93-F2E3-B148-818E-D030E57697E1}"/>
                </a:ext>
              </a:extLst>
            </p:cNvPr>
            <p:cNvSpPr/>
            <p:nvPr/>
          </p:nvSpPr>
          <p:spPr>
            <a:xfrm>
              <a:off x="4580721" y="549769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7DAF43-BDFF-D443-B811-96068ED104AD}"/>
              </a:ext>
            </a:extLst>
          </p:cNvPr>
          <p:cNvGrpSpPr/>
          <p:nvPr/>
        </p:nvGrpSpPr>
        <p:grpSpPr>
          <a:xfrm>
            <a:off x="4056131" y="1557771"/>
            <a:ext cx="2230739" cy="2286416"/>
            <a:chOff x="3783990" y="2276229"/>
            <a:chExt cx="2230739" cy="228641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7FB6D5C-9305-9D4C-9EF5-1C2E9FE243AB}"/>
                </a:ext>
              </a:extLst>
            </p:cNvPr>
            <p:cNvGrpSpPr/>
            <p:nvPr/>
          </p:nvGrpSpPr>
          <p:grpSpPr>
            <a:xfrm>
              <a:off x="3783990" y="2276229"/>
              <a:ext cx="1514911" cy="704701"/>
              <a:chOff x="6724710" y="2850220"/>
              <a:chExt cx="2300690" cy="103839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B761395-7A29-F64A-BA76-25B3ACDB0B3B}"/>
                  </a:ext>
                </a:extLst>
              </p:cNvPr>
              <p:cNvSpPr/>
              <p:nvPr/>
            </p:nvSpPr>
            <p:spPr>
              <a:xfrm>
                <a:off x="6724710" y="2850220"/>
                <a:ext cx="1147947" cy="10383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80E403E-50B3-CE4F-B2CC-A18468EECFEF}"/>
                  </a:ext>
                </a:extLst>
              </p:cNvPr>
              <p:cNvSpPr/>
              <p:nvPr/>
            </p:nvSpPr>
            <p:spPr>
              <a:xfrm>
                <a:off x="7877453" y="2850220"/>
                <a:ext cx="1147947" cy="103839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5435149-42F1-E64A-BD23-D1E8997259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8891" y="2628579"/>
              <a:ext cx="1095838" cy="9749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518C244-0AC3-8949-94EF-CABA5847AFF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720" y="2638328"/>
              <a:ext cx="1595004" cy="1924317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5826E77-5F04-0A4A-A40F-4B56BA4FCD0E}"/>
              </a:ext>
            </a:extLst>
          </p:cNvPr>
          <p:cNvGrpSpPr/>
          <p:nvPr/>
        </p:nvGrpSpPr>
        <p:grpSpPr>
          <a:xfrm>
            <a:off x="6367281" y="1557772"/>
            <a:ext cx="1514911" cy="704701"/>
            <a:chOff x="6724710" y="2850220"/>
            <a:chExt cx="2300690" cy="103839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2BBE2F8-4E2F-AA45-87D1-89863320EF02}"/>
                </a:ext>
              </a:extLst>
            </p:cNvPr>
            <p:cNvSpPr/>
            <p:nvPr/>
          </p:nvSpPr>
          <p:spPr>
            <a:xfrm>
              <a:off x="6724710" y="2850220"/>
              <a:ext cx="1147947" cy="10383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D263A12-0465-7847-BE22-81B2A1487AEF}"/>
                </a:ext>
              </a:extLst>
            </p:cNvPr>
            <p:cNvSpPr/>
            <p:nvPr/>
          </p:nvSpPr>
          <p:spPr>
            <a:xfrm>
              <a:off x="7877453" y="2850220"/>
              <a:ext cx="1147947" cy="103839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E1F2F5-1A21-DD4D-903B-5FF76A781DA5}"/>
              </a:ext>
            </a:extLst>
          </p:cNvPr>
          <p:cNvCxnSpPr>
            <a:cxnSpLocks/>
          </p:cNvCxnSpPr>
          <p:nvPr/>
        </p:nvCxnSpPr>
        <p:spPr>
          <a:xfrm flipV="1">
            <a:off x="7502182" y="1916906"/>
            <a:ext cx="879164" cy="2964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C236C6-6100-2B45-A923-18FFFBDD43CB}"/>
              </a:ext>
            </a:extLst>
          </p:cNvPr>
          <p:cNvCxnSpPr>
            <a:cxnSpLocks/>
          </p:cNvCxnSpPr>
          <p:nvPr/>
        </p:nvCxnSpPr>
        <p:spPr>
          <a:xfrm flipH="1">
            <a:off x="6348635" y="1919870"/>
            <a:ext cx="425377" cy="1984678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581E92-CE76-4D4A-A0A5-8B940D8241C9}"/>
              </a:ext>
            </a:extLst>
          </p:cNvPr>
          <p:cNvCxnSpPr>
            <a:cxnSpLocks/>
          </p:cNvCxnSpPr>
          <p:nvPr/>
        </p:nvCxnSpPr>
        <p:spPr>
          <a:xfrm>
            <a:off x="2021678" y="3112778"/>
            <a:ext cx="3442694" cy="861582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75B07C-AE4B-A745-AE50-8AE64DCA671F}"/>
              </a:ext>
            </a:extLst>
          </p:cNvPr>
          <p:cNvCxnSpPr>
            <a:cxnSpLocks/>
          </p:cNvCxnSpPr>
          <p:nvPr/>
        </p:nvCxnSpPr>
        <p:spPr>
          <a:xfrm flipV="1">
            <a:off x="1973350" y="4204417"/>
            <a:ext cx="3491023" cy="1180215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A65B76E-9963-724A-A6E6-6751483C0240}"/>
              </a:ext>
            </a:extLst>
          </p:cNvPr>
          <p:cNvGrpSpPr/>
          <p:nvPr/>
        </p:nvGrpSpPr>
        <p:grpSpPr>
          <a:xfrm>
            <a:off x="10113367" y="1559634"/>
            <a:ext cx="1652133" cy="4122665"/>
            <a:chOff x="733602" y="1623928"/>
            <a:chExt cx="1652133" cy="412266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97F7053-54D0-ED4B-9894-28B03F5C27A4}"/>
                </a:ext>
              </a:extLst>
            </p:cNvPr>
            <p:cNvSpPr/>
            <p:nvPr/>
          </p:nvSpPr>
          <p:spPr>
            <a:xfrm>
              <a:off x="761042" y="1623928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88E52AA-6A87-3E42-A746-195679B0438C}"/>
                </a:ext>
              </a:extLst>
            </p:cNvPr>
            <p:cNvSpPr/>
            <p:nvPr/>
          </p:nvSpPr>
          <p:spPr>
            <a:xfrm>
              <a:off x="761042" y="2105620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x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8C94B65-A4AE-764F-9197-D3E251427860}"/>
                </a:ext>
              </a:extLst>
            </p:cNvPr>
            <p:cNvGrpSpPr/>
            <p:nvPr/>
          </p:nvGrpSpPr>
          <p:grpSpPr>
            <a:xfrm>
              <a:off x="733602" y="3844187"/>
              <a:ext cx="1624695" cy="1902406"/>
              <a:chOff x="759175" y="4254302"/>
              <a:chExt cx="1624695" cy="1902406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99D7D58-51A8-8340-AAD9-F3892A34B85F}"/>
                  </a:ext>
                </a:extLst>
              </p:cNvPr>
              <p:cNvSpPr/>
              <p:nvPr/>
            </p:nvSpPr>
            <p:spPr>
              <a:xfrm>
                <a:off x="759177" y="4254302"/>
                <a:ext cx="1624693" cy="48169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EAFCD16-B6FE-7042-A07A-4884F1D84C1B}"/>
                  </a:ext>
                </a:extLst>
              </p:cNvPr>
              <p:cNvSpPr/>
              <p:nvPr/>
            </p:nvSpPr>
            <p:spPr>
              <a:xfrm>
                <a:off x="759176" y="4735995"/>
                <a:ext cx="1624693" cy="70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/>
                  <a:t>y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7C6F236-BD45-044D-BFA0-812FEA53D575}"/>
                  </a:ext>
                </a:extLst>
              </p:cNvPr>
              <p:cNvSpPr/>
              <p:nvPr/>
            </p:nvSpPr>
            <p:spPr>
              <a:xfrm>
                <a:off x="759175" y="5454580"/>
                <a:ext cx="1624693" cy="70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/>
                  <a:t>x</a:t>
                </a:r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9AD2C55-0F37-8E48-9AC4-B0EE1342960E}"/>
                </a:ext>
              </a:extLst>
            </p:cNvPr>
            <p:cNvSpPr/>
            <p:nvPr/>
          </p:nvSpPr>
          <p:spPr>
            <a:xfrm>
              <a:off x="761042" y="2807748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y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FD30B4-F54B-F541-9A30-5FC2941EB681}"/>
              </a:ext>
            </a:extLst>
          </p:cNvPr>
          <p:cNvCxnSpPr>
            <a:cxnSpLocks/>
          </p:cNvCxnSpPr>
          <p:nvPr/>
        </p:nvCxnSpPr>
        <p:spPr>
          <a:xfrm flipV="1">
            <a:off x="2021678" y="1864774"/>
            <a:ext cx="1939960" cy="605859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BE119FF-CCA1-134B-8827-9F6CFA5E6F1E}"/>
              </a:ext>
            </a:extLst>
          </p:cNvPr>
          <p:cNvCxnSpPr>
            <a:cxnSpLocks/>
          </p:cNvCxnSpPr>
          <p:nvPr/>
        </p:nvCxnSpPr>
        <p:spPr>
          <a:xfrm flipH="1">
            <a:off x="7123158" y="2409143"/>
            <a:ext cx="3318057" cy="1611596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DAB3F5E-5236-874F-9498-725284D64D88}"/>
              </a:ext>
            </a:extLst>
          </p:cNvPr>
          <p:cNvCxnSpPr>
            <a:cxnSpLocks/>
          </p:cNvCxnSpPr>
          <p:nvPr/>
        </p:nvCxnSpPr>
        <p:spPr>
          <a:xfrm flipH="1" flipV="1">
            <a:off x="7064782" y="2371299"/>
            <a:ext cx="3432989" cy="723219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0A12A8-3C98-9849-96CE-B7C321DD7CEA}"/>
              </a:ext>
            </a:extLst>
          </p:cNvPr>
          <p:cNvCxnSpPr>
            <a:cxnSpLocks/>
          </p:cNvCxnSpPr>
          <p:nvPr/>
        </p:nvCxnSpPr>
        <p:spPr>
          <a:xfrm flipH="1" flipV="1">
            <a:off x="7502182" y="4097079"/>
            <a:ext cx="2995589" cy="508344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072BBC-E76F-604B-91C9-A0D70E7D3D94}"/>
              </a:ext>
            </a:extLst>
          </p:cNvPr>
          <p:cNvSpPr txBox="1"/>
          <p:nvPr/>
        </p:nvSpPr>
        <p:spPr>
          <a:xfrm>
            <a:off x="936285" y="1198416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Thread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CBD4DD-7C04-A94F-A452-78761EAB4CCE}"/>
              </a:ext>
            </a:extLst>
          </p:cNvPr>
          <p:cNvSpPr txBox="1"/>
          <p:nvPr/>
        </p:nvSpPr>
        <p:spPr>
          <a:xfrm>
            <a:off x="10088926" y="1101192"/>
            <a:ext cx="184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Thread</a:t>
            </a:r>
          </a:p>
        </p:txBody>
      </p:sp>
    </p:spTree>
    <p:extLst>
      <p:ext uri="{BB962C8B-B14F-4D97-AF65-F5344CB8AC3E}">
        <p14:creationId xmlns:p14="http://schemas.microsoft.com/office/powerpoint/2010/main" val="145143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0" y="881742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3185461" y="1057180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D11E94-E02F-184F-B1BE-CD59A76457A4}"/>
              </a:ext>
            </a:extLst>
          </p:cNvPr>
          <p:cNvGrpSpPr/>
          <p:nvPr/>
        </p:nvGrpSpPr>
        <p:grpSpPr>
          <a:xfrm>
            <a:off x="733602" y="1623928"/>
            <a:ext cx="1652133" cy="4122665"/>
            <a:chOff x="733602" y="1623928"/>
            <a:chExt cx="1652133" cy="41226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237FFC-CEC8-F54F-BC65-04EFC185C3EC}"/>
                </a:ext>
              </a:extLst>
            </p:cNvPr>
            <p:cNvSpPr/>
            <p:nvPr/>
          </p:nvSpPr>
          <p:spPr>
            <a:xfrm>
              <a:off x="761042" y="1623928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2EB977-582D-4E4F-839E-3C651E2BE976}"/>
                </a:ext>
              </a:extLst>
            </p:cNvPr>
            <p:cNvSpPr/>
            <p:nvPr/>
          </p:nvSpPr>
          <p:spPr>
            <a:xfrm>
              <a:off x="761042" y="2105620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b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DE3DA8-1A4A-9A47-BAB6-9950B7E49F0C}"/>
                </a:ext>
              </a:extLst>
            </p:cNvPr>
            <p:cNvGrpSpPr/>
            <p:nvPr/>
          </p:nvGrpSpPr>
          <p:grpSpPr>
            <a:xfrm>
              <a:off x="733602" y="3844187"/>
              <a:ext cx="1624695" cy="1902406"/>
              <a:chOff x="759175" y="4254302"/>
              <a:chExt cx="1624695" cy="190240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651D3A5-4839-814A-9DFA-28F4AC0C7152}"/>
                  </a:ext>
                </a:extLst>
              </p:cNvPr>
              <p:cNvSpPr/>
              <p:nvPr/>
            </p:nvSpPr>
            <p:spPr>
              <a:xfrm>
                <a:off x="759177" y="4254302"/>
                <a:ext cx="1624693" cy="48169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669248D-2C40-5949-80EE-921B8DAE12F2}"/>
                  </a:ext>
                </a:extLst>
              </p:cNvPr>
              <p:cNvSpPr/>
              <p:nvPr/>
            </p:nvSpPr>
            <p:spPr>
              <a:xfrm>
                <a:off x="759176" y="4735995"/>
                <a:ext cx="1624693" cy="70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/>
                  <a:t>y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501915E-9B04-A24F-819A-D87906E51D8E}"/>
                  </a:ext>
                </a:extLst>
              </p:cNvPr>
              <p:cNvSpPr/>
              <p:nvPr/>
            </p:nvSpPr>
            <p:spPr>
              <a:xfrm>
                <a:off x="759175" y="5454580"/>
                <a:ext cx="1624693" cy="70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/>
                  <a:t>x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C38575B-9C50-5F4A-A742-0E280B47AC58}"/>
                </a:ext>
              </a:extLst>
            </p:cNvPr>
            <p:cNvSpPr/>
            <p:nvPr/>
          </p:nvSpPr>
          <p:spPr>
            <a:xfrm>
              <a:off x="761042" y="2807748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a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5EDB20-3939-724F-A951-D51513B968FD}"/>
              </a:ext>
            </a:extLst>
          </p:cNvPr>
          <p:cNvGrpSpPr/>
          <p:nvPr/>
        </p:nvGrpSpPr>
        <p:grpSpPr>
          <a:xfrm>
            <a:off x="5607773" y="3974361"/>
            <a:ext cx="1458830" cy="1695739"/>
            <a:chOff x="4580721" y="4363208"/>
            <a:chExt cx="1458830" cy="16957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4AF016-0C9D-8B4C-8CCB-91DC76891584}"/>
                </a:ext>
              </a:extLst>
            </p:cNvPr>
            <p:cNvSpPr/>
            <p:nvPr/>
          </p:nvSpPr>
          <p:spPr>
            <a:xfrm>
              <a:off x="4580721" y="4931133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A75839-37C0-E14A-8A02-0F41A5737678}"/>
                </a:ext>
              </a:extLst>
            </p:cNvPr>
            <p:cNvSpPr/>
            <p:nvPr/>
          </p:nvSpPr>
          <p:spPr>
            <a:xfrm>
              <a:off x="4580721" y="4363208"/>
              <a:ext cx="1458830" cy="56124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5D4A93-F2E3-B148-818E-D030E57697E1}"/>
                </a:ext>
              </a:extLst>
            </p:cNvPr>
            <p:cNvSpPr/>
            <p:nvPr/>
          </p:nvSpPr>
          <p:spPr>
            <a:xfrm>
              <a:off x="4580721" y="549769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7DAF43-BDFF-D443-B811-96068ED104AD}"/>
              </a:ext>
            </a:extLst>
          </p:cNvPr>
          <p:cNvGrpSpPr/>
          <p:nvPr/>
        </p:nvGrpSpPr>
        <p:grpSpPr>
          <a:xfrm>
            <a:off x="4056131" y="1557771"/>
            <a:ext cx="2230739" cy="2286416"/>
            <a:chOff x="3783990" y="2276229"/>
            <a:chExt cx="2230739" cy="228641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7FB6D5C-9305-9D4C-9EF5-1C2E9FE243AB}"/>
                </a:ext>
              </a:extLst>
            </p:cNvPr>
            <p:cNvGrpSpPr/>
            <p:nvPr/>
          </p:nvGrpSpPr>
          <p:grpSpPr>
            <a:xfrm>
              <a:off x="3783990" y="2276229"/>
              <a:ext cx="1514911" cy="704701"/>
              <a:chOff x="6724710" y="2850220"/>
              <a:chExt cx="2300690" cy="103839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B761395-7A29-F64A-BA76-25B3ACDB0B3B}"/>
                  </a:ext>
                </a:extLst>
              </p:cNvPr>
              <p:cNvSpPr/>
              <p:nvPr/>
            </p:nvSpPr>
            <p:spPr>
              <a:xfrm>
                <a:off x="6724710" y="2850220"/>
                <a:ext cx="1147947" cy="10383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80E403E-50B3-CE4F-B2CC-A18468EECFEF}"/>
                  </a:ext>
                </a:extLst>
              </p:cNvPr>
              <p:cNvSpPr/>
              <p:nvPr/>
            </p:nvSpPr>
            <p:spPr>
              <a:xfrm>
                <a:off x="7877453" y="2850220"/>
                <a:ext cx="1147947" cy="103839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5435149-42F1-E64A-BD23-D1E8997259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8891" y="2628579"/>
              <a:ext cx="1095838" cy="9749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518C244-0AC3-8949-94EF-CABA5847AFF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720" y="2638328"/>
              <a:ext cx="1595004" cy="1924317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5826E77-5F04-0A4A-A40F-4B56BA4FCD0E}"/>
              </a:ext>
            </a:extLst>
          </p:cNvPr>
          <p:cNvGrpSpPr/>
          <p:nvPr/>
        </p:nvGrpSpPr>
        <p:grpSpPr>
          <a:xfrm>
            <a:off x="6367281" y="1557772"/>
            <a:ext cx="1514911" cy="704701"/>
            <a:chOff x="6724710" y="2850220"/>
            <a:chExt cx="2300690" cy="103839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2BBE2F8-4E2F-AA45-87D1-89863320EF02}"/>
                </a:ext>
              </a:extLst>
            </p:cNvPr>
            <p:cNvSpPr/>
            <p:nvPr/>
          </p:nvSpPr>
          <p:spPr>
            <a:xfrm>
              <a:off x="6724710" y="2850220"/>
              <a:ext cx="1147947" cy="10383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D263A12-0465-7847-BE22-81B2A1487AEF}"/>
                </a:ext>
              </a:extLst>
            </p:cNvPr>
            <p:cNvSpPr/>
            <p:nvPr/>
          </p:nvSpPr>
          <p:spPr>
            <a:xfrm>
              <a:off x="7877453" y="2850220"/>
              <a:ext cx="1147947" cy="103839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E1F2F5-1A21-DD4D-903B-5FF76A781DA5}"/>
              </a:ext>
            </a:extLst>
          </p:cNvPr>
          <p:cNvCxnSpPr>
            <a:cxnSpLocks/>
          </p:cNvCxnSpPr>
          <p:nvPr/>
        </p:nvCxnSpPr>
        <p:spPr>
          <a:xfrm flipV="1">
            <a:off x="7502182" y="1916906"/>
            <a:ext cx="879164" cy="2964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C236C6-6100-2B45-A923-18FFFBDD43CB}"/>
              </a:ext>
            </a:extLst>
          </p:cNvPr>
          <p:cNvCxnSpPr>
            <a:cxnSpLocks/>
          </p:cNvCxnSpPr>
          <p:nvPr/>
        </p:nvCxnSpPr>
        <p:spPr>
          <a:xfrm flipH="1">
            <a:off x="6348635" y="1919870"/>
            <a:ext cx="425377" cy="1984678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581E92-CE76-4D4A-A0A5-8B940D8241C9}"/>
              </a:ext>
            </a:extLst>
          </p:cNvPr>
          <p:cNvCxnSpPr>
            <a:cxnSpLocks/>
          </p:cNvCxnSpPr>
          <p:nvPr/>
        </p:nvCxnSpPr>
        <p:spPr>
          <a:xfrm>
            <a:off x="2021678" y="3112778"/>
            <a:ext cx="3442694" cy="861582"/>
          </a:xfrm>
          <a:prstGeom prst="straightConnector1">
            <a:avLst/>
          </a:prstGeom>
          <a:ln w="10795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75B07C-AE4B-A745-AE50-8AE64DCA671F}"/>
              </a:ext>
            </a:extLst>
          </p:cNvPr>
          <p:cNvCxnSpPr>
            <a:cxnSpLocks/>
          </p:cNvCxnSpPr>
          <p:nvPr/>
        </p:nvCxnSpPr>
        <p:spPr>
          <a:xfrm flipV="1">
            <a:off x="1973350" y="4204417"/>
            <a:ext cx="3491023" cy="1180215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A65B76E-9963-724A-A6E6-6751483C0240}"/>
              </a:ext>
            </a:extLst>
          </p:cNvPr>
          <p:cNvGrpSpPr/>
          <p:nvPr/>
        </p:nvGrpSpPr>
        <p:grpSpPr>
          <a:xfrm>
            <a:off x="10113367" y="1559634"/>
            <a:ext cx="1652133" cy="4122665"/>
            <a:chOff x="733602" y="1623928"/>
            <a:chExt cx="1652133" cy="412266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97F7053-54D0-ED4B-9894-28B03F5C27A4}"/>
                </a:ext>
              </a:extLst>
            </p:cNvPr>
            <p:cNvSpPr/>
            <p:nvPr/>
          </p:nvSpPr>
          <p:spPr>
            <a:xfrm>
              <a:off x="761042" y="1623928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88E52AA-6A87-3E42-A746-195679B0438C}"/>
                </a:ext>
              </a:extLst>
            </p:cNvPr>
            <p:cNvSpPr/>
            <p:nvPr/>
          </p:nvSpPr>
          <p:spPr>
            <a:xfrm>
              <a:off x="761042" y="2105620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x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8C94B65-A4AE-764F-9197-D3E251427860}"/>
                </a:ext>
              </a:extLst>
            </p:cNvPr>
            <p:cNvGrpSpPr/>
            <p:nvPr/>
          </p:nvGrpSpPr>
          <p:grpSpPr>
            <a:xfrm>
              <a:off x="733602" y="3844187"/>
              <a:ext cx="1624695" cy="1902406"/>
              <a:chOff x="759175" y="4254302"/>
              <a:chExt cx="1624695" cy="1902406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99D7D58-51A8-8340-AAD9-F3892A34B85F}"/>
                  </a:ext>
                </a:extLst>
              </p:cNvPr>
              <p:cNvSpPr/>
              <p:nvPr/>
            </p:nvSpPr>
            <p:spPr>
              <a:xfrm>
                <a:off x="759177" y="4254302"/>
                <a:ext cx="1624693" cy="48169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EAFCD16-B6FE-7042-A07A-4884F1D84C1B}"/>
                  </a:ext>
                </a:extLst>
              </p:cNvPr>
              <p:cNvSpPr/>
              <p:nvPr/>
            </p:nvSpPr>
            <p:spPr>
              <a:xfrm>
                <a:off x="759176" y="4735995"/>
                <a:ext cx="1624693" cy="70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/>
                  <a:t>y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7C6F236-BD45-044D-BFA0-812FEA53D575}"/>
                  </a:ext>
                </a:extLst>
              </p:cNvPr>
              <p:cNvSpPr/>
              <p:nvPr/>
            </p:nvSpPr>
            <p:spPr>
              <a:xfrm>
                <a:off x="759175" y="5454580"/>
                <a:ext cx="1624693" cy="70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/>
                  <a:t>x</a:t>
                </a:r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9AD2C55-0F37-8E48-9AC4-B0EE1342960E}"/>
                </a:ext>
              </a:extLst>
            </p:cNvPr>
            <p:cNvSpPr/>
            <p:nvPr/>
          </p:nvSpPr>
          <p:spPr>
            <a:xfrm>
              <a:off x="761042" y="2807748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y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FD30B4-F54B-F541-9A30-5FC2941EB681}"/>
              </a:ext>
            </a:extLst>
          </p:cNvPr>
          <p:cNvCxnSpPr>
            <a:cxnSpLocks/>
          </p:cNvCxnSpPr>
          <p:nvPr/>
        </p:nvCxnSpPr>
        <p:spPr>
          <a:xfrm flipV="1">
            <a:off x="2021678" y="1864774"/>
            <a:ext cx="1939960" cy="605859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BE119FF-CCA1-134B-8827-9F6CFA5E6F1E}"/>
              </a:ext>
            </a:extLst>
          </p:cNvPr>
          <p:cNvCxnSpPr>
            <a:cxnSpLocks/>
          </p:cNvCxnSpPr>
          <p:nvPr/>
        </p:nvCxnSpPr>
        <p:spPr>
          <a:xfrm flipH="1">
            <a:off x="7123158" y="2409143"/>
            <a:ext cx="3318057" cy="1611596"/>
          </a:xfrm>
          <a:prstGeom prst="straightConnector1">
            <a:avLst/>
          </a:prstGeom>
          <a:ln w="10795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DAB3F5E-5236-874F-9498-725284D64D88}"/>
              </a:ext>
            </a:extLst>
          </p:cNvPr>
          <p:cNvCxnSpPr>
            <a:cxnSpLocks/>
          </p:cNvCxnSpPr>
          <p:nvPr/>
        </p:nvCxnSpPr>
        <p:spPr>
          <a:xfrm flipH="1" flipV="1">
            <a:off x="7064782" y="2371299"/>
            <a:ext cx="3432989" cy="723219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0A12A8-3C98-9849-96CE-B7C321DD7CEA}"/>
              </a:ext>
            </a:extLst>
          </p:cNvPr>
          <p:cNvCxnSpPr>
            <a:cxnSpLocks/>
          </p:cNvCxnSpPr>
          <p:nvPr/>
        </p:nvCxnSpPr>
        <p:spPr>
          <a:xfrm flipH="1" flipV="1">
            <a:off x="7502182" y="4097079"/>
            <a:ext cx="2995589" cy="508344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072BBC-E76F-604B-91C9-A0D70E7D3D94}"/>
              </a:ext>
            </a:extLst>
          </p:cNvPr>
          <p:cNvSpPr txBox="1"/>
          <p:nvPr/>
        </p:nvSpPr>
        <p:spPr>
          <a:xfrm>
            <a:off x="936285" y="1198416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Thread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CBD4DD-7C04-A94F-A452-78761EAB4CCE}"/>
              </a:ext>
            </a:extLst>
          </p:cNvPr>
          <p:cNvSpPr txBox="1"/>
          <p:nvPr/>
        </p:nvSpPr>
        <p:spPr>
          <a:xfrm>
            <a:off x="10088926" y="1101192"/>
            <a:ext cx="184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Thread</a:t>
            </a:r>
          </a:p>
        </p:txBody>
      </p:sp>
    </p:spTree>
    <p:extLst>
      <p:ext uri="{BB962C8B-B14F-4D97-AF65-F5344CB8AC3E}">
        <p14:creationId xmlns:p14="http://schemas.microsoft.com/office/powerpoint/2010/main" val="211971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897CB8-050B-A149-9D5F-9D2083FDC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4821"/>
            <a:ext cx="12192000" cy="416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8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DEA1B5-BC77-0B4C-B0AC-848E8A997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" y="349250"/>
            <a:ext cx="120269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232</Words>
  <Application>Microsoft Macintosh PowerPoint</Application>
  <PresentationFormat>Widescreen</PresentationFormat>
  <Paragraphs>129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CSCI 1103 CS 1 Honors</vt:lpstr>
      <vt:lpstr>Dynamic Memory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3rd Built-in Sum Type – ’a option</vt:lpstr>
      <vt:lpstr>PowerPoint Presentation</vt:lpstr>
      <vt:lpstr>Exceptions</vt:lpstr>
      <vt:lpstr>Something Unusual Happens at Run-Time</vt:lpstr>
      <vt:lpstr>Stack</vt:lpstr>
      <vt:lpstr>Stack</vt:lpstr>
      <vt:lpstr>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1103 CS 1 Honors</dc:title>
  <dc:creator>Microsoft Office User</dc:creator>
  <cp:lastModifiedBy>Microsoft Office User</cp:lastModifiedBy>
  <cp:revision>2</cp:revision>
  <dcterms:created xsi:type="dcterms:W3CDTF">2022-12-06T15:35:26Z</dcterms:created>
  <dcterms:modified xsi:type="dcterms:W3CDTF">2022-12-07T20:09:45Z</dcterms:modified>
</cp:coreProperties>
</file>