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324" r:id="rId2"/>
    <p:sldId id="387" r:id="rId3"/>
    <p:sldId id="405" r:id="rId4"/>
    <p:sldId id="408" r:id="rId5"/>
    <p:sldId id="388" r:id="rId6"/>
    <p:sldId id="406" r:id="rId7"/>
    <p:sldId id="407" r:id="rId8"/>
    <p:sldId id="409" r:id="rId9"/>
    <p:sldId id="410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3" frameSlides="1"/>
  <p:clrMru>
    <a:srgbClr val="000000"/>
    <a:srgbClr val="C000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9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128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E37D56-AB77-CE4B-B078-A8BFFB2FAE95}" type="datetimeFigureOut">
              <a:rPr lang="en-US" smtClean="0"/>
              <a:pPr/>
              <a:t>12/7/20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AC68EB-2DBD-1048-B78B-A0350A0AC7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744734-BC72-CD49-B3A6-8834D3D26B66}" type="datetimeFigureOut">
              <a:rPr lang="en-US" smtClean="0"/>
              <a:pPr/>
              <a:t>12/7/20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7C1503-D583-024E-8A01-2BDE1B1933B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9/8/09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CSCI 1103 Computer Science 1 Honors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CSCI 1103 CS 1 Honors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859716"/>
            <a:ext cx="6858000" cy="1584154"/>
          </a:xfrm>
        </p:spPr>
        <p:txBody>
          <a:bodyPr>
            <a:normAutofit/>
          </a:bodyPr>
          <a:lstStyle/>
          <a:p>
            <a:r>
              <a:rPr lang="en-US" sz="2700" dirty="0"/>
              <a:t>Meeting 40: Monday 12/7 </a:t>
            </a:r>
          </a:p>
          <a:p>
            <a:r>
              <a:rPr lang="en-US" sz="2700" dirty="0"/>
              <a:t>Abstract Data Types in </a:t>
            </a:r>
            <a:r>
              <a:rPr lang="en-US" sz="2700" dirty="0" err="1"/>
              <a:t>Ocaml</a:t>
            </a:r>
            <a:r>
              <a:rPr lang="en-US" sz="2700" dirty="0"/>
              <a:t> &amp; Java</a:t>
            </a:r>
          </a:p>
        </p:txBody>
      </p:sp>
    </p:spTree>
    <p:extLst>
      <p:ext uri="{BB962C8B-B14F-4D97-AF65-F5344CB8AC3E}">
        <p14:creationId xmlns:p14="http://schemas.microsoft.com/office/powerpoint/2010/main" val="778366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F9BF01-4BBF-B342-AE4E-9741F1451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59BA5C-E341-BB45-AF52-5D7E5E261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1565"/>
            <a:ext cx="9144000" cy="6194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185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F9BF01-4BBF-B342-AE4E-9741F1451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75C9646-CA92-7549-A57F-03DE9C2E9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1565"/>
            <a:ext cx="9144000" cy="6194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501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F9BF01-4BBF-B342-AE4E-9741F1451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173C754-A109-0546-BC57-43DC6AA3691A}"/>
              </a:ext>
            </a:extLst>
          </p:cNvPr>
          <p:cNvGraphicFramePr>
            <a:graphicFrameLocks noGrp="1"/>
          </p:cNvGraphicFramePr>
          <p:nvPr/>
        </p:nvGraphicFramePr>
        <p:xfrm>
          <a:off x="2565990" y="1248144"/>
          <a:ext cx="6578010" cy="49593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2670">
                  <a:extLst>
                    <a:ext uri="{9D8B030D-6E8A-4147-A177-3AD203B41FA5}">
                      <a16:colId xmlns:a16="http://schemas.microsoft.com/office/drawing/2014/main" val="4139855931"/>
                    </a:ext>
                  </a:extLst>
                </a:gridCol>
                <a:gridCol w="2192670">
                  <a:extLst>
                    <a:ext uri="{9D8B030D-6E8A-4147-A177-3AD203B41FA5}">
                      <a16:colId xmlns:a16="http://schemas.microsoft.com/office/drawing/2014/main" val="3279054476"/>
                    </a:ext>
                  </a:extLst>
                </a:gridCol>
                <a:gridCol w="2192670">
                  <a:extLst>
                    <a:ext uri="{9D8B030D-6E8A-4147-A177-3AD203B41FA5}">
                      <a16:colId xmlns:a16="http://schemas.microsoft.com/office/drawing/2014/main" val="748728864"/>
                    </a:ext>
                  </a:extLst>
                </a:gridCol>
              </a:tblGrid>
              <a:tr h="165311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Empty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Empty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1590094"/>
                  </a:ext>
                </a:extLst>
              </a:tr>
              <a:tr h="165311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add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7700587"/>
                  </a:ext>
                </a:extLst>
              </a:tr>
              <a:tr h="165311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895206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459CBF55-A82A-174F-92BC-95BEA647EF12}"/>
              </a:ext>
            </a:extLst>
          </p:cNvPr>
          <p:cNvSpPr txBox="1"/>
          <p:nvPr/>
        </p:nvSpPr>
        <p:spPr>
          <a:xfrm>
            <a:off x="275166" y="316710"/>
            <a:ext cx="78161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Procedural &amp; Message Passing Styles</a:t>
            </a:r>
          </a:p>
        </p:txBody>
      </p:sp>
    </p:spTree>
    <p:extLst>
      <p:ext uri="{BB962C8B-B14F-4D97-AF65-F5344CB8AC3E}">
        <p14:creationId xmlns:p14="http://schemas.microsoft.com/office/powerpoint/2010/main" val="2771312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F9BF01-4BBF-B342-AE4E-9741F1451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173C754-A109-0546-BC57-43DC6AA369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75338"/>
              </p:ext>
            </p:extLst>
          </p:nvPr>
        </p:nvGraphicFramePr>
        <p:xfrm>
          <a:off x="2565990" y="1248144"/>
          <a:ext cx="6578010" cy="49593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2670">
                  <a:extLst>
                    <a:ext uri="{9D8B030D-6E8A-4147-A177-3AD203B41FA5}">
                      <a16:colId xmlns:a16="http://schemas.microsoft.com/office/drawing/2014/main" val="4139855931"/>
                    </a:ext>
                  </a:extLst>
                </a:gridCol>
                <a:gridCol w="2192670">
                  <a:extLst>
                    <a:ext uri="{9D8B030D-6E8A-4147-A177-3AD203B41FA5}">
                      <a16:colId xmlns:a16="http://schemas.microsoft.com/office/drawing/2014/main" val="3279054476"/>
                    </a:ext>
                  </a:extLst>
                </a:gridCol>
                <a:gridCol w="2192670">
                  <a:extLst>
                    <a:ext uri="{9D8B030D-6E8A-4147-A177-3AD203B41FA5}">
                      <a16:colId xmlns:a16="http://schemas.microsoft.com/office/drawing/2014/main" val="748728864"/>
                    </a:ext>
                  </a:extLst>
                </a:gridCol>
              </a:tblGrid>
              <a:tr h="165311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Empty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Empty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1590094"/>
                  </a:ext>
                </a:extLst>
              </a:tr>
              <a:tr h="165311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add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7700587"/>
                  </a:ext>
                </a:extLst>
              </a:tr>
              <a:tr h="165311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89520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FEB5BB4-A319-F649-9559-FF14EA611244}"/>
              </a:ext>
            </a:extLst>
          </p:cNvPr>
          <p:cNvSpPr txBox="1"/>
          <p:nvPr/>
        </p:nvSpPr>
        <p:spPr>
          <a:xfrm>
            <a:off x="275166" y="2458981"/>
            <a:ext cx="198329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add</a:t>
            </a:r>
            <a:r>
              <a:rPr lang="en-US" sz="2800" dirty="0"/>
              <a:t> &amp; </a:t>
            </a:r>
            <a:r>
              <a:rPr lang="en-US" sz="2800" dirty="0">
                <a:solidFill>
                  <a:srgbClr val="FF0000"/>
                </a:solidFill>
              </a:rPr>
              <a:t>find</a:t>
            </a:r>
            <a:r>
              <a:rPr lang="en-US" sz="2800" dirty="0"/>
              <a:t> discriminate between </a:t>
            </a:r>
            <a:r>
              <a:rPr lang="en-US" sz="2800" dirty="0">
                <a:solidFill>
                  <a:srgbClr val="FF0000"/>
                </a:solidFill>
              </a:rPr>
              <a:t>Empty</a:t>
            </a:r>
            <a:r>
              <a:rPr lang="en-US" sz="2800" dirty="0"/>
              <a:t> or </a:t>
            </a:r>
            <a:r>
              <a:rPr lang="en-US" sz="2800" dirty="0">
                <a:solidFill>
                  <a:srgbClr val="FF0000"/>
                </a:solidFill>
              </a:rPr>
              <a:t>Not Empty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4E79388-04EF-6842-AE96-062592F8E536}"/>
              </a:ext>
            </a:extLst>
          </p:cNvPr>
          <p:cNvSpPr/>
          <p:nvPr/>
        </p:nvSpPr>
        <p:spPr>
          <a:xfrm>
            <a:off x="2930486" y="3029639"/>
            <a:ext cx="5938347" cy="134405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9CBF55-A82A-174F-92BC-95BEA647EF12}"/>
              </a:ext>
            </a:extLst>
          </p:cNvPr>
          <p:cNvSpPr txBox="1"/>
          <p:nvPr/>
        </p:nvSpPr>
        <p:spPr>
          <a:xfrm>
            <a:off x="275166" y="316710"/>
            <a:ext cx="35594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Procedural Style</a:t>
            </a:r>
          </a:p>
        </p:txBody>
      </p:sp>
    </p:spTree>
    <p:extLst>
      <p:ext uri="{BB962C8B-B14F-4D97-AF65-F5344CB8AC3E}">
        <p14:creationId xmlns:p14="http://schemas.microsoft.com/office/powerpoint/2010/main" val="4078909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67144C-740A-5344-A181-1AE4969D3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CC330F-EB61-2447-A13A-91555D365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97" y="0"/>
            <a:ext cx="88974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485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F9BF01-4BBF-B342-AE4E-9741F1451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173C754-A109-0546-BC57-43DC6AA3691A}"/>
              </a:ext>
            </a:extLst>
          </p:cNvPr>
          <p:cNvGraphicFramePr>
            <a:graphicFrameLocks noGrp="1"/>
          </p:cNvGraphicFramePr>
          <p:nvPr/>
        </p:nvGraphicFramePr>
        <p:xfrm>
          <a:off x="2565990" y="1248144"/>
          <a:ext cx="6578010" cy="49593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2670">
                  <a:extLst>
                    <a:ext uri="{9D8B030D-6E8A-4147-A177-3AD203B41FA5}">
                      <a16:colId xmlns:a16="http://schemas.microsoft.com/office/drawing/2014/main" val="4139855931"/>
                    </a:ext>
                  </a:extLst>
                </a:gridCol>
                <a:gridCol w="2192670">
                  <a:extLst>
                    <a:ext uri="{9D8B030D-6E8A-4147-A177-3AD203B41FA5}">
                      <a16:colId xmlns:a16="http://schemas.microsoft.com/office/drawing/2014/main" val="3279054476"/>
                    </a:ext>
                  </a:extLst>
                </a:gridCol>
                <a:gridCol w="2192670">
                  <a:extLst>
                    <a:ext uri="{9D8B030D-6E8A-4147-A177-3AD203B41FA5}">
                      <a16:colId xmlns:a16="http://schemas.microsoft.com/office/drawing/2014/main" val="748728864"/>
                    </a:ext>
                  </a:extLst>
                </a:gridCol>
              </a:tblGrid>
              <a:tr h="165311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Empty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Empty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1590094"/>
                  </a:ext>
                </a:extLst>
              </a:tr>
              <a:tr h="165311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add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7700587"/>
                  </a:ext>
                </a:extLst>
              </a:tr>
              <a:tr h="165311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89520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FEB5BB4-A319-F649-9559-FF14EA611244}"/>
              </a:ext>
            </a:extLst>
          </p:cNvPr>
          <p:cNvSpPr txBox="1"/>
          <p:nvPr/>
        </p:nvSpPr>
        <p:spPr>
          <a:xfrm>
            <a:off x="3678695" y="164042"/>
            <a:ext cx="46280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Empty</a:t>
            </a:r>
            <a:r>
              <a:rPr lang="en-US" sz="2800" dirty="0"/>
              <a:t> &amp; </a:t>
            </a:r>
            <a:r>
              <a:rPr lang="en-US" sz="2800" dirty="0">
                <a:solidFill>
                  <a:srgbClr val="FF0000"/>
                </a:solidFill>
              </a:rPr>
              <a:t>Not Empty </a:t>
            </a:r>
            <a:r>
              <a:rPr lang="en-US" sz="2800" dirty="0"/>
              <a:t>can field both </a:t>
            </a:r>
            <a:r>
              <a:rPr lang="en-US" sz="2800" dirty="0">
                <a:solidFill>
                  <a:srgbClr val="FF0000"/>
                </a:solidFill>
              </a:rPr>
              <a:t>add </a:t>
            </a:r>
            <a:r>
              <a:rPr lang="en-US" sz="2800" dirty="0"/>
              <a:t>and</a:t>
            </a:r>
            <a:r>
              <a:rPr lang="en-US" sz="2800" dirty="0">
                <a:solidFill>
                  <a:srgbClr val="FF0000"/>
                </a:solidFill>
              </a:rPr>
              <a:t> find </a:t>
            </a:r>
            <a:r>
              <a:rPr lang="en-US" sz="2800" dirty="0"/>
              <a:t>messages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4E79388-04EF-6842-AE96-062592F8E536}"/>
              </a:ext>
            </a:extLst>
          </p:cNvPr>
          <p:cNvSpPr/>
          <p:nvPr/>
        </p:nvSpPr>
        <p:spPr>
          <a:xfrm>
            <a:off x="4935557" y="1454227"/>
            <a:ext cx="1905918" cy="453894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9CBF55-A82A-174F-92BC-95BEA647EF12}"/>
              </a:ext>
            </a:extLst>
          </p:cNvPr>
          <p:cNvSpPr txBox="1"/>
          <p:nvPr/>
        </p:nvSpPr>
        <p:spPr>
          <a:xfrm>
            <a:off x="275166" y="164042"/>
            <a:ext cx="26443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Message Passing Style</a:t>
            </a:r>
          </a:p>
        </p:txBody>
      </p:sp>
    </p:spTree>
    <p:extLst>
      <p:ext uri="{BB962C8B-B14F-4D97-AF65-F5344CB8AC3E}">
        <p14:creationId xmlns:p14="http://schemas.microsoft.com/office/powerpoint/2010/main" val="1014664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2C074-D531-D248-B338-1763BE541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en-US" dirty="0"/>
              <a:t>Java has no Either/Or Types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160C3D-162C-BE4B-8753-BDC85020C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</p:spTree>
    <p:extLst>
      <p:ext uri="{BB962C8B-B14F-4D97-AF65-F5344CB8AC3E}">
        <p14:creationId xmlns:p14="http://schemas.microsoft.com/office/powerpoint/2010/main" val="2586683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2C074-D531-D248-B338-1763BE541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Can Simulate Either/Or but it’s not native Java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160C3D-162C-BE4B-8753-BDC85020C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</p:spTree>
    <p:extLst>
      <p:ext uri="{BB962C8B-B14F-4D97-AF65-F5344CB8AC3E}">
        <p14:creationId xmlns:p14="http://schemas.microsoft.com/office/powerpoint/2010/main" val="3369089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16572</TotalTime>
  <Words>140</Words>
  <Application>Microsoft Macintosh PowerPoint</Application>
  <PresentationFormat>On-screen Show (4:3)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CSCI 1103 CS 1 Honors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Java has no Either/Or Types</vt:lpstr>
      <vt:lpstr>Can Simulate Either/Or but it’s not native Java Style</vt:lpstr>
    </vt:vector>
  </TitlesOfParts>
  <Company>Boston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Audio</dc:title>
  <dc:creator>Robert Muller</dc:creator>
  <cp:lastModifiedBy>Microsoft Office User</cp:lastModifiedBy>
  <cp:revision>132</cp:revision>
  <cp:lastPrinted>2009-10-28T21:22:07Z</cp:lastPrinted>
  <dcterms:created xsi:type="dcterms:W3CDTF">2010-11-01T18:39:22Z</dcterms:created>
  <dcterms:modified xsi:type="dcterms:W3CDTF">2020-12-07T18:11:23Z</dcterms:modified>
</cp:coreProperties>
</file>