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4" r:id="rId2"/>
    <p:sldId id="325" r:id="rId3"/>
    <p:sldId id="326" r:id="rId4"/>
    <p:sldId id="339" r:id="rId5"/>
    <p:sldId id="338" r:id="rId6"/>
    <p:sldId id="327" r:id="rId7"/>
    <p:sldId id="328" r:id="rId8"/>
    <p:sldId id="333" r:id="rId9"/>
    <p:sldId id="336" r:id="rId10"/>
    <p:sldId id="331" r:id="rId11"/>
    <p:sldId id="335" r:id="rId12"/>
    <p:sldId id="340" r:id="rId13"/>
    <p:sldId id="332" r:id="rId14"/>
    <p:sldId id="33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1584154"/>
          </a:xfrm>
        </p:spPr>
        <p:txBody>
          <a:bodyPr>
            <a:normAutofit/>
          </a:bodyPr>
          <a:lstStyle/>
          <a:p>
            <a:r>
              <a:rPr lang="en-US" sz="2700" dirty="0"/>
              <a:t>Meeting 41: Wednesday 12/9 </a:t>
            </a:r>
          </a:p>
          <a:p>
            <a:r>
              <a:rPr lang="en-US" sz="2700" dirty="0"/>
              <a:t>Review &amp; </a:t>
            </a:r>
            <a:r>
              <a:rPr lang="en-US" sz="2700" dirty="0" err="1"/>
              <a:t>Wrapup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AFEA-BBED-FC4C-B969-31D83512E931}"/>
              </a:ext>
            </a:extLst>
          </p:cNvPr>
          <p:cNvSpPr/>
          <p:nvPr/>
        </p:nvSpPr>
        <p:spPr>
          <a:xfrm>
            <a:off x="2278912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4D2-62DB-EA49-B827-07E5C0989EF0}"/>
              </a:ext>
            </a:extLst>
          </p:cNvPr>
          <p:cNvSpPr txBox="1"/>
          <p:nvPr/>
        </p:nvSpPr>
        <p:spPr>
          <a:xfrm>
            <a:off x="6063343" y="-67013"/>
            <a:ext cx="301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3000 Electives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DC7E98-D7D5-AD41-B545-09DB6ECE2AEB}"/>
              </a:ext>
            </a:extLst>
          </p:cNvPr>
          <p:cNvSpPr/>
          <p:nvPr/>
        </p:nvSpPr>
        <p:spPr>
          <a:xfrm>
            <a:off x="304803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Intelligence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236BD-91DC-154D-9CC4-67048AAA09ED}"/>
              </a:ext>
            </a:extLst>
          </p:cNvPr>
          <p:cNvSpPr/>
          <p:nvPr/>
        </p:nvSpPr>
        <p:spPr>
          <a:xfrm>
            <a:off x="4253021" y="539334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Vision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ED91C-141D-0E44-BB1A-749B20F22BF3}"/>
              </a:ext>
            </a:extLst>
          </p:cNvPr>
          <p:cNvSpPr txBox="1"/>
          <p:nvPr/>
        </p:nvSpPr>
        <p:spPr>
          <a:xfrm>
            <a:off x="186530" y="363693"/>
            <a:ext cx="3065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Artificial</a:t>
            </a:r>
          </a:p>
          <a:p>
            <a:r>
              <a:rPr lang="en-US" sz="4800" dirty="0"/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123784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AFEA-BBED-FC4C-B969-31D83512E931}"/>
              </a:ext>
            </a:extLst>
          </p:cNvPr>
          <p:cNvSpPr/>
          <p:nvPr/>
        </p:nvSpPr>
        <p:spPr>
          <a:xfrm>
            <a:off x="2278912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4D2-62DB-EA49-B827-07E5C0989EF0}"/>
              </a:ext>
            </a:extLst>
          </p:cNvPr>
          <p:cNvSpPr txBox="1"/>
          <p:nvPr/>
        </p:nvSpPr>
        <p:spPr>
          <a:xfrm>
            <a:off x="6063343" y="-67013"/>
            <a:ext cx="301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3000 Electives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DC7E98-D7D5-AD41-B545-09DB6ECE2AEB}"/>
              </a:ext>
            </a:extLst>
          </p:cNvPr>
          <p:cNvSpPr/>
          <p:nvPr/>
        </p:nvSpPr>
        <p:spPr>
          <a:xfrm>
            <a:off x="304803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236BD-91DC-154D-9CC4-67048AAA09ED}"/>
              </a:ext>
            </a:extLst>
          </p:cNvPr>
          <p:cNvSpPr/>
          <p:nvPr/>
        </p:nvSpPr>
        <p:spPr>
          <a:xfrm>
            <a:off x="4253021" y="539334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BD8D44-9FBB-CF46-AD16-4BE4EEC5814F}"/>
              </a:ext>
            </a:extLst>
          </p:cNvPr>
          <p:cNvSpPr txBox="1"/>
          <p:nvPr/>
        </p:nvSpPr>
        <p:spPr>
          <a:xfrm>
            <a:off x="374245" y="795747"/>
            <a:ext cx="240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12375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AFEA-BBED-FC4C-B969-31D83512E931}"/>
              </a:ext>
            </a:extLst>
          </p:cNvPr>
          <p:cNvSpPr/>
          <p:nvPr/>
        </p:nvSpPr>
        <p:spPr>
          <a:xfrm>
            <a:off x="2278912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4D2-62DB-EA49-B827-07E5C0989EF0}"/>
              </a:ext>
            </a:extLst>
          </p:cNvPr>
          <p:cNvSpPr txBox="1"/>
          <p:nvPr/>
        </p:nvSpPr>
        <p:spPr>
          <a:xfrm>
            <a:off x="6063343" y="-67013"/>
            <a:ext cx="301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3000 Electives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DC7E98-D7D5-AD41-B545-09DB6ECE2AEB}"/>
              </a:ext>
            </a:extLst>
          </p:cNvPr>
          <p:cNvSpPr/>
          <p:nvPr/>
        </p:nvSpPr>
        <p:spPr>
          <a:xfrm>
            <a:off x="304803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BD8D44-9FBB-CF46-AD16-4BE4EEC5814F}"/>
              </a:ext>
            </a:extLst>
          </p:cNvPr>
          <p:cNvSpPr txBox="1"/>
          <p:nvPr/>
        </p:nvSpPr>
        <p:spPr>
          <a:xfrm>
            <a:off x="374245" y="795747"/>
            <a:ext cx="2406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87246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AFEA-BBED-FC4C-B969-31D83512E931}"/>
              </a:ext>
            </a:extLst>
          </p:cNvPr>
          <p:cNvSpPr/>
          <p:nvPr/>
        </p:nvSpPr>
        <p:spPr>
          <a:xfrm>
            <a:off x="2780415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Programming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4D2-62DB-EA49-B827-07E5C0989EF0}"/>
              </a:ext>
            </a:extLst>
          </p:cNvPr>
          <p:cNvSpPr txBox="1"/>
          <p:nvPr/>
        </p:nvSpPr>
        <p:spPr>
          <a:xfrm>
            <a:off x="6063343" y="-67013"/>
            <a:ext cx="301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3000 Electives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5ED16-0FC0-C640-93D0-D4B982F30066}"/>
              </a:ext>
            </a:extLst>
          </p:cNvPr>
          <p:cNvSpPr/>
          <p:nvPr/>
        </p:nvSpPr>
        <p:spPr>
          <a:xfrm>
            <a:off x="871869" y="2282455"/>
            <a:ext cx="1690576" cy="90376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50060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F86-FCE6-3A43-92DD-FB10536E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Thanks! And good luck!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25DC8-354B-0148-8FEE-DBFB29BA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7040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A3D8-929F-6B4A-8496-623733F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Interwoven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DBC1-56EB-AB45-9B12-595BD4DB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600200"/>
            <a:ext cx="872933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Computation &amp; Information --- the subject matter</a:t>
            </a:r>
          </a:p>
          <a:p>
            <a:endParaRPr lang="en-US" dirty="0"/>
          </a:p>
          <a:p>
            <a:r>
              <a:rPr lang="en-US" dirty="0"/>
              <a:t>Coding --- the skill, how to </a:t>
            </a:r>
            <a:r>
              <a:rPr lang="en-US" i="1" dirty="0"/>
              <a:t>express</a:t>
            </a:r>
            <a:r>
              <a:rPr lang="en-US" dirty="0"/>
              <a:t> computation</a:t>
            </a:r>
          </a:p>
          <a:p>
            <a:endParaRPr lang="en-US" dirty="0"/>
          </a:p>
          <a:p>
            <a:r>
              <a:rPr lang="en-US" dirty="0"/>
              <a:t>Computer Science --- the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D6DB-6675-CD48-AEF1-8F3A8979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2130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2020-4217-2E49-AE0F-5D7E2059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A827-44AD-EF49-A37E-5021B55A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 </a:t>
            </a:r>
            <a:r>
              <a:rPr lang="en-US" i="1" dirty="0"/>
              <a:t>algebraic</a:t>
            </a:r>
            <a:r>
              <a:rPr lang="en-US" dirty="0"/>
              <a:t> view --- computation involves simplification of an expression to a value</a:t>
            </a:r>
          </a:p>
          <a:p>
            <a:endParaRPr lang="en-US" dirty="0"/>
          </a:p>
          <a:p>
            <a:r>
              <a:rPr lang="en-US" dirty="0"/>
              <a:t>How many steps?</a:t>
            </a:r>
          </a:p>
          <a:p>
            <a:endParaRPr lang="en-US" dirty="0"/>
          </a:p>
          <a:p>
            <a:r>
              <a:rPr lang="en-US" dirty="0"/>
              <a:t>Then a mechanical view --- registers, LODs, STOs </a:t>
            </a:r>
            <a:r>
              <a:rPr lang="en-US" dirty="0" err="1"/>
              <a:t>etc</a:t>
            </a:r>
            <a:r>
              <a:rPr lang="en-US" dirty="0"/>
              <a:t> &amp; in HLLs arrays, for-loops,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7D89E-2E63-264C-9495-3EE7292D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8871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5E68-9449-384A-8F74-AD67EBB7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5A18-FE4C-E343-9E72-F3927B8F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code compositionally, types can guide you</a:t>
            </a:r>
          </a:p>
          <a:p>
            <a:endParaRPr lang="en-US" dirty="0"/>
          </a:p>
          <a:p>
            <a:r>
              <a:rPr lang="en-US" dirty="0"/>
              <a:t>Break problems down by inventing helper functions</a:t>
            </a:r>
          </a:p>
          <a:p>
            <a:endParaRPr lang="en-US" dirty="0"/>
          </a:p>
          <a:p>
            <a:r>
              <a:rPr lang="en-US" dirty="0"/>
              <a:t>Persistence!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7F4A2-1FD3-274E-9436-8D33A2FE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1164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33E7-95D0-5547-9823-2B8F1B6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04456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2. Learning about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ACBAD-04C9-4A4E-87A9-22B484BA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73C0F9-2D90-D54B-961F-362739171A1D}"/>
              </a:ext>
            </a:extLst>
          </p:cNvPr>
          <p:cNvSpPr txBox="1">
            <a:spLocks/>
          </p:cNvSpPr>
          <p:nvPr/>
        </p:nvSpPr>
        <p:spPr>
          <a:xfrm>
            <a:off x="762000" y="4051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Learning about Applications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9D577A-80DC-3F43-9165-1C5ECE2C31C8}"/>
              </a:ext>
            </a:extLst>
          </p:cNvPr>
          <p:cNvSpPr txBox="1">
            <a:spLocks/>
          </p:cNvSpPr>
          <p:nvPr/>
        </p:nvSpPr>
        <p:spPr>
          <a:xfrm>
            <a:off x="7620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Learning to 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245D61-F993-1A42-ACC2-E4289D37BA61}"/>
              </a:ext>
            </a:extLst>
          </p:cNvPr>
          <p:cNvSpPr txBox="1">
            <a:spLocks/>
          </p:cNvSpPr>
          <p:nvPr/>
        </p:nvSpPr>
        <p:spPr>
          <a:xfrm>
            <a:off x="457200" y="3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Month by Month</a:t>
            </a:r>
          </a:p>
        </p:txBody>
      </p:sp>
    </p:spTree>
    <p:extLst>
      <p:ext uri="{BB962C8B-B14F-4D97-AF65-F5344CB8AC3E}">
        <p14:creationId xmlns:p14="http://schemas.microsoft.com/office/powerpoint/2010/main" val="403962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2210560" y="210041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4927938" y="2113944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2775658" y="4535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4806988" y="4535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854591" y="4521287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838319" y="4521287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&amp;</a:t>
            </a:r>
          </a:p>
          <a:p>
            <a:pPr algn="ctr"/>
            <a:r>
              <a:rPr lang="en-US" dirty="0"/>
              <a:t>Culture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01136" y="2552297"/>
            <a:ext cx="1026802" cy="135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3087523" y="3038828"/>
            <a:ext cx="533423" cy="14824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699879" y="3038828"/>
            <a:ext cx="1309388" cy="14824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</p:cNvCxnSpPr>
          <p:nvPr/>
        </p:nvCxnSpPr>
        <p:spPr>
          <a:xfrm>
            <a:off x="1041991" y="1884829"/>
            <a:ext cx="558209" cy="26364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F4947-18FF-854C-981B-9BAD5D26D733}"/>
              </a:ext>
            </a:extLst>
          </p:cNvPr>
          <p:cNvSpPr/>
          <p:nvPr/>
        </p:nvSpPr>
        <p:spPr>
          <a:xfrm>
            <a:off x="275719" y="981061"/>
            <a:ext cx="1690576" cy="90376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0E0A5-1CDD-9E49-96D8-A50984AC0736}"/>
              </a:ext>
            </a:extLst>
          </p:cNvPr>
          <p:cNvSpPr txBox="1"/>
          <p:nvPr/>
        </p:nvSpPr>
        <p:spPr>
          <a:xfrm>
            <a:off x="2488364" y="357742"/>
            <a:ext cx="6327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2000-level Electives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611472-0767-D049-AD34-02157AF95FCA}"/>
              </a:ext>
            </a:extLst>
          </p:cNvPr>
          <p:cNvCxnSpPr>
            <a:cxnSpLocks/>
          </p:cNvCxnSpPr>
          <p:nvPr/>
        </p:nvCxnSpPr>
        <p:spPr>
          <a:xfrm>
            <a:off x="3165779" y="3004181"/>
            <a:ext cx="2486496" cy="15171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6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AFEA-BBED-FC4C-B969-31D83512E931}"/>
              </a:ext>
            </a:extLst>
          </p:cNvPr>
          <p:cNvSpPr/>
          <p:nvPr/>
        </p:nvSpPr>
        <p:spPr>
          <a:xfrm>
            <a:off x="3484571" y="539334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Cryptography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4D2-62DB-EA49-B827-07E5C0989EF0}"/>
              </a:ext>
            </a:extLst>
          </p:cNvPr>
          <p:cNvSpPr txBox="1"/>
          <p:nvPr/>
        </p:nvSpPr>
        <p:spPr>
          <a:xfrm>
            <a:off x="6063343" y="-67013"/>
            <a:ext cx="301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3000 Electives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C0CE7-01C9-6742-9EAF-9016697AD9F8}"/>
              </a:ext>
            </a:extLst>
          </p:cNvPr>
          <p:cNvSpPr/>
          <p:nvPr/>
        </p:nvSpPr>
        <p:spPr>
          <a:xfrm>
            <a:off x="1054018" y="5393346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1771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A8C2-180D-A647-B378-2DE0036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125CD-4191-384E-A3EF-01B1B22123FC}"/>
              </a:ext>
            </a:extLst>
          </p:cNvPr>
          <p:cNvSpPr/>
          <p:nvPr/>
        </p:nvSpPr>
        <p:spPr>
          <a:xfrm>
            <a:off x="3625703" y="68048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17E6-44A8-F348-9274-BD4E26D5537F}"/>
              </a:ext>
            </a:extLst>
          </p:cNvPr>
          <p:cNvSpPr/>
          <p:nvPr/>
        </p:nvSpPr>
        <p:spPr>
          <a:xfrm>
            <a:off x="3625703" y="2282455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24CD6-9673-624F-8154-17A1810F1BCA}"/>
              </a:ext>
            </a:extLst>
          </p:cNvPr>
          <p:cNvSpPr/>
          <p:nvPr/>
        </p:nvSpPr>
        <p:spPr>
          <a:xfrm>
            <a:off x="3625703" y="3850610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0D24-7032-B34E-893E-E71FAC60B8A7}"/>
              </a:ext>
            </a:extLst>
          </p:cNvPr>
          <p:cNvSpPr/>
          <p:nvPr/>
        </p:nvSpPr>
        <p:spPr>
          <a:xfrm>
            <a:off x="879846" y="3880534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F038B-7062-E745-AB19-34CFF2B2924F}"/>
              </a:ext>
            </a:extLst>
          </p:cNvPr>
          <p:cNvSpPr/>
          <p:nvPr/>
        </p:nvSpPr>
        <p:spPr>
          <a:xfrm>
            <a:off x="6581554" y="228245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79DFB-2E77-6A41-8A4F-D0FB802CE564}"/>
              </a:ext>
            </a:extLst>
          </p:cNvPr>
          <p:cNvSpPr/>
          <p:nvPr/>
        </p:nvSpPr>
        <p:spPr>
          <a:xfrm>
            <a:off x="6581554" y="3739116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Randomness &amp;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2EC7-1743-764E-84D9-B9C4DA6009D0}"/>
              </a:ext>
            </a:extLst>
          </p:cNvPr>
          <p:cNvSpPr/>
          <p:nvPr/>
        </p:nvSpPr>
        <p:spPr>
          <a:xfrm>
            <a:off x="6581554" y="5200335"/>
            <a:ext cx="1690576" cy="903768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9E78-D0F3-934C-AE6A-BD267CDA5E50}"/>
              </a:ext>
            </a:extLst>
          </p:cNvPr>
          <p:cNvCxnSpPr>
            <a:cxnSpLocks/>
          </p:cNvCxnSpPr>
          <p:nvPr/>
        </p:nvCxnSpPr>
        <p:spPr>
          <a:xfrm>
            <a:off x="4470991" y="1584251"/>
            <a:ext cx="0" cy="6982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5F08F-1741-A14D-848A-8C160CA0BF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6842" y="3186223"/>
            <a:ext cx="0" cy="55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4BE8-32BA-CF40-89D7-03FDA24363E3}"/>
              </a:ext>
            </a:extLst>
          </p:cNvPr>
          <p:cNvCxnSpPr>
            <a:cxnSpLocks/>
          </p:cNvCxnSpPr>
          <p:nvPr/>
        </p:nvCxnSpPr>
        <p:spPr>
          <a:xfrm>
            <a:off x="5316279" y="3167235"/>
            <a:ext cx="1265275" cy="2033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D0F9F-B1FB-5D42-875E-27C9BB58C88D}"/>
              </a:ext>
            </a:extLst>
          </p:cNvPr>
          <p:cNvCxnSpPr>
            <a:cxnSpLocks/>
          </p:cNvCxnSpPr>
          <p:nvPr/>
        </p:nvCxnSpPr>
        <p:spPr>
          <a:xfrm>
            <a:off x="5316279" y="1572351"/>
            <a:ext cx="1182492" cy="6911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64325-AD28-304C-A229-6F8B04A595AB}"/>
              </a:ext>
            </a:extLst>
          </p:cNvPr>
          <p:cNvCxnSpPr>
            <a:cxnSpLocks/>
          </p:cNvCxnSpPr>
          <p:nvPr/>
        </p:nvCxnSpPr>
        <p:spPr>
          <a:xfrm flipH="1">
            <a:off x="2570422" y="1572351"/>
            <a:ext cx="1066548" cy="22782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0235DE-D096-B944-9FDC-C73DB84DA9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70991" y="3205715"/>
            <a:ext cx="0" cy="6448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4ED3-0093-6847-8C57-21F5053D956E}"/>
              </a:ext>
            </a:extLst>
          </p:cNvPr>
          <p:cNvCxnSpPr>
            <a:cxnSpLocks/>
          </p:cNvCxnSpPr>
          <p:nvPr/>
        </p:nvCxnSpPr>
        <p:spPr>
          <a:xfrm>
            <a:off x="7426842" y="4647442"/>
            <a:ext cx="0" cy="552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AFEA-BBED-FC4C-B969-31D83512E931}"/>
              </a:ext>
            </a:extLst>
          </p:cNvPr>
          <p:cNvSpPr/>
          <p:nvPr/>
        </p:nvSpPr>
        <p:spPr>
          <a:xfrm>
            <a:off x="2278912" y="5399273"/>
            <a:ext cx="1690576" cy="9037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4D2-62DB-EA49-B827-07E5C0989EF0}"/>
              </a:ext>
            </a:extLst>
          </p:cNvPr>
          <p:cNvSpPr txBox="1"/>
          <p:nvPr/>
        </p:nvSpPr>
        <p:spPr>
          <a:xfrm>
            <a:off x="6063343" y="-67013"/>
            <a:ext cx="301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3000 Electives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ED91C-141D-0E44-BB1A-749B20F22BF3}"/>
              </a:ext>
            </a:extLst>
          </p:cNvPr>
          <p:cNvSpPr txBox="1"/>
          <p:nvPr/>
        </p:nvSpPr>
        <p:spPr>
          <a:xfrm>
            <a:off x="186530" y="363693"/>
            <a:ext cx="3065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Artificial</a:t>
            </a:r>
          </a:p>
          <a:p>
            <a:r>
              <a:rPr lang="en-US" sz="4800" dirty="0"/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20011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17606</TotalTime>
  <Words>340</Words>
  <Application>Microsoft Macintosh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CSCI 1103 CS 1 Honors</vt:lpstr>
      <vt:lpstr>Three Interwoven Themes</vt:lpstr>
      <vt:lpstr>Computation and Information</vt:lpstr>
      <vt:lpstr>Coding Codas</vt:lpstr>
      <vt:lpstr>2. Learning about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And good luck!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146</cp:revision>
  <cp:lastPrinted>2009-10-28T21:22:07Z</cp:lastPrinted>
  <dcterms:created xsi:type="dcterms:W3CDTF">2010-11-01T18:39:22Z</dcterms:created>
  <dcterms:modified xsi:type="dcterms:W3CDTF">2020-12-09T20:52:20Z</dcterms:modified>
</cp:coreProperties>
</file>