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701" r:id="rId6"/>
    <p:sldMasterId id="2147483672" r:id="rId7"/>
  </p:sldMasterIdLst>
  <p:notesMasterIdLst>
    <p:notesMasterId r:id="rId54"/>
  </p:notesMasterIdLst>
  <p:sldIdLst>
    <p:sldId id="10053" r:id="rId8"/>
    <p:sldId id="1575" r:id="rId9"/>
    <p:sldId id="1628" r:id="rId10"/>
    <p:sldId id="1629" r:id="rId11"/>
    <p:sldId id="1630" r:id="rId12"/>
    <p:sldId id="1577" r:id="rId13"/>
    <p:sldId id="1622" r:id="rId14"/>
    <p:sldId id="1631" r:id="rId15"/>
    <p:sldId id="1619" r:id="rId16"/>
    <p:sldId id="1620" r:id="rId17"/>
    <p:sldId id="1632" r:id="rId18"/>
    <p:sldId id="1610" r:id="rId19"/>
    <p:sldId id="1633" r:id="rId20"/>
    <p:sldId id="1623" r:id="rId21"/>
    <p:sldId id="1611" r:id="rId22"/>
    <p:sldId id="1600" r:id="rId23"/>
    <p:sldId id="1582" r:id="rId24"/>
    <p:sldId id="1599" r:id="rId25"/>
    <p:sldId id="1583" r:id="rId26"/>
    <p:sldId id="1584" r:id="rId27"/>
    <p:sldId id="1609" r:id="rId28"/>
    <p:sldId id="1624" r:id="rId29"/>
    <p:sldId id="1579" r:id="rId30"/>
    <p:sldId id="1615" r:id="rId31"/>
    <p:sldId id="1634" r:id="rId32"/>
    <p:sldId id="259" r:id="rId33"/>
    <p:sldId id="1613" r:id="rId34"/>
    <p:sldId id="1595" r:id="rId35"/>
    <p:sldId id="1635" r:id="rId36"/>
    <p:sldId id="1636" r:id="rId37"/>
    <p:sldId id="1608" r:id="rId38"/>
    <p:sldId id="1604" r:id="rId39"/>
    <p:sldId id="1598" r:id="rId40"/>
    <p:sldId id="1589" r:id="rId41"/>
    <p:sldId id="1616" r:id="rId42"/>
    <p:sldId id="1594" r:id="rId43"/>
    <p:sldId id="1617" r:id="rId44"/>
    <p:sldId id="1618" r:id="rId45"/>
    <p:sldId id="1625" r:id="rId46"/>
    <p:sldId id="1576" r:id="rId47"/>
    <p:sldId id="1560" r:id="rId48"/>
    <p:sldId id="1606" r:id="rId49"/>
    <p:sldId id="1591" r:id="rId50"/>
    <p:sldId id="1626" r:id="rId51"/>
    <p:sldId id="1612" r:id="rId52"/>
    <p:sldId id="2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6E1"/>
    <a:srgbClr val="17224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ie Gao" userId="24f75ad9-8acc-4f19-9cf6-1a682b562fdb" providerId="ADAL" clId="{A15247BF-006C-4E5C-9C3C-2D0EDA44458A}"/>
    <pc:docChg chg="undo custSel addSld delSld modSld">
      <pc:chgData name="Yanjie Gao" userId="24f75ad9-8acc-4f19-9cf6-1a682b562fdb" providerId="ADAL" clId="{A15247BF-006C-4E5C-9C3C-2D0EDA44458A}" dt="2019-12-06T02:22:28.647" v="332" actId="20577"/>
      <pc:docMkLst>
        <pc:docMk/>
      </pc:docMkLst>
      <pc:sldChg chg="del">
        <pc:chgData name="Yanjie Gao" userId="24f75ad9-8acc-4f19-9cf6-1a682b562fdb" providerId="ADAL" clId="{A15247BF-006C-4E5C-9C3C-2D0EDA44458A}" dt="2019-12-06T01:38:02.500" v="88" actId="47"/>
        <pc:sldMkLst>
          <pc:docMk/>
          <pc:sldMk cId="1434386643" sldId="269"/>
        </pc:sldMkLst>
      </pc:sldChg>
      <pc:sldChg chg="addSp modSp mod">
        <pc:chgData name="Yanjie Gao" userId="24f75ad9-8acc-4f19-9cf6-1a682b562fdb" providerId="ADAL" clId="{A15247BF-006C-4E5C-9C3C-2D0EDA44458A}" dt="2019-12-06T01:39:41.552" v="97" actId="1076"/>
        <pc:sldMkLst>
          <pc:docMk/>
          <pc:sldMk cId="183814946" sldId="272"/>
        </pc:sldMkLst>
        <pc:spChg chg="add mod">
          <ac:chgData name="Yanjie Gao" userId="24f75ad9-8acc-4f19-9cf6-1a682b562fdb" providerId="ADAL" clId="{A15247BF-006C-4E5C-9C3C-2D0EDA44458A}" dt="2019-12-06T01:39:41.552" v="97" actId="1076"/>
          <ac:spMkLst>
            <pc:docMk/>
            <pc:sldMk cId="183814946" sldId="272"/>
            <ac:spMk id="25" creationId="{FF28CB49-C397-4141-AB6D-F250AF06DC9F}"/>
          </ac:spMkLst>
        </pc:spChg>
      </pc:sldChg>
      <pc:sldChg chg="modSp mod">
        <pc:chgData name="Yanjie Gao" userId="24f75ad9-8acc-4f19-9cf6-1a682b562fdb" providerId="ADAL" clId="{A15247BF-006C-4E5C-9C3C-2D0EDA44458A}" dt="2019-12-06T02:18:23.936" v="321" actId="20577"/>
        <pc:sldMkLst>
          <pc:docMk/>
          <pc:sldMk cId="3094575616" sldId="1579"/>
        </pc:sldMkLst>
        <pc:spChg chg="mod">
          <ac:chgData name="Yanjie Gao" userId="24f75ad9-8acc-4f19-9cf6-1a682b562fdb" providerId="ADAL" clId="{A15247BF-006C-4E5C-9C3C-2D0EDA44458A}" dt="2019-12-06T02:18:23.936" v="321" actId="20577"/>
          <ac:spMkLst>
            <pc:docMk/>
            <pc:sldMk cId="3094575616" sldId="1579"/>
            <ac:spMk id="2" creationId="{24520BD2-F05A-4233-9679-20872CE406E0}"/>
          </ac:spMkLst>
        </pc:spChg>
      </pc:sldChg>
      <pc:sldChg chg="addSp delSp modSp mod">
        <pc:chgData name="Yanjie Gao" userId="24f75ad9-8acc-4f19-9cf6-1a682b562fdb" providerId="ADAL" clId="{A15247BF-006C-4E5C-9C3C-2D0EDA44458A}" dt="2019-12-06T02:14:57.408" v="306" actId="14100"/>
        <pc:sldMkLst>
          <pc:docMk/>
          <pc:sldMk cId="206264813" sldId="1581"/>
        </pc:sldMkLst>
        <pc:spChg chg="mod">
          <ac:chgData name="Yanjie Gao" userId="24f75ad9-8acc-4f19-9cf6-1a682b562fdb" providerId="ADAL" clId="{A15247BF-006C-4E5C-9C3C-2D0EDA44458A}" dt="2019-12-06T02:04:08.294" v="264" actId="20577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A15247BF-006C-4E5C-9C3C-2D0EDA44458A}" dt="2019-12-06T02:14:57.408" v="306" actId="14100"/>
          <ac:spMkLst>
            <pc:docMk/>
            <pc:sldMk cId="206264813" sldId="1581"/>
            <ac:spMk id="3" creationId="{93178AC8-5D48-484D-8205-D1B8002651D4}"/>
          </ac:spMkLst>
        </pc:spChg>
        <pc:spChg chg="add del mod">
          <ac:chgData name="Yanjie Gao" userId="24f75ad9-8acc-4f19-9cf6-1a682b562fdb" providerId="ADAL" clId="{A15247BF-006C-4E5C-9C3C-2D0EDA44458A}" dt="2019-12-06T01:40:50.669" v="102" actId="478"/>
          <ac:spMkLst>
            <pc:docMk/>
            <pc:sldMk cId="206264813" sldId="1581"/>
            <ac:spMk id="17" creationId="{F62075B9-D1C9-4ADB-BD53-252AC4F20E18}"/>
          </ac:spMkLst>
        </pc:spChg>
        <pc:spChg chg="mod">
          <ac:chgData name="Yanjie Gao" userId="24f75ad9-8acc-4f19-9cf6-1a682b562fdb" providerId="ADAL" clId="{A15247BF-006C-4E5C-9C3C-2D0EDA44458A}" dt="2019-12-06T01:41:13.904" v="125" actId="20577"/>
          <ac:spMkLst>
            <pc:docMk/>
            <pc:sldMk cId="206264813" sldId="1581"/>
            <ac:spMk id="25" creationId="{D1E5BD31-4127-4DC1-BB00-19258F89354F}"/>
          </ac:spMkLst>
        </pc:spChg>
        <pc:spChg chg="mod">
          <ac:chgData name="Yanjie Gao" userId="24f75ad9-8acc-4f19-9cf6-1a682b562fdb" providerId="ADAL" clId="{A15247BF-006C-4E5C-9C3C-2D0EDA44458A}" dt="2019-12-06T02:06:57.050" v="268" actId="1076"/>
          <ac:spMkLst>
            <pc:docMk/>
            <pc:sldMk cId="206264813" sldId="1581"/>
            <ac:spMk id="26" creationId="{8554ADD1-A8E8-4DB4-9616-2D5B5807A577}"/>
          </ac:spMkLst>
        </pc:spChg>
        <pc:spChg chg="add mod">
          <ac:chgData name="Yanjie Gao" userId="24f75ad9-8acc-4f19-9cf6-1a682b562fdb" providerId="ADAL" clId="{A15247BF-006C-4E5C-9C3C-2D0EDA44458A}" dt="2019-12-06T01:48:15.604" v="199" actId="1076"/>
          <ac:spMkLst>
            <pc:docMk/>
            <pc:sldMk cId="206264813" sldId="1581"/>
            <ac:spMk id="31" creationId="{92EEF7F1-7408-4ED9-97A4-7FE6B2C20D9F}"/>
          </ac:spMkLst>
        </pc:spChg>
        <pc:spChg chg="add mod">
          <ac:chgData name="Yanjie Gao" userId="24f75ad9-8acc-4f19-9cf6-1a682b562fdb" providerId="ADAL" clId="{A15247BF-006C-4E5C-9C3C-2D0EDA44458A}" dt="2019-12-06T01:48:25.756" v="201" actId="1076"/>
          <ac:spMkLst>
            <pc:docMk/>
            <pc:sldMk cId="206264813" sldId="1581"/>
            <ac:spMk id="32" creationId="{09F60960-EA5A-4DF4-9410-A996B28BE3B2}"/>
          </ac:spMkLst>
        </pc:spChg>
        <pc:spChg chg="add mod">
          <ac:chgData name="Yanjie Gao" userId="24f75ad9-8acc-4f19-9cf6-1a682b562fdb" providerId="ADAL" clId="{A15247BF-006C-4E5C-9C3C-2D0EDA44458A}" dt="2019-12-06T01:48:29.626" v="202" actId="1076"/>
          <ac:spMkLst>
            <pc:docMk/>
            <pc:sldMk cId="206264813" sldId="1581"/>
            <ac:spMk id="33" creationId="{A209529B-BD17-4F0A-9B66-C9DC3451D65A}"/>
          </ac:spMkLst>
        </pc:spChg>
        <pc:spChg chg="add mod">
          <ac:chgData name="Yanjie Gao" userId="24f75ad9-8acc-4f19-9cf6-1a682b562fdb" providerId="ADAL" clId="{A15247BF-006C-4E5C-9C3C-2D0EDA44458A}" dt="2019-12-06T01:48:22.554" v="200" actId="1076"/>
          <ac:spMkLst>
            <pc:docMk/>
            <pc:sldMk cId="206264813" sldId="1581"/>
            <ac:spMk id="34" creationId="{290B8DE2-202F-4C84-9834-949FD5DE83A5}"/>
          </ac:spMkLst>
        </pc:spChg>
        <pc:spChg chg="add mod">
          <ac:chgData name="Yanjie Gao" userId="24f75ad9-8acc-4f19-9cf6-1a682b562fdb" providerId="ADAL" clId="{A15247BF-006C-4E5C-9C3C-2D0EDA44458A}" dt="2019-12-06T01:50:06.124" v="212" actId="1076"/>
          <ac:spMkLst>
            <pc:docMk/>
            <pc:sldMk cId="206264813" sldId="1581"/>
            <ac:spMk id="35" creationId="{5AE60B04-DAF7-4AC4-987A-2722E719C357}"/>
          </ac:spMkLst>
        </pc:spChg>
        <pc:grpChg chg="add 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7" creationId="{91FED4BB-343A-468C-ACA3-041443E14929}"/>
          </ac:grpSpMkLst>
        </pc:grpChg>
        <pc:grpChg chg="add 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10" creationId="{6B7D2F13-6AC0-4800-B1DD-DD74A2107319}"/>
          </ac:grpSpMkLst>
        </pc:grpChg>
        <pc:grpChg chg="mod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22" creationId="{FE8EC7A1-BAFC-4EBE-B285-F8E8E5274B65}"/>
          </ac:grpSpMkLst>
        </pc:grpChg>
        <pc:grpChg chg="mod topLvl">
          <ac:chgData name="Yanjie Gao" userId="24f75ad9-8acc-4f19-9cf6-1a682b562fdb" providerId="ADAL" clId="{A15247BF-006C-4E5C-9C3C-2D0EDA44458A}" dt="2019-12-06T01:47:47.977" v="197" actId="1076"/>
          <ac:grpSpMkLst>
            <pc:docMk/>
            <pc:sldMk cId="206264813" sldId="1581"/>
            <ac:grpSpMk id="24" creationId="{1168BA48-27F5-4C1A-BF6B-02BC8996E293}"/>
          </ac:grpSpMkLst>
        </pc:grpChg>
        <pc:grpChg chg="add del mod">
          <ac:chgData name="Yanjie Gao" userId="24f75ad9-8acc-4f19-9cf6-1a682b562fdb" providerId="ADAL" clId="{A15247BF-006C-4E5C-9C3C-2D0EDA44458A}" dt="2019-12-06T01:45:42.667" v="151" actId="478"/>
          <ac:grpSpMkLst>
            <pc:docMk/>
            <pc:sldMk cId="206264813" sldId="1581"/>
            <ac:grpSpMk id="30" creationId="{1042C6BF-348C-4C2B-80D0-6DC9D80A53DD}"/>
          </ac:grpSpMkLst>
        </pc:grpChg>
        <pc:picChg chg="add mod">
          <ac:chgData name="Yanjie Gao" userId="24f75ad9-8acc-4f19-9cf6-1a682b562fdb" providerId="ADAL" clId="{A15247BF-006C-4E5C-9C3C-2D0EDA44458A}" dt="2019-12-06T01:44:46.822" v="136" actId="164"/>
          <ac:picMkLst>
            <pc:docMk/>
            <pc:sldMk cId="206264813" sldId="1581"/>
            <ac:picMk id="6" creationId="{1C91B1E1-EF5F-4A0B-866D-ACD25273B9A1}"/>
          </ac:picMkLst>
        </pc:picChg>
        <pc:picChg chg="add mod">
          <ac:chgData name="Yanjie Gao" userId="24f75ad9-8acc-4f19-9cf6-1a682b562fdb" providerId="ADAL" clId="{A15247BF-006C-4E5C-9C3C-2D0EDA44458A}" dt="2019-12-06T01:47:32.203" v="190" actId="164"/>
          <ac:picMkLst>
            <pc:docMk/>
            <pc:sldMk cId="206264813" sldId="1581"/>
            <ac:picMk id="9" creationId="{2C330EAA-FA0A-4876-B72A-01B0665976B3}"/>
          </ac:picMkLst>
        </pc:picChg>
        <pc:picChg chg="add del mod topLvl">
          <ac:chgData name="Yanjie Gao" userId="24f75ad9-8acc-4f19-9cf6-1a682b562fdb" providerId="ADAL" clId="{A15247BF-006C-4E5C-9C3C-2D0EDA44458A}" dt="2019-12-06T01:45:42.667" v="151" actId="478"/>
          <ac:picMkLst>
            <pc:docMk/>
            <pc:sldMk cId="206264813" sldId="1581"/>
            <ac:picMk id="29" creationId="{9B4141CD-2042-49B9-96CD-43EB8C753CC3}"/>
          </ac:picMkLst>
        </pc:picChg>
      </pc:sldChg>
      <pc:sldChg chg="modSp mod">
        <pc:chgData name="Yanjie Gao" userId="24f75ad9-8acc-4f19-9cf6-1a682b562fdb" providerId="ADAL" clId="{A15247BF-006C-4E5C-9C3C-2D0EDA44458A}" dt="2019-12-06T02:04:23.371" v="266" actId="20577"/>
        <pc:sldMkLst>
          <pc:docMk/>
          <pc:sldMk cId="340764837" sldId="1584"/>
        </pc:sldMkLst>
        <pc:spChg chg="mod">
          <ac:chgData name="Yanjie Gao" userId="24f75ad9-8acc-4f19-9cf6-1a682b562fdb" providerId="ADAL" clId="{A15247BF-006C-4E5C-9C3C-2D0EDA44458A}" dt="2019-12-06T02:04:23.371" v="266" actId="20577"/>
          <ac:spMkLst>
            <pc:docMk/>
            <pc:sldMk cId="340764837" sldId="1584"/>
            <ac:spMk id="2" creationId="{0FDF72DD-5083-46A5-868C-3A9CF22F3D25}"/>
          </ac:spMkLst>
        </pc:spChg>
      </pc:sldChg>
      <pc:sldChg chg="addSp modSp mod modAnim">
        <pc:chgData name="Yanjie Gao" userId="24f75ad9-8acc-4f19-9cf6-1a682b562fdb" providerId="ADAL" clId="{A15247BF-006C-4E5C-9C3C-2D0EDA44458A}" dt="2019-12-06T02:22:28.647" v="332" actId="20577"/>
        <pc:sldMkLst>
          <pc:docMk/>
          <pc:sldMk cId="763466293" sldId="1597"/>
        </pc:sldMkLst>
        <pc:spChg chg="mod">
          <ac:chgData name="Yanjie Gao" userId="24f75ad9-8acc-4f19-9cf6-1a682b562fdb" providerId="ADAL" clId="{A15247BF-006C-4E5C-9C3C-2D0EDA44458A}" dt="2019-12-06T02:22:28.647" v="332" actId="20577"/>
          <ac:spMkLst>
            <pc:docMk/>
            <pc:sldMk cId="763466293" sldId="1597"/>
            <ac:spMk id="6" creationId="{8D3D16C7-9440-4A72-A308-75C0ECC16C49}"/>
          </ac:spMkLst>
        </pc:spChg>
        <pc:spChg chg="add mod">
          <ac:chgData name="Yanjie Gao" userId="24f75ad9-8acc-4f19-9cf6-1a682b562fdb" providerId="ADAL" clId="{A15247BF-006C-4E5C-9C3C-2D0EDA44458A}" dt="2019-12-06T01:39:58.066" v="99" actId="1076"/>
          <ac:spMkLst>
            <pc:docMk/>
            <pc:sldMk cId="763466293" sldId="1597"/>
            <ac:spMk id="7" creationId="{1B09F12F-2023-4756-92C6-7F3CCFCAFC6F}"/>
          </ac:spMkLst>
        </pc:spChg>
        <pc:picChg chg="add mod">
          <ac:chgData name="Yanjie Gao" userId="24f75ad9-8acc-4f19-9cf6-1a682b562fdb" providerId="ADAL" clId="{A15247BF-006C-4E5C-9C3C-2D0EDA44458A}" dt="2019-12-06T02:17:16.438" v="317" actId="1076"/>
          <ac:picMkLst>
            <pc:docMk/>
            <pc:sldMk cId="763466293" sldId="1597"/>
            <ac:picMk id="8" creationId="{2CB3D4DE-CDE9-46F8-984C-318401A06FBD}"/>
          </ac:picMkLst>
        </pc:picChg>
        <pc:picChg chg="add mod">
          <ac:chgData name="Yanjie Gao" userId="24f75ad9-8acc-4f19-9cf6-1a682b562fdb" providerId="ADAL" clId="{A15247BF-006C-4E5C-9C3C-2D0EDA44458A}" dt="2019-12-06T02:17:13.914" v="316" actId="1076"/>
          <ac:picMkLst>
            <pc:docMk/>
            <pc:sldMk cId="763466293" sldId="1597"/>
            <ac:picMk id="9" creationId="{958FD259-B981-4392-BA62-883CD6BEB428}"/>
          </ac:picMkLst>
        </pc:picChg>
      </pc:sldChg>
      <pc:sldChg chg="addSp delSp modSp mod modAnim">
        <pc:chgData name="Yanjie Gao" userId="24f75ad9-8acc-4f19-9cf6-1a682b562fdb" providerId="ADAL" clId="{A15247BF-006C-4E5C-9C3C-2D0EDA44458A}" dt="2019-12-06T02:14:16.835" v="301"/>
        <pc:sldMkLst>
          <pc:docMk/>
          <pc:sldMk cId="400661076" sldId="1601"/>
        </pc:sldMkLst>
        <pc:spChg chg="mod">
          <ac:chgData name="Yanjie Gao" userId="24f75ad9-8acc-4f19-9cf6-1a682b562fdb" providerId="ADAL" clId="{A15247BF-006C-4E5C-9C3C-2D0EDA44458A}" dt="2019-12-06T02:13:26.305" v="289"/>
          <ac:spMkLst>
            <pc:docMk/>
            <pc:sldMk cId="400661076" sldId="1601"/>
            <ac:spMk id="34" creationId="{37D03FE8-7157-4350-99CE-9142276CE8E9}"/>
          </ac:spMkLst>
        </pc:spChg>
        <pc:spChg chg="mod">
          <ac:chgData name="Yanjie Gao" userId="24f75ad9-8acc-4f19-9cf6-1a682b562fdb" providerId="ADAL" clId="{A15247BF-006C-4E5C-9C3C-2D0EDA44458A}" dt="2019-12-06T01:39:32.054" v="94" actId="1076"/>
          <ac:spMkLst>
            <pc:docMk/>
            <pc:sldMk cId="400661076" sldId="1601"/>
            <ac:spMk id="38" creationId="{50C08607-C73D-4A21-AF61-8709B7F37241}"/>
          </ac:spMkLst>
        </pc:spChg>
        <pc:spChg chg="mod">
          <ac:chgData name="Yanjie Gao" userId="24f75ad9-8acc-4f19-9cf6-1a682b562fdb" providerId="ADAL" clId="{A15247BF-006C-4E5C-9C3C-2D0EDA44458A}" dt="2019-12-06T01:49:16.756" v="211" actId="14100"/>
          <ac:spMkLst>
            <pc:docMk/>
            <pc:sldMk cId="400661076" sldId="1601"/>
            <ac:spMk id="47" creationId="{30419BFB-EEFA-4401-885E-5AC5273FCC70}"/>
          </ac:spMkLst>
        </pc:spChg>
        <pc:picChg chg="add del mod">
          <ac:chgData name="Yanjie Gao" userId="24f75ad9-8acc-4f19-9cf6-1a682b562fdb" providerId="ADAL" clId="{A15247BF-006C-4E5C-9C3C-2D0EDA44458A}" dt="2019-12-06T02:11:19.423" v="273" actId="478"/>
          <ac:picMkLst>
            <pc:docMk/>
            <pc:sldMk cId="400661076" sldId="1601"/>
            <ac:picMk id="7" creationId="{F8F019B6-84EC-41DA-A193-3395DE9C340A}"/>
          </ac:picMkLst>
        </pc:picChg>
        <pc:picChg chg="add del mod">
          <ac:chgData name="Yanjie Gao" userId="24f75ad9-8acc-4f19-9cf6-1a682b562fdb" providerId="ADAL" clId="{A15247BF-006C-4E5C-9C3C-2D0EDA44458A}" dt="2019-12-06T02:11:23.735" v="277" actId="478"/>
          <ac:picMkLst>
            <pc:docMk/>
            <pc:sldMk cId="400661076" sldId="1601"/>
            <ac:picMk id="9" creationId="{654E179D-94AB-4613-9280-BD0CE35DAE99}"/>
          </ac:picMkLst>
        </pc:picChg>
        <pc:picChg chg="add mod">
          <ac:chgData name="Yanjie Gao" userId="24f75ad9-8acc-4f19-9cf6-1a682b562fdb" providerId="ADAL" clId="{A15247BF-006C-4E5C-9C3C-2D0EDA44458A}" dt="2019-12-06T02:14:01.061" v="297" actId="1076"/>
          <ac:picMkLst>
            <pc:docMk/>
            <pc:sldMk cId="400661076" sldId="1601"/>
            <ac:picMk id="11" creationId="{2F4DAFC6-099B-459F-B31C-AF54AB903DB1}"/>
          </ac:picMkLst>
        </pc:picChg>
        <pc:picChg chg="add mod">
          <ac:chgData name="Yanjie Gao" userId="24f75ad9-8acc-4f19-9cf6-1a682b562fdb" providerId="ADAL" clId="{A15247BF-006C-4E5C-9C3C-2D0EDA44458A}" dt="2019-12-06T02:13:57.581" v="296" actId="1076"/>
          <ac:picMkLst>
            <pc:docMk/>
            <pc:sldMk cId="400661076" sldId="1601"/>
            <ac:picMk id="41" creationId="{8D951789-BCEC-4D9E-826F-7B2D15FB3C89}"/>
          </ac:picMkLst>
        </pc:picChg>
        <pc:cxnChg chg="mod">
          <ac:chgData name="Yanjie Gao" userId="24f75ad9-8acc-4f19-9cf6-1a682b562fdb" providerId="ADAL" clId="{A15247BF-006C-4E5C-9C3C-2D0EDA44458A}" dt="2019-12-06T01:49:16.756" v="211" actId="14100"/>
          <ac:cxnSpMkLst>
            <pc:docMk/>
            <pc:sldMk cId="400661076" sldId="1601"/>
            <ac:cxnSpMk id="46" creationId="{352879F2-74D8-4DED-B5A6-41C47D03005E}"/>
          </ac:cxnSpMkLst>
        </pc:cxnChg>
      </pc:sldChg>
      <pc:sldChg chg="modSp add mod">
        <pc:chgData name="Yanjie Gao" userId="24f75ad9-8acc-4f19-9cf6-1a682b562fdb" providerId="ADAL" clId="{A15247BF-006C-4E5C-9C3C-2D0EDA44458A}" dt="2019-12-06T01:36:40.506" v="87" actId="20577"/>
        <pc:sldMkLst>
          <pc:docMk/>
          <pc:sldMk cId="3392030661" sldId="1612"/>
        </pc:sldMkLst>
        <pc:spChg chg="mod">
          <ac:chgData name="Yanjie Gao" userId="24f75ad9-8acc-4f19-9cf6-1a682b562fdb" providerId="ADAL" clId="{A15247BF-006C-4E5C-9C3C-2D0EDA44458A}" dt="2019-12-06T01:25:50.271" v="4"/>
          <ac:spMkLst>
            <pc:docMk/>
            <pc:sldMk cId="3392030661" sldId="1612"/>
            <ac:spMk id="2" creationId="{44E37128-83DB-4083-9B6B-8318DE1DAE74}"/>
          </ac:spMkLst>
        </pc:spChg>
        <pc:spChg chg="mod">
          <ac:chgData name="Yanjie Gao" userId="24f75ad9-8acc-4f19-9cf6-1a682b562fdb" providerId="ADAL" clId="{A15247BF-006C-4E5C-9C3C-2D0EDA44458A}" dt="2019-12-06T01:36:40.506" v="87" actId="20577"/>
          <ac:spMkLst>
            <pc:docMk/>
            <pc:sldMk cId="3392030661" sldId="1612"/>
            <ac:spMk id="3" creationId="{40A4E644-6ED5-4B0A-A5BA-293CC3567D31}"/>
          </ac:spMkLst>
        </pc:spChg>
      </pc:sldChg>
    </pc:docChg>
  </pc:docChgLst>
  <pc:docChgLst>
    <pc:chgData name="Yanjie Gao" userId="S::yanjga@microsoft.com::24f75ad9-8acc-4f19-9cf6-1a682b562fdb" providerId="AD" clId="Web-{B3639854-C932-30C0-B2BF-B2011BD0D1EC}"/>
    <pc:docChg chg="modSld">
      <pc:chgData name="Yanjie Gao" userId="S::yanjga@microsoft.com::24f75ad9-8acc-4f19-9cf6-1a682b562fdb" providerId="AD" clId="Web-{B3639854-C932-30C0-B2BF-B2011BD0D1EC}" dt="2019-12-23T07:39:57.326" v="5" actId="20577"/>
      <pc:docMkLst>
        <pc:docMk/>
      </pc:docMkLst>
      <pc:sldChg chg="modSp">
        <pc:chgData name="Yanjie Gao" userId="S::yanjga@microsoft.com::24f75ad9-8acc-4f19-9cf6-1a682b562fdb" providerId="AD" clId="Web-{B3639854-C932-30C0-B2BF-B2011BD0D1EC}" dt="2019-12-23T07:39:57.326" v="4" actId="20577"/>
        <pc:sldMkLst>
          <pc:docMk/>
          <pc:sldMk cId="1962885034" sldId="1622"/>
        </pc:sldMkLst>
        <pc:spChg chg="mod">
          <ac:chgData name="Yanjie Gao" userId="S::yanjga@microsoft.com::24f75ad9-8acc-4f19-9cf6-1a682b562fdb" providerId="AD" clId="Web-{B3639854-C932-30C0-B2BF-B2011BD0D1EC}" dt="2019-12-23T07:39:57.326" v="4" actId="20577"/>
          <ac:spMkLst>
            <pc:docMk/>
            <pc:sldMk cId="1962885034" sldId="1622"/>
            <ac:spMk id="3" creationId="{A7B6BF56-E4E0-48FB-9E49-1E2C4A1A361B}"/>
          </ac:spMkLst>
        </pc:spChg>
      </pc:sldChg>
    </pc:docChg>
  </pc:docChgLst>
  <pc:docChgLst>
    <pc:chgData name="Yanjie Gao" userId="24f75ad9-8acc-4f19-9cf6-1a682b562fdb" providerId="ADAL" clId="{379C1EAF-21DC-4322-8FC5-A44E6B27948F}"/>
    <pc:docChg chg="undo custSel addSld delSld modSld">
      <pc:chgData name="Yanjie Gao" userId="24f75ad9-8acc-4f19-9cf6-1a682b562fdb" providerId="ADAL" clId="{379C1EAF-21DC-4322-8FC5-A44E6B27948F}" dt="2020-07-17T02:49:03.989" v="25" actId="47"/>
      <pc:docMkLst>
        <pc:docMk/>
      </pc:docMkLst>
      <pc:sldChg chg="add del">
        <pc:chgData name="Yanjie Gao" userId="24f75ad9-8acc-4f19-9cf6-1a682b562fdb" providerId="ADAL" clId="{379C1EAF-21DC-4322-8FC5-A44E6B27948F}" dt="2020-07-17T02:48:45.027" v="20" actId="22"/>
        <pc:sldMkLst>
          <pc:docMk/>
          <pc:sldMk cId="2690958421" sldId="259"/>
        </pc:sldMkLst>
      </pc:sldChg>
      <pc:sldChg chg="del">
        <pc:chgData name="Yanjie Gao" userId="24f75ad9-8acc-4f19-9cf6-1a682b562fdb" providerId="ADAL" clId="{379C1EAF-21DC-4322-8FC5-A44E6B27948F}" dt="2020-07-17T02:46:56.602" v="1" actId="47"/>
        <pc:sldMkLst>
          <pc:docMk/>
          <pc:sldMk cId="183814946" sldId="272"/>
        </pc:sldMkLst>
      </pc:sldChg>
      <pc:sldChg chg="del">
        <pc:chgData name="Yanjie Gao" userId="24f75ad9-8acc-4f19-9cf6-1a682b562fdb" providerId="ADAL" clId="{379C1EAF-21DC-4322-8FC5-A44E6B27948F}" dt="2020-07-17T02:47:50.895" v="10" actId="47"/>
        <pc:sldMkLst>
          <pc:docMk/>
          <pc:sldMk cId="206264813" sldId="1581"/>
        </pc:sldMkLst>
      </pc:sldChg>
      <pc:sldChg chg="add del">
        <pc:chgData name="Yanjie Gao" userId="24f75ad9-8acc-4f19-9cf6-1a682b562fdb" providerId="ADAL" clId="{379C1EAF-21DC-4322-8FC5-A44E6B27948F}" dt="2020-07-17T02:48:21.473" v="14" actId="47"/>
        <pc:sldMkLst>
          <pc:docMk/>
          <pc:sldMk cId="340764837" sldId="1584"/>
        </pc:sldMkLst>
      </pc:sldChg>
      <pc:sldChg chg="del">
        <pc:chgData name="Yanjie Gao" userId="24f75ad9-8acc-4f19-9cf6-1a682b562fdb" providerId="ADAL" clId="{379C1EAF-21DC-4322-8FC5-A44E6B27948F}" dt="2020-07-17T02:49:03.989" v="25" actId="47"/>
        <pc:sldMkLst>
          <pc:docMk/>
          <pc:sldMk cId="3003834356" sldId="1588"/>
        </pc:sldMkLst>
      </pc:sldChg>
      <pc:sldChg chg="add del">
        <pc:chgData name="Yanjie Gao" userId="24f75ad9-8acc-4f19-9cf6-1a682b562fdb" providerId="ADAL" clId="{379C1EAF-21DC-4322-8FC5-A44E6B27948F}" dt="2020-07-17T02:48:54.858" v="22" actId="22"/>
        <pc:sldMkLst>
          <pc:docMk/>
          <pc:sldMk cId="3446523943" sldId="1595"/>
        </pc:sldMkLst>
      </pc:sldChg>
      <pc:sldChg chg="del">
        <pc:chgData name="Yanjie Gao" userId="24f75ad9-8acc-4f19-9cf6-1a682b562fdb" providerId="ADAL" clId="{379C1EAF-21DC-4322-8FC5-A44E6B27948F}" dt="2020-07-17T02:47:25.437" v="5" actId="47"/>
        <pc:sldMkLst>
          <pc:docMk/>
          <pc:sldMk cId="763466293" sldId="1597"/>
        </pc:sldMkLst>
      </pc:sldChg>
      <pc:sldChg chg="del">
        <pc:chgData name="Yanjie Gao" userId="24f75ad9-8acc-4f19-9cf6-1a682b562fdb" providerId="ADAL" clId="{379C1EAF-21DC-4322-8FC5-A44E6B27948F}" dt="2020-07-17T02:47:34.447" v="7" actId="47"/>
        <pc:sldMkLst>
          <pc:docMk/>
          <pc:sldMk cId="400661076" sldId="1601"/>
        </pc:sldMkLst>
      </pc:sldChg>
      <pc:sldChg chg="del">
        <pc:chgData name="Yanjie Gao" userId="24f75ad9-8acc-4f19-9cf6-1a682b562fdb" providerId="ADAL" clId="{379C1EAF-21DC-4322-8FC5-A44E6B27948F}" dt="2020-07-17T02:48:36.629" v="18" actId="47"/>
        <pc:sldMkLst>
          <pc:docMk/>
          <pc:sldMk cId="3259377912" sldId="1605"/>
        </pc:sldMkLst>
      </pc:sldChg>
      <pc:sldChg chg="del">
        <pc:chgData name="Yanjie Gao" userId="24f75ad9-8acc-4f19-9cf6-1a682b562fdb" providerId="ADAL" clId="{379C1EAF-21DC-4322-8FC5-A44E6B27948F}" dt="2020-07-17T02:47:18.941" v="3" actId="47"/>
        <pc:sldMkLst>
          <pc:docMk/>
          <pc:sldMk cId="2105553945" sldId="1607"/>
        </pc:sldMkLst>
      </pc:sldChg>
      <pc:sldChg chg="add del">
        <pc:chgData name="Yanjie Gao" userId="24f75ad9-8acc-4f19-9cf6-1a682b562fdb" providerId="ADAL" clId="{379C1EAF-21DC-4322-8FC5-A44E6B27948F}" dt="2020-07-17T02:48:24.521" v="16" actId="22"/>
        <pc:sldMkLst>
          <pc:docMk/>
          <pc:sldMk cId="43856823" sldId="1609"/>
        </pc:sldMkLst>
      </pc:sldChg>
      <pc:sldChg chg="del">
        <pc:chgData name="Yanjie Gao" userId="24f75ad9-8acc-4f19-9cf6-1a682b562fdb" providerId="ADAL" clId="{379C1EAF-21DC-4322-8FC5-A44E6B27948F}" dt="2020-07-17T02:49:03.317" v="24" actId="47"/>
        <pc:sldMkLst>
          <pc:docMk/>
          <pc:sldMk cId="4199626374" sldId="1614"/>
        </pc:sldMkLst>
      </pc:sldChg>
      <pc:sldChg chg="del">
        <pc:chgData name="Yanjie Gao" userId="24f75ad9-8acc-4f19-9cf6-1a682b562fdb" providerId="ADAL" clId="{379C1EAF-21DC-4322-8FC5-A44E6B27948F}" dt="2020-07-17T02:48:02.057" v="11" actId="47"/>
        <pc:sldMkLst>
          <pc:docMk/>
          <pc:sldMk cId="1887089625" sldId="1627"/>
        </pc:sldMkLst>
      </pc:sldChg>
      <pc:sldChg chg="add">
        <pc:chgData name="Yanjie Gao" userId="24f75ad9-8acc-4f19-9cf6-1a682b562fdb" providerId="ADAL" clId="{379C1EAF-21DC-4322-8FC5-A44E6B27948F}" dt="2020-07-17T02:46:42.929" v="0" actId="22"/>
        <pc:sldMkLst>
          <pc:docMk/>
          <pc:sldMk cId="1160196101" sldId="1628"/>
        </pc:sldMkLst>
      </pc:sldChg>
      <pc:sldChg chg="add">
        <pc:chgData name="Yanjie Gao" userId="24f75ad9-8acc-4f19-9cf6-1a682b562fdb" providerId="ADAL" clId="{379C1EAF-21DC-4322-8FC5-A44E6B27948F}" dt="2020-07-17T02:47:03.461" v="2" actId="22"/>
        <pc:sldMkLst>
          <pc:docMk/>
          <pc:sldMk cId="2632784946" sldId="1629"/>
        </pc:sldMkLst>
      </pc:sldChg>
      <pc:sldChg chg="add">
        <pc:chgData name="Yanjie Gao" userId="24f75ad9-8acc-4f19-9cf6-1a682b562fdb" providerId="ADAL" clId="{379C1EAF-21DC-4322-8FC5-A44E6B27948F}" dt="2020-07-17T02:47:24.036" v="4" actId="22"/>
        <pc:sldMkLst>
          <pc:docMk/>
          <pc:sldMk cId="374207453" sldId="1630"/>
        </pc:sldMkLst>
      </pc:sldChg>
      <pc:sldChg chg="add">
        <pc:chgData name="Yanjie Gao" userId="24f75ad9-8acc-4f19-9cf6-1a682b562fdb" providerId="ADAL" clId="{379C1EAF-21DC-4322-8FC5-A44E6B27948F}" dt="2020-07-17T02:47:33.205" v="6" actId="22"/>
        <pc:sldMkLst>
          <pc:docMk/>
          <pc:sldMk cId="841886324" sldId="1631"/>
        </pc:sldMkLst>
      </pc:sldChg>
      <pc:sldChg chg="modSp add mod">
        <pc:chgData name="Yanjie Gao" userId="24f75ad9-8acc-4f19-9cf6-1a682b562fdb" providerId="ADAL" clId="{379C1EAF-21DC-4322-8FC5-A44E6B27948F}" dt="2020-07-17T02:47:49.810" v="9" actId="27636"/>
        <pc:sldMkLst>
          <pc:docMk/>
          <pc:sldMk cId="3910239749" sldId="1632"/>
        </pc:sldMkLst>
        <pc:spChg chg="mod">
          <ac:chgData name="Yanjie Gao" userId="24f75ad9-8acc-4f19-9cf6-1a682b562fdb" providerId="ADAL" clId="{379C1EAF-21DC-4322-8FC5-A44E6B27948F}" dt="2020-07-17T02:47:49.810" v="9" actId="27636"/>
          <ac:spMkLst>
            <pc:docMk/>
            <pc:sldMk cId="3910239749" sldId="1632"/>
            <ac:spMk id="3" creationId="{93178AC8-5D48-484D-8205-D1B8002651D4}"/>
          </ac:spMkLst>
        </pc:spChg>
      </pc:sldChg>
      <pc:sldChg chg="add">
        <pc:chgData name="Yanjie Gao" userId="24f75ad9-8acc-4f19-9cf6-1a682b562fdb" providerId="ADAL" clId="{379C1EAF-21DC-4322-8FC5-A44E6B27948F}" dt="2020-07-17T02:48:04.582" v="12" actId="22"/>
        <pc:sldMkLst>
          <pc:docMk/>
          <pc:sldMk cId="1887089625" sldId="1633"/>
        </pc:sldMkLst>
      </pc:sldChg>
      <pc:sldChg chg="add">
        <pc:chgData name="Yanjie Gao" userId="24f75ad9-8acc-4f19-9cf6-1a682b562fdb" providerId="ADAL" clId="{379C1EAF-21DC-4322-8FC5-A44E6B27948F}" dt="2020-07-17T02:48:35.284" v="17" actId="22"/>
        <pc:sldMkLst>
          <pc:docMk/>
          <pc:sldMk cId="2481362968" sldId="1634"/>
        </pc:sldMkLst>
      </pc:sldChg>
      <pc:sldChg chg="add">
        <pc:chgData name="Yanjie Gao" userId="24f75ad9-8acc-4f19-9cf6-1a682b562fdb" providerId="ADAL" clId="{379C1EAF-21DC-4322-8FC5-A44E6B27948F}" dt="2020-07-17T02:49:01.671" v="23" actId="22"/>
        <pc:sldMkLst>
          <pc:docMk/>
          <pc:sldMk cId="769446266" sldId="1635"/>
        </pc:sldMkLst>
      </pc:sldChg>
      <pc:sldChg chg="add">
        <pc:chgData name="Yanjie Gao" userId="24f75ad9-8acc-4f19-9cf6-1a682b562fdb" providerId="ADAL" clId="{379C1EAF-21DC-4322-8FC5-A44E6B27948F}" dt="2020-07-17T02:49:01.671" v="23" actId="22"/>
        <pc:sldMkLst>
          <pc:docMk/>
          <pc:sldMk cId="3283103839" sldId="1636"/>
        </pc:sldMkLst>
      </pc:sldChg>
    </pc:docChg>
  </pc:docChgLst>
  <pc:docChgLst>
    <pc:chgData name="Yanjie Gao" userId="S::yanjga@microsoft.com::24f75ad9-8acc-4f19-9cf6-1a682b562fdb" providerId="AD" clId="Web-{78C91C14-BE0A-C4EE-DEBC-84BB2825F55E}"/>
    <pc:docChg chg="modSld">
      <pc:chgData name="Yanjie Gao" userId="S::yanjga@microsoft.com::24f75ad9-8acc-4f19-9cf6-1a682b562fdb" providerId="AD" clId="Web-{78C91C14-BE0A-C4EE-DEBC-84BB2825F55E}" dt="2019-12-17T09:52:51.665" v="38" actId="14100"/>
      <pc:docMkLst>
        <pc:docMk/>
      </pc:docMkLst>
      <pc:sldChg chg="modSp">
        <pc:chgData name="Yanjie Gao" userId="S::yanjga@microsoft.com::24f75ad9-8acc-4f19-9cf6-1a682b562fdb" providerId="AD" clId="Web-{78C91C14-BE0A-C4EE-DEBC-84BB2825F55E}" dt="2019-12-17T09:52:51.665" v="38" actId="14100"/>
        <pc:sldMkLst>
          <pc:docMk/>
          <pc:sldMk cId="4199626374" sldId="1614"/>
        </pc:sldMkLst>
        <pc:spChg chg="mod">
          <ac:chgData name="Yanjie Gao" userId="S::yanjga@microsoft.com::24f75ad9-8acc-4f19-9cf6-1a682b562fdb" providerId="AD" clId="Web-{78C91C14-BE0A-C4EE-DEBC-84BB2825F55E}" dt="2019-12-17T09:52:51.665" v="38" actId="14100"/>
          <ac:spMkLst>
            <pc:docMk/>
            <pc:sldMk cId="4199626374" sldId="1614"/>
            <ac:spMk id="3" creationId="{CCCF6A08-7F23-4477-9E5F-078B2AB6CF16}"/>
          </ac:spMkLst>
        </pc:spChg>
      </pc:sldChg>
    </pc:docChg>
  </pc:docChgLst>
  <pc:docChgLst>
    <pc:chgData name="Yanjie Gao" userId="24f75ad9-8acc-4f19-9cf6-1a682b562fdb" providerId="ADAL" clId="{5A699320-78B1-4D1D-9AAC-7728F652C735}"/>
    <pc:docChg chg="undo custSel addSld delSld modSld sldOrd">
      <pc:chgData name="Yanjie Gao" userId="24f75ad9-8acc-4f19-9cf6-1a682b562fdb" providerId="ADAL" clId="{5A699320-78B1-4D1D-9AAC-7728F652C735}" dt="2019-11-27T02:28:04.561" v="7836" actId="164"/>
      <pc:docMkLst>
        <pc:docMk/>
      </pc:docMkLst>
      <pc:sldChg chg="modSp mod">
        <pc:chgData name="Yanjie Gao" userId="24f75ad9-8acc-4f19-9cf6-1a682b562fdb" providerId="ADAL" clId="{5A699320-78B1-4D1D-9AAC-7728F652C735}" dt="2019-11-18T07:39:02.122" v="34" actId="20577"/>
        <pc:sldMkLst>
          <pc:docMk/>
          <pc:sldMk cId="1914987589" sldId="256"/>
        </pc:sldMkLst>
        <pc:spChg chg="mod">
          <ac:chgData name="Yanjie Gao" userId="24f75ad9-8acc-4f19-9cf6-1a682b562fdb" providerId="ADAL" clId="{5A699320-78B1-4D1D-9AAC-7728F652C735}" dt="2019-11-18T07:38:47.322" v="6" actId="20577"/>
          <ac:spMkLst>
            <pc:docMk/>
            <pc:sldMk cId="1914987589" sldId="256"/>
            <ac:spMk id="4" creationId="{3FCA8002-C51E-4367-A8F5-A6A104608642}"/>
          </ac:spMkLst>
        </pc:spChg>
        <pc:spChg chg="mod">
          <ac:chgData name="Yanjie Gao" userId="24f75ad9-8acc-4f19-9cf6-1a682b562fdb" providerId="ADAL" clId="{5A699320-78B1-4D1D-9AAC-7728F652C735}" dt="2019-11-18T07:39:02.122" v="34" actId="20577"/>
          <ac:spMkLst>
            <pc:docMk/>
            <pc:sldMk cId="1914987589" sldId="256"/>
            <ac:spMk id="9" creationId="{90C4F9C7-E97D-4F1E-A510-5B0D04872FD5}"/>
          </ac:spMkLst>
        </pc:sp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527377914" sldId="258"/>
        </pc:sldMkLst>
      </pc:sldChg>
      <pc:sldChg chg="addSp delSp modSp mod addAnim delAnim modAnim modNotesTx">
        <pc:chgData name="Yanjie Gao" userId="24f75ad9-8acc-4f19-9cf6-1a682b562fdb" providerId="ADAL" clId="{5A699320-78B1-4D1D-9AAC-7728F652C735}" dt="2019-11-26T05:43:33.620" v="7027" actId="255"/>
        <pc:sldMkLst>
          <pc:docMk/>
          <pc:sldMk cId="2690958421" sldId="259"/>
        </pc:sldMkLst>
        <pc:spChg chg="mod">
          <ac:chgData name="Yanjie Gao" userId="24f75ad9-8acc-4f19-9cf6-1a682b562fdb" providerId="ADAL" clId="{5A699320-78B1-4D1D-9AAC-7728F652C735}" dt="2019-11-26T05:41:12.459" v="6970" actId="20577"/>
          <ac:spMkLst>
            <pc:docMk/>
            <pc:sldMk cId="2690958421" sldId="259"/>
            <ac:spMk id="2" creationId="{14836199-F404-419C-B765-F9A1F3DE01BA}"/>
          </ac:spMkLst>
        </pc:spChg>
        <pc:spChg chg="del">
          <ac:chgData name="Yanjie Gao" userId="24f75ad9-8acc-4f19-9cf6-1a682b562fdb" providerId="ADAL" clId="{5A699320-78B1-4D1D-9AAC-7728F652C735}" dt="2019-11-25T03:16:26.545" v="459" actId="478"/>
          <ac:spMkLst>
            <pc:docMk/>
            <pc:sldMk cId="2690958421" sldId="259"/>
            <ac:spMk id="3" creationId="{4548E270-A8C5-453C-B821-F8AF607438D2}"/>
          </ac:spMkLst>
        </pc:spChg>
        <pc:spChg chg="add mod">
          <ac:chgData name="Yanjie Gao" userId="24f75ad9-8acc-4f19-9cf6-1a682b562fdb" providerId="ADAL" clId="{5A699320-78B1-4D1D-9AAC-7728F652C735}" dt="2019-11-26T05:43:33.620" v="7027" actId="255"/>
          <ac:spMkLst>
            <pc:docMk/>
            <pc:sldMk cId="2690958421" sldId="259"/>
            <ac:spMk id="5" creationId="{634DFFCD-252B-4950-8500-867C2FACAAA6}"/>
          </ac:spMkLst>
        </pc:spChg>
        <pc:spChg chg="del mod">
          <ac:chgData name="Yanjie Gao" userId="24f75ad9-8acc-4f19-9cf6-1a682b562fdb" providerId="ADAL" clId="{5A699320-78B1-4D1D-9AAC-7728F652C735}" dt="2019-11-25T04:48:10.254" v="725" actId="478"/>
          <ac:spMkLst>
            <pc:docMk/>
            <pc:sldMk cId="2690958421" sldId="259"/>
            <ac:spMk id="11" creationId="{E94D7726-BB9E-4376-8D0E-3DA121D3FF0B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3" creationId="{FEC64E85-89DB-4E2B-9807-CD6BD2BB698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4" creationId="{15A2CC43-3274-4504-83E8-2892CF5FA575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5" creationId="{8614681A-5E40-485D-9B1C-5381AFA59A1B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6" creationId="{8E87DDED-771D-4DF0-8D90-180697EE78EE}"/>
          </ac:spMkLst>
        </pc:spChg>
        <pc:spChg chg="add del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7" creationId="{F66FFA3C-0832-44A3-9DAB-B1977E9FA5F2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8" creationId="{AE1C6765-F471-4A60-8671-9B09134B41DC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19" creationId="{B2903CEB-FD96-48A9-94D1-624A89FF3E4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20" creationId="{D619420C-C2C8-4C38-A891-3ED54407D614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5" creationId="{E0C9A2C8-026C-4804-9819-877B900F75A0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6" creationId="{DF88CB4D-7CA6-43CA-A8B5-D77C23E51C1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8" creationId="{25D76370-7A39-4B61-A302-2A9506AD9269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49" creationId="{233DC1C1-E61A-4FAB-986D-8DCD0942F07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0" creationId="{55BD71CC-33C0-480E-9866-1968DCDACE4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1" creationId="{929256A6-79A0-4CA7-80DC-23E5862E2427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2" creationId="{C90F77D7-ED11-499D-8383-75005FBE3AF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3" creationId="{FD64312A-1FFC-4AEF-A068-0D9FC082AC3F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54" creationId="{9438ACA4-DA84-49CF-A5EF-E8851E297261}"/>
          </ac:spMkLst>
        </pc:spChg>
        <pc:spChg chg="del">
          <ac:chgData name="Yanjie Gao" userId="24f75ad9-8acc-4f19-9cf6-1a682b562fdb" providerId="ADAL" clId="{5A699320-78B1-4D1D-9AAC-7728F652C735}" dt="2019-11-25T03:17:41.646" v="478" actId="478"/>
          <ac:spMkLst>
            <pc:docMk/>
            <pc:sldMk cId="2690958421" sldId="259"/>
            <ac:spMk id="55" creationId="{C71109DF-CF81-480E-96A2-1B6EEF0EEF54}"/>
          </ac:spMkLst>
        </pc:spChg>
        <pc:spChg chg="del">
          <ac:chgData name="Yanjie Gao" userId="24f75ad9-8acc-4f19-9cf6-1a682b562fdb" providerId="ADAL" clId="{5A699320-78B1-4D1D-9AAC-7728F652C735}" dt="2019-11-25T03:18:23.132" v="493" actId="478"/>
          <ac:spMkLst>
            <pc:docMk/>
            <pc:sldMk cId="2690958421" sldId="259"/>
            <ac:spMk id="56" creationId="{3B02E115-7C48-40FF-89CA-BAA589B03896}"/>
          </ac:spMkLst>
        </pc:spChg>
        <pc:spChg chg="del">
          <ac:chgData name="Yanjie Gao" userId="24f75ad9-8acc-4f19-9cf6-1a682b562fdb" providerId="ADAL" clId="{5A699320-78B1-4D1D-9AAC-7728F652C735}" dt="2019-11-25T03:18:21.963" v="492" actId="478"/>
          <ac:spMkLst>
            <pc:docMk/>
            <pc:sldMk cId="2690958421" sldId="259"/>
            <ac:spMk id="57" creationId="{DAB09D54-8E74-4BF3-A11D-AD038C696E00}"/>
          </ac:spMkLst>
        </pc:spChg>
        <pc:spChg chg="del">
          <ac:chgData name="Yanjie Gao" userId="24f75ad9-8acc-4f19-9cf6-1a682b562fdb" providerId="ADAL" clId="{5A699320-78B1-4D1D-9AAC-7728F652C735}" dt="2019-11-25T03:18:12.790" v="489" actId="478"/>
          <ac:spMkLst>
            <pc:docMk/>
            <pc:sldMk cId="2690958421" sldId="259"/>
            <ac:spMk id="58" creationId="{E4E2A572-259A-498F-8AA8-5641D292A56E}"/>
          </ac:spMkLst>
        </pc:spChg>
        <pc:spChg chg="del">
          <ac:chgData name="Yanjie Gao" userId="24f75ad9-8acc-4f19-9cf6-1a682b562fdb" providerId="ADAL" clId="{5A699320-78B1-4D1D-9AAC-7728F652C735}" dt="2019-11-25T03:18:15.765" v="490" actId="478"/>
          <ac:spMkLst>
            <pc:docMk/>
            <pc:sldMk cId="2690958421" sldId="259"/>
            <ac:spMk id="59" creationId="{7672C36A-09DC-4610-94D6-8C02C347955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0" creationId="{D27EAB3B-846A-4A59-975D-10DC7DC25822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1" creationId="{2A4782C3-82DB-40FC-9F6D-07883BAD2F8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2" creationId="{D23AC25A-0AEF-4024-AAC5-3B98C79CDEBD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3" creationId="{2B912201-E0A3-4B99-8BE4-98ABCFF645CF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4" creationId="{7E7C108D-8233-4B15-A4E4-BD73E4B0F09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5" creationId="{8667FF76-4482-4A35-B3EC-70E337175E7A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6" creationId="{52246DDC-A251-43CE-9285-28554BAAFA76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7" creationId="{7B02B544-6149-436A-8D40-FC701517861A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8" creationId="{0208E874-B9B3-4C8F-8231-6A6A5340FE23}"/>
          </ac:spMkLst>
        </pc:spChg>
        <pc:spChg chg="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69" creationId="{F2B5F4C6-DC41-4460-8511-7E9ADFD6C72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0" creationId="{346558CA-641C-4F0C-97F1-A028EAA8DBE2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1" creationId="{D1100AA5-456A-4D00-9956-ECA3AA83B2F2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2" creationId="{A71058FB-7BF2-4FA5-A14D-784F6009A260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3" creationId="{DE1D1BAC-38ED-470F-BA5E-16831FCC0BCD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4" creationId="{BF70CE58-0346-4AEF-8ACC-F6A9046D8E3F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5" creationId="{F6DEA6C6-8338-4E5D-9B1A-A30DD42055A4}"/>
          </ac:spMkLst>
        </pc:spChg>
        <pc:spChg chg="add del mod">
          <ac:chgData name="Yanjie Gao" userId="24f75ad9-8acc-4f19-9cf6-1a682b562fdb" providerId="ADAL" clId="{5A699320-78B1-4D1D-9AAC-7728F652C735}" dt="2019-11-25T03:19:23.470" v="510" actId="478"/>
          <ac:spMkLst>
            <pc:docMk/>
            <pc:sldMk cId="2690958421" sldId="259"/>
            <ac:spMk id="76" creationId="{972863D5-35CE-4574-A463-2475E33DB50E}"/>
          </ac:spMkLst>
        </pc:spChg>
        <pc:spChg chg="add del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77" creationId="{C8992B59-99DA-4B63-AD9D-6E0361FD440E}"/>
          </ac:spMkLst>
        </pc:spChg>
        <pc:spChg chg="add del mod">
          <ac:chgData name="Yanjie Gao" userId="24f75ad9-8acc-4f19-9cf6-1a682b562fdb" providerId="ADAL" clId="{5A699320-78B1-4D1D-9AAC-7728F652C735}" dt="2019-11-25T03:19:11.803" v="506" actId="478"/>
          <ac:spMkLst>
            <pc:docMk/>
            <pc:sldMk cId="2690958421" sldId="259"/>
            <ac:spMk id="78" creationId="{F99BAC46-56D4-486B-9315-740D390A5B0F}"/>
          </ac:spMkLst>
        </pc:spChg>
        <pc:spChg chg="add del mod">
          <ac:chgData name="Yanjie Gao" userId="24f75ad9-8acc-4f19-9cf6-1a682b562fdb" providerId="ADAL" clId="{5A699320-78B1-4D1D-9AAC-7728F652C735}" dt="2019-11-25T03:19:12.447" v="507" actId="478"/>
          <ac:spMkLst>
            <pc:docMk/>
            <pc:sldMk cId="2690958421" sldId="259"/>
            <ac:spMk id="79" creationId="{69166A64-EB00-464C-AACF-62367A67F360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0" creationId="{01088C01-FD9D-4CF3-B727-DA95BF2BF64B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1" creationId="{07A8163A-C3F4-4CA4-8079-757F5D87F10D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2" creationId="{60908800-846D-48F0-8DBF-12AEDD7F61F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3" creationId="{E93507A4-1E68-4401-BC37-BF0D5CD39D0C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4" creationId="{967256D3-011C-468B-A828-93321AD54494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5" creationId="{A8589189-AE17-4850-8543-A9CE79228065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6" creationId="{B84833D5-DEC5-4DE2-88BC-8B197C8F03D5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7" creationId="{2C275BA7-D825-4C62-B9F0-F0E10E5932F8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8" creationId="{ADD8FCF0-75EB-4DBE-AFD3-20F3ACC8CEE8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89" creationId="{F7462913-135D-4DBF-9BA7-101B852EE44E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0" creationId="{4431B265-826F-41A5-9E3A-BA4F7CBE956B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1" creationId="{3CB69F16-FCC7-45D9-8DAD-5F0A99C28333}"/>
          </ac:spMkLst>
        </pc:spChg>
        <pc:spChg chg="add mod">
          <ac:chgData name="Yanjie Gao" userId="24f75ad9-8acc-4f19-9cf6-1a682b562fdb" providerId="ADAL" clId="{5A699320-78B1-4D1D-9AAC-7728F652C735}" dt="2019-11-26T05:40:08.534" v="6951" actId="164"/>
          <ac:spMkLst>
            <pc:docMk/>
            <pc:sldMk cId="2690958421" sldId="259"/>
            <ac:spMk id="92" creationId="{DA004DB8-FD6A-4971-871C-E1066C11BDEA}"/>
          </ac:spMkLst>
        </pc:spChg>
        <pc:spChg chg="add del">
          <ac:chgData name="Yanjie Gao" userId="24f75ad9-8acc-4f19-9cf6-1a682b562fdb" providerId="ADAL" clId="{5A699320-78B1-4D1D-9AAC-7728F652C735}" dt="2019-11-25T04:46:11.868" v="612"/>
          <ac:spMkLst>
            <pc:docMk/>
            <pc:sldMk cId="2690958421" sldId="259"/>
            <ac:spMk id="93" creationId="{B793A5B2-145B-4B64-AC93-2C28E5B62949}"/>
          </ac:spMkLst>
        </pc:spChg>
        <pc:grpChg chg="add mod">
          <ac:chgData name="Yanjie Gao" userId="24f75ad9-8acc-4f19-9cf6-1a682b562fdb" providerId="ADAL" clId="{5A699320-78B1-4D1D-9AAC-7728F652C735}" dt="2019-11-26T05:42:40.507" v="7006" actId="1076"/>
          <ac:grpSpMkLst>
            <pc:docMk/>
            <pc:sldMk cId="2690958421" sldId="259"/>
            <ac:grpSpMk id="3" creationId="{E3F2EF81-66AF-4F0E-9CE1-A0DF1C70F72E}"/>
          </ac:grpSpMkLst>
        </pc:grpChg>
        <pc:grpChg chg="mod">
          <ac:chgData name="Yanjie Gao" userId="24f75ad9-8acc-4f19-9cf6-1a682b562fdb" providerId="ADAL" clId="{5A699320-78B1-4D1D-9AAC-7728F652C735}" dt="2019-11-26T05:40:08.534" v="6951" actId="164"/>
          <ac:grpSpMkLst>
            <pc:docMk/>
            <pc:sldMk cId="2690958421" sldId="259"/>
            <ac:grpSpMk id="21" creationId="{75A28AF3-47F1-4828-BBA2-10772246AC70}"/>
          </ac:grpSpMkLst>
        </pc:grpChg>
        <pc:grpChg chg="mod">
          <ac:chgData name="Yanjie Gao" userId="24f75ad9-8acc-4f19-9cf6-1a682b562fdb" providerId="ADAL" clId="{5A699320-78B1-4D1D-9AAC-7728F652C735}" dt="2019-11-26T05:40:08.534" v="6951" actId="164"/>
          <ac:grpSpMkLst>
            <pc:docMk/>
            <pc:sldMk cId="2690958421" sldId="259"/>
            <ac:grpSpMk id="33" creationId="{587357EE-437E-4BB5-960B-6F1E79A8D80B}"/>
          </ac:grpSpMkLst>
        </pc:grpChg>
        <pc:cxnChg chg="mod">
          <ac:chgData name="Yanjie Gao" userId="24f75ad9-8acc-4f19-9cf6-1a682b562fdb" providerId="ADAL" clId="{5A699320-78B1-4D1D-9AAC-7728F652C735}" dt="2019-11-26T05:40:08.534" v="6951" actId="164"/>
          <ac:cxnSpMkLst>
            <pc:docMk/>
            <pc:sldMk cId="2690958421" sldId="259"/>
            <ac:cxnSpMk id="47" creationId="{4B4CF0E3-9E10-4EF4-91C8-E6E64AFB476F}"/>
          </ac:cxnSpMkLst>
        </pc:cxn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823523224" sldId="260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032801934" sldId="261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1022872176" sldId="262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576128804" sldId="263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3284725067" sldId="264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292145493" sldId="265"/>
        </pc:sldMkLst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2834427111" sldId="266"/>
        </pc:sldMkLst>
      </pc:sldChg>
      <pc:sldChg chg="modSp del mod">
        <pc:chgData name="Yanjie Gao" userId="24f75ad9-8acc-4f19-9cf6-1a682b562fdb" providerId="ADAL" clId="{5A699320-78B1-4D1D-9AAC-7728F652C735}" dt="2019-11-18T07:38:50.646" v="7" actId="47"/>
        <pc:sldMkLst>
          <pc:docMk/>
          <pc:sldMk cId="327701949" sldId="268"/>
        </pc:sldMkLst>
        <pc:spChg chg="mod">
          <ac:chgData name="Yanjie Gao" userId="24f75ad9-8acc-4f19-9cf6-1a682b562fdb" providerId="ADAL" clId="{5A699320-78B1-4D1D-9AAC-7728F652C735}" dt="2019-11-18T07:38:33.758" v="2" actId="20577"/>
          <ac:spMkLst>
            <pc:docMk/>
            <pc:sldMk cId="327701949" sldId="268"/>
            <ac:spMk id="4" creationId="{3FCA8002-C51E-4367-A8F5-A6A104608642}"/>
          </ac:spMkLst>
        </pc:spChg>
      </pc:sldChg>
      <pc:sldChg chg="del">
        <pc:chgData name="Yanjie Gao" userId="24f75ad9-8acc-4f19-9cf6-1a682b562fdb" providerId="ADAL" clId="{5A699320-78B1-4D1D-9AAC-7728F652C735}" dt="2019-11-25T09:45:20.895" v="4199" actId="2696"/>
        <pc:sldMkLst>
          <pc:docMk/>
          <pc:sldMk cId="3876146074" sldId="270"/>
        </pc:sldMkLst>
      </pc:sldChg>
      <pc:sldChg chg="modSp new del mod">
        <pc:chgData name="Yanjie Gao" userId="24f75ad9-8acc-4f19-9cf6-1a682b562fdb" providerId="ADAL" clId="{5A699320-78B1-4D1D-9AAC-7728F652C735}" dt="2019-11-26T04:10:59.345" v="5991" actId="47"/>
        <pc:sldMkLst>
          <pc:docMk/>
          <pc:sldMk cId="2313397873" sldId="271"/>
        </pc:sldMkLst>
        <pc:spChg chg="mod">
          <ac:chgData name="Yanjie Gao" userId="24f75ad9-8acc-4f19-9cf6-1a682b562fdb" providerId="ADAL" clId="{5A699320-78B1-4D1D-9AAC-7728F652C735}" dt="2019-11-18T07:41:24.037" v="43"/>
          <ac:spMkLst>
            <pc:docMk/>
            <pc:sldMk cId="2313397873" sldId="271"/>
            <ac:spMk id="2" creationId="{8571DF94-9062-4ED9-9AB4-6E1AA8BAE9AD}"/>
          </ac:spMkLst>
        </pc:spChg>
        <pc:spChg chg="mod">
          <ac:chgData name="Yanjie Gao" userId="24f75ad9-8acc-4f19-9cf6-1a682b562fdb" providerId="ADAL" clId="{5A699320-78B1-4D1D-9AAC-7728F652C735}" dt="2019-11-18T07:52:03.199" v="225"/>
          <ac:spMkLst>
            <pc:docMk/>
            <pc:sldMk cId="2313397873" sldId="271"/>
            <ac:spMk id="3" creationId="{BCD8730C-C443-45B2-B2AE-B3C06CAA3303}"/>
          </ac:spMkLst>
        </pc:spChg>
      </pc:sldChg>
      <pc:sldChg chg="addSp delSp modSp mod ord">
        <pc:chgData name="Yanjie Gao" userId="24f75ad9-8acc-4f19-9cf6-1a682b562fdb" providerId="ADAL" clId="{5A699320-78B1-4D1D-9AAC-7728F652C735}" dt="2019-11-26T05:30:38.451" v="6732" actId="1076"/>
        <pc:sldMkLst>
          <pc:docMk/>
          <pc:sldMk cId="183814946" sldId="272"/>
        </pc:sldMkLst>
        <pc:spChg chg="mod">
          <ac:chgData name="Yanjie Gao" userId="24f75ad9-8acc-4f19-9cf6-1a682b562fdb" providerId="ADAL" clId="{5A699320-78B1-4D1D-9AAC-7728F652C735}" dt="2019-11-25T07:16:59.207" v="2179"/>
          <ac:spMkLst>
            <pc:docMk/>
            <pc:sldMk cId="183814946" sldId="272"/>
            <ac:spMk id="2" creationId="{D3415010-1944-454F-95B1-342244377DBF}"/>
          </ac:spMkLst>
        </pc:spChg>
        <pc:spChg chg="mod">
          <ac:chgData name="Yanjie Gao" userId="24f75ad9-8acc-4f19-9cf6-1a682b562fdb" providerId="ADAL" clId="{5A699320-78B1-4D1D-9AAC-7728F652C735}" dt="2019-11-25T06:43:34.185" v="1549" actId="14100"/>
          <ac:spMkLst>
            <pc:docMk/>
            <pc:sldMk cId="183814946" sldId="272"/>
            <ac:spMk id="6" creationId="{0A2243E8-1AD9-4877-A945-6D69345ECE88}"/>
          </ac:spMkLst>
        </pc:spChg>
        <pc:spChg chg="add del mod">
          <ac:chgData name="Yanjie Gao" userId="24f75ad9-8acc-4f19-9cf6-1a682b562fdb" providerId="ADAL" clId="{5A699320-78B1-4D1D-9AAC-7728F652C735}" dt="2019-11-25T06:43:16.106" v="1540" actId="478"/>
          <ac:spMkLst>
            <pc:docMk/>
            <pc:sldMk cId="183814946" sldId="272"/>
            <ac:spMk id="7" creationId="{8D3295B1-915D-48B9-8582-F917455F7B68}"/>
          </ac:spMkLst>
        </pc:spChg>
        <pc:spChg chg="mod">
          <ac:chgData name="Yanjie Gao" userId="24f75ad9-8acc-4f19-9cf6-1a682b562fdb" providerId="ADAL" clId="{5A699320-78B1-4D1D-9AAC-7728F652C735}" dt="2019-11-25T06:45:23.860" v="1582" actId="1076"/>
          <ac:spMkLst>
            <pc:docMk/>
            <pc:sldMk cId="183814946" sldId="272"/>
            <ac:spMk id="18" creationId="{F7A21449-8DF9-4667-B31C-4E49AF2422E2}"/>
          </ac:spMkLst>
        </pc:spChg>
        <pc:spChg chg="mod">
          <ac:chgData name="Yanjie Gao" userId="24f75ad9-8acc-4f19-9cf6-1a682b562fdb" providerId="ADAL" clId="{5A699320-78B1-4D1D-9AAC-7728F652C735}" dt="2019-11-25T06:44:42.982" v="1574" actId="1076"/>
          <ac:spMkLst>
            <pc:docMk/>
            <pc:sldMk cId="183814946" sldId="272"/>
            <ac:spMk id="19" creationId="{AB1E8CFD-40E1-4069-A735-B652A27832C2}"/>
          </ac:spMkLst>
        </pc:spChg>
        <pc:spChg chg="mod">
          <ac:chgData name="Yanjie Gao" userId="24f75ad9-8acc-4f19-9cf6-1a682b562fdb" providerId="ADAL" clId="{5A699320-78B1-4D1D-9AAC-7728F652C735}" dt="2019-11-25T06:44:05.790" v="1563" actId="1076"/>
          <ac:spMkLst>
            <pc:docMk/>
            <pc:sldMk cId="183814946" sldId="272"/>
            <ac:spMk id="20" creationId="{53941709-1AE2-439A-84FC-FDB19BEF74A8}"/>
          </ac:spMkLst>
        </pc:spChg>
        <pc:spChg chg="mod">
          <ac:chgData name="Yanjie Gao" userId="24f75ad9-8acc-4f19-9cf6-1a682b562fdb" providerId="ADAL" clId="{5A699320-78B1-4D1D-9AAC-7728F652C735}" dt="2019-11-25T06:45:19.554" v="1580" actId="1076"/>
          <ac:spMkLst>
            <pc:docMk/>
            <pc:sldMk cId="183814946" sldId="272"/>
            <ac:spMk id="21" creationId="{E87B65CA-3D70-4805-A7EB-38755B800C82}"/>
          </ac:spMkLst>
        </pc:spChg>
        <pc:spChg chg="mod">
          <ac:chgData name="Yanjie Gao" userId="24f75ad9-8acc-4f19-9cf6-1a682b562fdb" providerId="ADAL" clId="{5A699320-78B1-4D1D-9AAC-7728F652C735}" dt="2019-11-25T06:44:45.948" v="1575" actId="1076"/>
          <ac:spMkLst>
            <pc:docMk/>
            <pc:sldMk cId="183814946" sldId="272"/>
            <ac:spMk id="22" creationId="{D22BFC80-EE64-4B9D-8BBA-868160F515E6}"/>
          </ac:spMkLst>
        </pc:spChg>
        <pc:spChg chg="mod">
          <ac:chgData name="Yanjie Gao" userId="24f75ad9-8acc-4f19-9cf6-1a682b562fdb" providerId="ADAL" clId="{5A699320-78B1-4D1D-9AAC-7728F652C735}" dt="2019-11-26T05:30:38.451" v="6732" actId="1076"/>
          <ac:spMkLst>
            <pc:docMk/>
            <pc:sldMk cId="183814946" sldId="272"/>
            <ac:spMk id="24" creationId="{4E0FB9D7-0ACF-43D8-8CD2-7203CAC9BA42}"/>
          </ac:spMkLst>
        </pc:spChg>
        <pc:spChg chg="mod">
          <ac:chgData name="Yanjie Gao" userId="24f75ad9-8acc-4f19-9cf6-1a682b562fdb" providerId="ADAL" clId="{5A699320-78B1-4D1D-9AAC-7728F652C735}" dt="2019-11-25T06:44:33.527" v="1571" actId="1076"/>
          <ac:spMkLst>
            <pc:docMk/>
            <pc:sldMk cId="183814946" sldId="272"/>
            <ac:spMk id="32" creationId="{6713D7A1-B906-4139-8754-C0BFC7C622F4}"/>
          </ac:spMkLst>
        </pc:spChg>
        <pc:spChg chg="mod">
          <ac:chgData name="Yanjie Gao" userId="24f75ad9-8acc-4f19-9cf6-1a682b562fdb" providerId="ADAL" clId="{5A699320-78B1-4D1D-9AAC-7728F652C735}" dt="2019-11-25T06:45:27.290" v="1583" actId="1076"/>
          <ac:spMkLst>
            <pc:docMk/>
            <pc:sldMk cId="183814946" sldId="272"/>
            <ac:spMk id="34" creationId="{78089F22-B7CA-406F-AF90-7FF75E28F7EF}"/>
          </ac:spMkLst>
        </pc:spChg>
        <pc:grpChg chg="mod">
          <ac:chgData name="Yanjie Gao" userId="24f75ad9-8acc-4f19-9cf6-1a682b562fdb" providerId="ADAL" clId="{5A699320-78B1-4D1D-9AAC-7728F652C735}" dt="2019-11-25T06:43:47.941" v="1555" actId="1076"/>
          <ac:grpSpMkLst>
            <pc:docMk/>
            <pc:sldMk cId="183814946" sldId="272"/>
            <ac:grpSpMk id="3" creationId="{39946359-F0B4-4767-97E0-9ED217EF2AB4}"/>
          </ac:grpSpMkLst>
        </pc:grpChg>
        <pc:picChg chg="del">
          <ac:chgData name="Yanjie Gao" userId="24f75ad9-8acc-4f19-9cf6-1a682b562fdb" providerId="ADAL" clId="{5A699320-78B1-4D1D-9AAC-7728F652C735}" dt="2019-11-25T06:42:26.939" v="1532" actId="478"/>
          <ac:picMkLst>
            <pc:docMk/>
            <pc:sldMk cId="183814946" sldId="272"/>
            <ac:picMk id="5" creationId="{E9482234-960D-4625-8CEA-D5CEE8B0D39A}"/>
          </ac:picMkLst>
        </pc:picChg>
        <pc:picChg chg="mod">
          <ac:chgData name="Yanjie Gao" userId="24f75ad9-8acc-4f19-9cf6-1a682b562fdb" providerId="ADAL" clId="{5A699320-78B1-4D1D-9AAC-7728F652C735}" dt="2019-11-25T06:45:21.988" v="1581" actId="1076"/>
          <ac:picMkLst>
            <pc:docMk/>
            <pc:sldMk cId="183814946" sldId="272"/>
            <ac:picMk id="14" creationId="{2BE35252-E324-42B3-8CA7-6C1B87884194}"/>
          </ac:picMkLst>
        </pc:picChg>
        <pc:picChg chg="mod">
          <ac:chgData name="Yanjie Gao" userId="24f75ad9-8acc-4f19-9cf6-1a682b562fdb" providerId="ADAL" clId="{5A699320-78B1-4D1D-9AAC-7728F652C735}" dt="2019-11-25T06:44:35.753" v="1572" actId="1076"/>
          <ac:picMkLst>
            <pc:docMk/>
            <pc:sldMk cId="183814946" sldId="272"/>
            <ac:picMk id="15" creationId="{3EC4AA85-3C19-4F36-ACEC-BC8EF9A60946}"/>
          </ac:picMkLst>
        </pc:picChg>
        <pc:picChg chg="add mod">
          <ac:chgData name="Yanjie Gao" userId="24f75ad9-8acc-4f19-9cf6-1a682b562fdb" providerId="ADAL" clId="{5A699320-78B1-4D1D-9AAC-7728F652C735}" dt="2019-11-25T06:45:04.756" v="1578" actId="1076"/>
          <ac:picMkLst>
            <pc:docMk/>
            <pc:sldMk cId="183814946" sldId="272"/>
            <ac:picMk id="23" creationId="{2891CA2C-18CB-4D6A-9D80-A3712668ADDD}"/>
          </ac:picMkLst>
        </pc:picChg>
      </pc:sldChg>
      <pc:sldChg chg="del">
        <pc:chgData name="Yanjie Gao" userId="24f75ad9-8acc-4f19-9cf6-1a682b562fdb" providerId="ADAL" clId="{5A699320-78B1-4D1D-9AAC-7728F652C735}" dt="2019-11-25T08:03:11.458" v="2465" actId="47"/>
        <pc:sldMkLst>
          <pc:docMk/>
          <pc:sldMk cId="1001916729" sldId="273"/>
        </pc:sldMkLst>
      </pc:sldChg>
      <pc:sldChg chg="modSp new del mod ord">
        <pc:chgData name="Yanjie Gao" userId="24f75ad9-8acc-4f19-9cf6-1a682b562fdb" providerId="ADAL" clId="{5A699320-78B1-4D1D-9AAC-7728F652C735}" dt="2019-11-18T07:57:32.663" v="357" actId="2696"/>
        <pc:sldMkLst>
          <pc:docMk/>
          <pc:sldMk cId="3643391019" sldId="273"/>
        </pc:sldMkLst>
        <pc:spChg chg="mod">
          <ac:chgData name="Yanjie Gao" userId="24f75ad9-8acc-4f19-9cf6-1a682b562fdb" providerId="ADAL" clId="{5A699320-78B1-4D1D-9AAC-7728F652C735}" dt="2019-11-18T07:53:20.635" v="234" actId="20577"/>
          <ac:spMkLst>
            <pc:docMk/>
            <pc:sldMk cId="3643391019" sldId="273"/>
            <ac:spMk id="2" creationId="{2392CB0D-E0ED-45BA-AC78-407B33EAC29B}"/>
          </ac:spMkLst>
        </pc:spChg>
        <pc:spChg chg="mod">
          <ac:chgData name="Yanjie Gao" userId="24f75ad9-8acc-4f19-9cf6-1a682b562fdb" providerId="ADAL" clId="{5A699320-78B1-4D1D-9AAC-7728F652C735}" dt="2019-11-18T07:47:07.844" v="77" actId="20577"/>
          <ac:spMkLst>
            <pc:docMk/>
            <pc:sldMk cId="3643391019" sldId="273"/>
            <ac:spMk id="3" creationId="{A339F88B-B385-453B-BEA7-2961DBBD1A3F}"/>
          </ac:spMkLst>
        </pc:spChg>
      </pc:sldChg>
      <pc:sldChg chg="addSp modSp new del mod">
        <pc:chgData name="Yanjie Gao" userId="24f75ad9-8acc-4f19-9cf6-1a682b562fdb" providerId="ADAL" clId="{5A699320-78B1-4D1D-9AAC-7728F652C735}" dt="2019-11-25T06:06:24.287" v="1315" actId="47"/>
        <pc:sldMkLst>
          <pc:docMk/>
          <pc:sldMk cId="2539078177" sldId="274"/>
        </pc:sldMkLst>
        <pc:spChg chg="mod">
          <ac:chgData name="Yanjie Gao" userId="24f75ad9-8acc-4f19-9cf6-1a682b562fdb" providerId="ADAL" clId="{5A699320-78B1-4D1D-9AAC-7728F652C735}" dt="2019-11-18T07:45:38.284" v="73"/>
          <ac:spMkLst>
            <pc:docMk/>
            <pc:sldMk cId="2539078177" sldId="274"/>
            <ac:spMk id="2" creationId="{C26CD1DB-C43D-4463-9D61-49E83427B866}"/>
          </ac:spMkLst>
        </pc:spChg>
        <pc:spChg chg="mod">
          <ac:chgData name="Yanjie Gao" userId="24f75ad9-8acc-4f19-9cf6-1a682b562fdb" providerId="ADAL" clId="{5A699320-78B1-4D1D-9AAC-7728F652C735}" dt="2019-11-18T07:45:45.284" v="74"/>
          <ac:spMkLst>
            <pc:docMk/>
            <pc:sldMk cId="2539078177" sldId="274"/>
            <ac:spMk id="3" creationId="{EBAC9196-36D7-4889-9A3D-589C15B3883B}"/>
          </ac:spMkLst>
        </pc:spChg>
        <pc:picChg chg="add mod">
          <ac:chgData name="Yanjie Gao" userId="24f75ad9-8acc-4f19-9cf6-1a682b562fdb" providerId="ADAL" clId="{5A699320-78B1-4D1D-9AAC-7728F652C735}" dt="2019-11-18T07:46:04.065" v="76" actId="1076"/>
          <ac:picMkLst>
            <pc:docMk/>
            <pc:sldMk cId="2539078177" sldId="274"/>
            <ac:picMk id="4" creationId="{C77357CF-B059-40FD-AA26-19F077C9ED5F}"/>
          </ac:picMkLst>
        </pc:picChg>
      </pc:sldChg>
      <pc:sldChg chg="modSp del mod ord">
        <pc:chgData name="Yanjie Gao" userId="24f75ad9-8acc-4f19-9cf6-1a682b562fdb" providerId="ADAL" clId="{5A699320-78B1-4D1D-9AAC-7728F652C735}" dt="2019-11-25T05:18:30.457" v="1305" actId="47"/>
        <pc:sldMkLst>
          <pc:docMk/>
          <pc:sldMk cId="2083115765" sldId="275"/>
        </pc:sldMkLst>
        <pc:spChg chg="mod">
          <ac:chgData name="Yanjie Gao" userId="24f75ad9-8acc-4f19-9cf6-1a682b562fdb" providerId="ADAL" clId="{5A699320-78B1-4D1D-9AAC-7728F652C735}" dt="2019-11-18T07:53:17.681" v="233" actId="20577"/>
          <ac:spMkLst>
            <pc:docMk/>
            <pc:sldMk cId="2083115765" sldId="275"/>
            <ac:spMk id="2" creationId="{2392CB0D-E0ED-45BA-AC78-407B33EAC29B}"/>
          </ac:spMkLst>
        </pc:spChg>
        <pc:spChg chg="mod">
          <ac:chgData name="Yanjie Gao" userId="24f75ad9-8acc-4f19-9cf6-1a682b562fdb" providerId="ADAL" clId="{5A699320-78B1-4D1D-9AAC-7728F652C735}" dt="2019-11-18T07:55:11.198" v="314" actId="20577"/>
          <ac:spMkLst>
            <pc:docMk/>
            <pc:sldMk cId="2083115765" sldId="275"/>
            <ac:spMk id="3" creationId="{A339F88B-B385-453B-BEA7-2961DBBD1A3F}"/>
          </ac:spMkLst>
        </pc:spChg>
      </pc:sldChg>
      <pc:sldChg chg="del">
        <pc:chgData name="Yanjie Gao" userId="24f75ad9-8acc-4f19-9cf6-1a682b562fdb" providerId="ADAL" clId="{5A699320-78B1-4D1D-9AAC-7728F652C735}" dt="2019-11-25T05:18:24.412" v="1303" actId="47"/>
        <pc:sldMkLst>
          <pc:docMk/>
          <pc:sldMk cId="344706750" sldId="276"/>
        </pc:sldMkLst>
      </pc:sldChg>
      <pc:sldChg chg="del">
        <pc:chgData name="Yanjie Gao" userId="24f75ad9-8acc-4f19-9cf6-1a682b562fdb" providerId="ADAL" clId="{5A699320-78B1-4D1D-9AAC-7728F652C735}" dt="2019-11-18T07:57:32.663" v="357" actId="2696"/>
        <pc:sldMkLst>
          <pc:docMk/>
          <pc:sldMk cId="3330906393" sldId="276"/>
        </pc:sldMkLst>
      </pc:sldChg>
      <pc:sldChg chg="del">
        <pc:chgData name="Yanjie Gao" userId="24f75ad9-8acc-4f19-9cf6-1a682b562fdb" providerId="ADAL" clId="{5A699320-78B1-4D1D-9AAC-7728F652C735}" dt="2019-11-25T06:46:27.058" v="1595" actId="47"/>
        <pc:sldMkLst>
          <pc:docMk/>
          <pc:sldMk cId="1331720596" sldId="277"/>
        </pc:sldMkLst>
      </pc:sldChg>
      <pc:sldChg chg="addSp modSp new mod">
        <pc:chgData name="Yanjie Gao" userId="24f75ad9-8acc-4f19-9cf6-1a682b562fdb" providerId="ADAL" clId="{5A699320-78B1-4D1D-9AAC-7728F652C735}" dt="2019-11-18T07:59:15.347" v="442" actId="1076"/>
        <pc:sldMkLst>
          <pc:docMk/>
          <pc:sldMk cId="3262798884" sldId="277"/>
        </pc:sldMkLst>
        <pc:spChg chg="mod">
          <ac:chgData name="Yanjie Gao" userId="24f75ad9-8acc-4f19-9cf6-1a682b562fdb" providerId="ADAL" clId="{5A699320-78B1-4D1D-9AAC-7728F652C735}" dt="2019-11-18T07:51:35.300" v="223" actId="20577"/>
          <ac:spMkLst>
            <pc:docMk/>
            <pc:sldMk cId="3262798884" sldId="277"/>
            <ac:spMk id="2" creationId="{16828280-B8A7-48DE-9E00-586C2978651A}"/>
          </ac:spMkLst>
        </pc:spChg>
        <pc:picChg chg="add mod">
          <ac:chgData name="Yanjie Gao" userId="24f75ad9-8acc-4f19-9cf6-1a682b562fdb" providerId="ADAL" clId="{5A699320-78B1-4D1D-9AAC-7728F652C735}" dt="2019-11-18T07:59:15.347" v="442" actId="1076"/>
          <ac:picMkLst>
            <pc:docMk/>
            <pc:sldMk cId="3262798884" sldId="277"/>
            <ac:picMk id="4" creationId="{CA2A8104-8278-4D47-9562-06327B93C151}"/>
          </ac:picMkLst>
        </pc:picChg>
      </pc:sldChg>
      <pc:sldChg chg="modSp new mod">
        <pc:chgData name="Yanjie Gao" userId="24f75ad9-8acc-4f19-9cf6-1a682b562fdb" providerId="ADAL" clId="{5A699320-78B1-4D1D-9AAC-7728F652C735}" dt="2019-11-18T07:56:34.755" v="329"/>
        <pc:sldMkLst>
          <pc:docMk/>
          <pc:sldMk cId="2964475416" sldId="278"/>
        </pc:sldMkLst>
        <pc:spChg chg="mod">
          <ac:chgData name="Yanjie Gao" userId="24f75ad9-8acc-4f19-9cf6-1a682b562fdb" providerId="ADAL" clId="{5A699320-78B1-4D1D-9AAC-7728F652C735}" dt="2019-11-18T07:56:34.755" v="329"/>
          <ac:spMkLst>
            <pc:docMk/>
            <pc:sldMk cId="2964475416" sldId="278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6:47.257" v="334"/>
        <pc:sldMkLst>
          <pc:docMk/>
          <pc:sldMk cId="3342271827" sldId="279"/>
        </pc:sldMkLst>
        <pc:spChg chg="mod">
          <ac:chgData name="Yanjie Gao" userId="24f75ad9-8acc-4f19-9cf6-1a682b562fdb" providerId="ADAL" clId="{5A699320-78B1-4D1D-9AAC-7728F652C735}" dt="2019-11-18T07:56:47.257" v="334"/>
          <ac:spMkLst>
            <pc:docMk/>
            <pc:sldMk cId="3342271827" sldId="279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6:59.380" v="339"/>
        <pc:sldMkLst>
          <pc:docMk/>
          <pc:sldMk cId="569431983" sldId="280"/>
        </pc:sldMkLst>
        <pc:spChg chg="mod">
          <ac:chgData name="Yanjie Gao" userId="24f75ad9-8acc-4f19-9cf6-1a682b562fdb" providerId="ADAL" clId="{5A699320-78B1-4D1D-9AAC-7728F652C735}" dt="2019-11-18T07:56:59.380" v="339"/>
          <ac:spMkLst>
            <pc:docMk/>
            <pc:sldMk cId="569431983" sldId="280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7:14.178" v="351"/>
        <pc:sldMkLst>
          <pc:docMk/>
          <pc:sldMk cId="2241083664" sldId="281"/>
        </pc:sldMkLst>
        <pc:spChg chg="mod">
          <ac:chgData name="Yanjie Gao" userId="24f75ad9-8acc-4f19-9cf6-1a682b562fdb" providerId="ADAL" clId="{5A699320-78B1-4D1D-9AAC-7728F652C735}" dt="2019-11-18T07:57:14.178" v="351"/>
          <ac:spMkLst>
            <pc:docMk/>
            <pc:sldMk cId="2241083664" sldId="281"/>
            <ac:spMk id="2" creationId="{C47C8173-35D3-4563-8025-D6F485B28AAD}"/>
          </ac:spMkLst>
        </pc:spChg>
      </pc:sldChg>
      <pc:sldChg chg="modSp mod">
        <pc:chgData name="Yanjie Gao" userId="24f75ad9-8acc-4f19-9cf6-1a682b562fdb" providerId="ADAL" clId="{5A699320-78B1-4D1D-9AAC-7728F652C735}" dt="2019-11-18T07:57:22.268" v="356"/>
        <pc:sldMkLst>
          <pc:docMk/>
          <pc:sldMk cId="1440224510" sldId="282"/>
        </pc:sldMkLst>
        <pc:spChg chg="mod">
          <ac:chgData name="Yanjie Gao" userId="24f75ad9-8acc-4f19-9cf6-1a682b562fdb" providerId="ADAL" clId="{5A699320-78B1-4D1D-9AAC-7728F652C735}" dt="2019-11-18T07:57:22.268" v="356"/>
          <ac:spMkLst>
            <pc:docMk/>
            <pc:sldMk cId="1440224510" sldId="282"/>
            <ac:spMk id="2" creationId="{C47C8173-35D3-4563-8025-D6F485B28AAD}"/>
          </ac:spMkLst>
        </pc:spChg>
      </pc:sldChg>
      <pc:sldChg chg="modSp new del mod">
        <pc:chgData name="Yanjie Gao" userId="24f75ad9-8acc-4f19-9cf6-1a682b562fdb" providerId="ADAL" clId="{5A699320-78B1-4D1D-9AAC-7728F652C735}" dt="2019-11-25T05:18:25.624" v="1304" actId="47"/>
        <pc:sldMkLst>
          <pc:docMk/>
          <pc:sldMk cId="2708708222" sldId="283"/>
        </pc:sldMkLst>
        <pc:spChg chg="mod">
          <ac:chgData name="Yanjie Gao" userId="24f75ad9-8acc-4f19-9cf6-1a682b562fdb" providerId="ADAL" clId="{5A699320-78B1-4D1D-9AAC-7728F652C735}" dt="2019-11-18T07:58:55.560" v="439" actId="20577"/>
          <ac:spMkLst>
            <pc:docMk/>
            <pc:sldMk cId="2708708222" sldId="283"/>
            <ac:spMk id="2" creationId="{37A771CA-CD71-45D2-BF48-B852AC49B40E}"/>
          </ac:spMkLst>
        </pc:spChg>
      </pc:sldChg>
      <pc:sldChg chg="modSp del mod">
        <pc:chgData name="Yanjie Gao" userId="24f75ad9-8acc-4f19-9cf6-1a682b562fdb" providerId="ADAL" clId="{5A699320-78B1-4D1D-9AAC-7728F652C735}" dt="2019-11-25T09:39:04.097" v="4167" actId="47"/>
        <pc:sldMkLst>
          <pc:docMk/>
          <pc:sldMk cId="2363764551" sldId="294"/>
        </pc:sldMkLst>
        <pc:spChg chg="mod">
          <ac:chgData name="Yanjie Gao" userId="24f75ad9-8acc-4f19-9cf6-1a682b562fdb" providerId="ADAL" clId="{5A699320-78B1-4D1D-9AAC-7728F652C735}" dt="2019-11-25T09:37:33.018" v="4141" actId="20577"/>
          <ac:spMkLst>
            <pc:docMk/>
            <pc:sldMk cId="2363764551" sldId="294"/>
            <ac:spMk id="2" creationId="{52320075-8C02-4C2C-B17E-1FA832781289}"/>
          </ac:spMkLst>
        </pc:spChg>
        <pc:spChg chg="mod">
          <ac:chgData name="Yanjie Gao" userId="24f75ad9-8acc-4f19-9cf6-1a682b562fdb" providerId="ADAL" clId="{5A699320-78B1-4D1D-9AAC-7728F652C735}" dt="2019-11-25T05:03:56.315" v="1087" actId="20577"/>
          <ac:spMkLst>
            <pc:docMk/>
            <pc:sldMk cId="2363764551" sldId="294"/>
            <ac:spMk id="3" creationId="{6B92C86D-53F0-4263-8B95-63CD22E2580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6" creationId="{EE8D9A19-C4AC-4E47-B745-81FCB1B59A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7" creationId="{09D5FD4C-9125-45E3-8A75-611C684EAC9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8" creationId="{FFF10615-4EFA-4C24-94E4-B555E4015F3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9" creationId="{DEF196A8-E380-4E2D-A314-9DC51CDF0C6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0" creationId="{6E6AB5BA-DD97-4118-A671-B1A448A6DB09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1" creationId="{43CBF6EC-F752-463E-8874-B656FA7191AC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3" creationId="{EB589FA6-98D7-4BE8-93F7-24B58AC7ABE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4" creationId="{246B3A5A-92F1-4F5B-9B15-30050BA06114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6" creationId="{F921600E-4950-42B9-8573-164260DF1E0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7" creationId="{2AC53D4D-59A1-4A95-9F0B-99A50285F1F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8" creationId="{C8086300-FC88-4098-B55D-34B039F160F5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19" creationId="{D6CFC6BF-25FD-4041-A252-359C7F4E8E2F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2" creationId="{F8F638C5-BB7D-42F2-8687-E1A2E4C113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3" creationId="{AD09D41F-C498-4678-A1A7-0F180752B8B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4" creationId="{BB846234-A08D-422B-A948-660215A2375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5" creationId="{47CF1A62-4C9B-4670-91F7-3BA38B05F79D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6" creationId="{07F523C5-6138-4594-836A-0857657BED8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28" creationId="{96A8B0A5-20A2-4FD3-A15C-143CC0E1F71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0" creationId="{CCE439DB-7CF8-467E-A4E2-2E386CF245A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1" creationId="{EB82023F-FF51-4439-94D1-3730DA1A7C81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2" creationId="{27F7A499-74B2-4463-8394-D1C20BCD2434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3" creationId="{D9F8A8FF-68A9-4DB6-9FF9-F271C69F5DC2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4" creationId="{30621DA5-27D2-453A-9108-CD0CB2A652A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5" creationId="{FC8E1039-D182-46D5-BCAA-FFABB1578F00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6" creationId="{7E2713DC-84DB-4F2C-99B6-4DFB4B8AAEEF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7" creationId="{48FBC6FD-2502-403C-852D-6E884746D84B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8" creationId="{F06FB62B-0C71-4913-84F8-A226937ED61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39" creationId="{056C1D70-BDBC-48BE-A8BA-26AB1FBA6ED8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0" creationId="{929388D9-94CE-4CA9-B2B9-19D308EAB578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1" creationId="{55920439-7F16-4CF6-886B-2C8CF3EDAC5A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2" creationId="{1D9440F0-B104-4C79-8364-0D54B8C5F5C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3" creationId="{D57C4EF7-83B4-4548-9A42-905BFDAA4817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4" creationId="{FACDD581-8D86-405B-85EB-C90A61A9D629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5" creationId="{CF3756E0-CF26-4BA8-B1EC-C28E1C678053}"/>
          </ac:spMkLst>
        </pc:spChg>
        <pc:spChg chg="mod">
          <ac:chgData name="Yanjie Gao" userId="24f75ad9-8acc-4f19-9cf6-1a682b562fdb" providerId="ADAL" clId="{5A699320-78B1-4D1D-9AAC-7728F652C735}" dt="2019-11-25T05:04:15.005" v="1090" actId="1076"/>
          <ac:spMkLst>
            <pc:docMk/>
            <pc:sldMk cId="2363764551" sldId="294"/>
            <ac:spMk id="46" creationId="{A8AEF31B-AE2E-48D1-A765-9904A7D8366A}"/>
          </ac:spMkLst>
        </pc:sp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5" creationId="{E6FDB7F7-BA84-4C78-BB84-F418A7AAE093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12" creationId="{B8934995-4ECF-4C21-A6DE-EB52661CE2F3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15" creationId="{2F643B2C-06BF-42AF-A25E-714F87BD16ED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0" creationId="{A269F11B-7682-4202-B73E-3F6D6AA57967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1" creationId="{E59E3CD6-F791-45FA-967D-AE35D57BFAF6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7" creationId="{A148F7C6-1B49-4065-8AF4-E0FB5D1A11AF}"/>
          </ac:cxnSpMkLst>
        </pc:cxnChg>
        <pc:cxnChg chg="mod">
          <ac:chgData name="Yanjie Gao" userId="24f75ad9-8acc-4f19-9cf6-1a682b562fdb" providerId="ADAL" clId="{5A699320-78B1-4D1D-9AAC-7728F652C735}" dt="2019-11-25T05:04:15.005" v="1090" actId="1076"/>
          <ac:cxnSpMkLst>
            <pc:docMk/>
            <pc:sldMk cId="2363764551" sldId="294"/>
            <ac:cxnSpMk id="29" creationId="{96A435CA-ED34-46AA-95F8-17676D69E965}"/>
          </ac:cxnSpMkLst>
        </pc:cxnChg>
      </pc:sldChg>
      <pc:sldChg chg="del">
        <pc:chgData name="Yanjie Gao" userId="24f75ad9-8acc-4f19-9cf6-1a682b562fdb" providerId="ADAL" clId="{5A699320-78B1-4D1D-9AAC-7728F652C735}" dt="2019-11-25T06:05:03.673" v="1307" actId="47"/>
        <pc:sldMkLst>
          <pc:docMk/>
          <pc:sldMk cId="2997441927" sldId="1531"/>
        </pc:sldMkLst>
      </pc:sldChg>
      <pc:sldChg chg="del">
        <pc:chgData name="Yanjie Gao" userId="24f75ad9-8acc-4f19-9cf6-1a682b562fdb" providerId="ADAL" clId="{5A699320-78B1-4D1D-9AAC-7728F652C735}" dt="2019-11-25T06:46:19.042" v="1594" actId="47"/>
        <pc:sldMkLst>
          <pc:docMk/>
          <pc:sldMk cId="69436524" sldId="1537"/>
        </pc:sldMkLst>
      </pc:sldChg>
      <pc:sldChg chg="modSp del mod">
        <pc:chgData name="Yanjie Gao" userId="24f75ad9-8acc-4f19-9cf6-1a682b562fdb" providerId="ADAL" clId="{5A699320-78B1-4D1D-9AAC-7728F652C735}" dt="2019-11-25T06:05:05.760" v="1308" actId="47"/>
        <pc:sldMkLst>
          <pc:docMk/>
          <pc:sldMk cId="772759723" sldId="1548"/>
        </pc:sldMkLst>
        <pc:spChg chg="mod">
          <ac:chgData name="Yanjie Gao" userId="24f75ad9-8acc-4f19-9cf6-1a682b562fdb" providerId="ADAL" clId="{5A699320-78B1-4D1D-9AAC-7728F652C735}" dt="2019-11-18T08:01:34.106" v="443" actId="27636"/>
          <ac:spMkLst>
            <pc:docMk/>
            <pc:sldMk cId="772759723" sldId="1548"/>
            <ac:spMk id="3" creationId="{83EE6063-174D-44FD-BF65-4327BE472250}"/>
          </ac:spMkLst>
        </pc:sp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674526150" sldId="1551"/>
        </pc:sldMkLst>
      </pc:sldChg>
      <pc:sldChg chg="del">
        <pc:chgData name="Yanjie Gao" userId="24f75ad9-8acc-4f19-9cf6-1a682b562fdb" providerId="ADAL" clId="{5A699320-78B1-4D1D-9AAC-7728F652C735}" dt="2019-11-25T05:14:26.491" v="1234" actId="47"/>
        <pc:sldMkLst>
          <pc:docMk/>
          <pc:sldMk cId="2733438254" sldId="1551"/>
        </pc:sldMkLst>
      </pc:sldChg>
      <pc:sldChg chg="modSp mod">
        <pc:chgData name="Yanjie Gao" userId="24f75ad9-8acc-4f19-9cf6-1a682b562fdb" providerId="ADAL" clId="{5A699320-78B1-4D1D-9AAC-7728F652C735}" dt="2019-11-18T08:01:34.138" v="447" actId="27636"/>
        <pc:sldMkLst>
          <pc:docMk/>
          <pc:sldMk cId="4182475814" sldId="1551"/>
        </pc:sldMkLst>
        <pc:spChg chg="mod">
          <ac:chgData name="Yanjie Gao" userId="24f75ad9-8acc-4f19-9cf6-1a682b562fdb" providerId="ADAL" clId="{5A699320-78B1-4D1D-9AAC-7728F652C735}" dt="2019-11-18T08:01:34.127" v="446" actId="27636"/>
          <ac:spMkLst>
            <pc:docMk/>
            <pc:sldMk cId="4182475814" sldId="1551"/>
            <ac:spMk id="2" creationId="{F5012B06-7183-43AF-9225-C76C8B6A82CF}"/>
          </ac:spMkLst>
        </pc:spChg>
        <pc:spChg chg="mod">
          <ac:chgData name="Yanjie Gao" userId="24f75ad9-8acc-4f19-9cf6-1a682b562fdb" providerId="ADAL" clId="{5A699320-78B1-4D1D-9AAC-7728F652C735}" dt="2019-11-18T08:01:34.138" v="447" actId="27636"/>
          <ac:spMkLst>
            <pc:docMk/>
            <pc:sldMk cId="4182475814" sldId="1551"/>
            <ac:spMk id="3" creationId="{8066B509-90EB-4E06-A8EF-094ABA2FEFC9}"/>
          </ac:spMkLst>
        </pc:spChg>
      </pc:sldChg>
      <pc:sldChg chg="modSp del mod">
        <pc:chgData name="Yanjie Gao" userId="24f75ad9-8acc-4f19-9cf6-1a682b562fdb" providerId="ADAL" clId="{5A699320-78B1-4D1D-9AAC-7728F652C735}" dt="2019-11-25T07:25:14.604" v="2380" actId="47"/>
        <pc:sldMkLst>
          <pc:docMk/>
          <pc:sldMk cId="1628245645" sldId="1554"/>
        </pc:sldMkLst>
        <pc:spChg chg="mod">
          <ac:chgData name="Yanjie Gao" userId="24f75ad9-8acc-4f19-9cf6-1a682b562fdb" providerId="ADAL" clId="{5A699320-78B1-4D1D-9AAC-7728F652C735}" dt="2019-11-18T08:01:34.110" v="444" actId="27636"/>
          <ac:spMkLst>
            <pc:docMk/>
            <pc:sldMk cId="1628245645" sldId="1554"/>
            <ac:spMk id="2" creationId="{16F95281-185E-4E8B-B237-8EB9B91DFE7C}"/>
          </ac:spMkLst>
        </pc:spChg>
      </pc:sldChg>
      <pc:sldChg chg="del">
        <pc:chgData name="Yanjie Gao" userId="24f75ad9-8acc-4f19-9cf6-1a682b562fdb" providerId="ADAL" clId="{5A699320-78B1-4D1D-9AAC-7728F652C735}" dt="2019-11-25T06:06:15.798" v="1310" actId="47"/>
        <pc:sldMkLst>
          <pc:docMk/>
          <pc:sldMk cId="2875727457" sldId="1555"/>
        </pc:sldMkLst>
      </pc:sldChg>
      <pc:sldChg chg="del">
        <pc:chgData name="Yanjie Gao" userId="24f75ad9-8acc-4f19-9cf6-1a682b562fdb" providerId="ADAL" clId="{5A699320-78B1-4D1D-9AAC-7728F652C735}" dt="2019-11-25T06:06:18.591" v="1312" actId="47"/>
        <pc:sldMkLst>
          <pc:docMk/>
          <pc:sldMk cId="2278086893" sldId="1556"/>
        </pc:sldMkLst>
      </pc:sldChg>
      <pc:sldChg chg="del">
        <pc:chgData name="Yanjie Gao" userId="24f75ad9-8acc-4f19-9cf6-1a682b562fdb" providerId="ADAL" clId="{5A699320-78B1-4D1D-9AAC-7728F652C735}" dt="2019-11-25T06:06:20.614" v="1313" actId="47"/>
        <pc:sldMkLst>
          <pc:docMk/>
          <pc:sldMk cId="1811411939" sldId="1557"/>
        </pc:sldMkLst>
      </pc:sldChg>
      <pc:sldChg chg="modSp del mod">
        <pc:chgData name="Yanjie Gao" userId="24f75ad9-8acc-4f19-9cf6-1a682b562fdb" providerId="ADAL" clId="{5A699320-78B1-4D1D-9AAC-7728F652C735}" dt="2019-11-25T06:06:14.515" v="1309" actId="47"/>
        <pc:sldMkLst>
          <pc:docMk/>
          <pc:sldMk cId="2047909479" sldId="1558"/>
        </pc:sldMkLst>
        <pc:spChg chg="mod">
          <ac:chgData name="Yanjie Gao" userId="24f75ad9-8acc-4f19-9cf6-1a682b562fdb" providerId="ADAL" clId="{5A699320-78B1-4D1D-9AAC-7728F652C735}" dt="2019-11-18T08:01:34.146" v="448" actId="27636"/>
          <ac:spMkLst>
            <pc:docMk/>
            <pc:sldMk cId="2047909479" sldId="1558"/>
            <ac:spMk id="4" creationId="{234964E4-4CAE-4365-A9AB-00C79B0A6A9C}"/>
          </ac:spMkLst>
        </pc:spChg>
      </pc:sldChg>
      <pc:sldChg chg="del">
        <pc:chgData name="Yanjie Gao" userId="24f75ad9-8acc-4f19-9cf6-1a682b562fdb" providerId="ADAL" clId="{5A699320-78B1-4D1D-9AAC-7728F652C735}" dt="2019-11-25T06:06:17.028" v="1311" actId="47"/>
        <pc:sldMkLst>
          <pc:docMk/>
          <pc:sldMk cId="98668702" sldId="1559"/>
        </pc:sldMkLst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326235512" sldId="1560"/>
        </pc:sldMkLst>
      </pc:sldChg>
      <pc:sldChg chg="addSp delSp modSp mod ord">
        <pc:chgData name="Yanjie Gao" userId="24f75ad9-8acc-4f19-9cf6-1a682b562fdb" providerId="ADAL" clId="{5A699320-78B1-4D1D-9AAC-7728F652C735}" dt="2019-11-26T06:06:30.343" v="7303" actId="20577"/>
        <pc:sldMkLst>
          <pc:docMk/>
          <pc:sldMk cId="1484164086" sldId="1560"/>
        </pc:sldMkLst>
        <pc:spChg chg="del mod">
          <ac:chgData name="Yanjie Gao" userId="24f75ad9-8acc-4f19-9cf6-1a682b562fdb" providerId="ADAL" clId="{5A699320-78B1-4D1D-9AAC-7728F652C735}" dt="2019-11-26T05:56:37.531" v="7207" actId="478"/>
          <ac:spMkLst>
            <pc:docMk/>
            <pc:sldMk cId="1484164086" sldId="1560"/>
            <ac:spMk id="2" creationId="{6116711F-C2D9-447B-A2EA-3FFD6F8ACF3E}"/>
          </ac:spMkLst>
        </pc:spChg>
        <pc:spChg chg="del">
          <ac:chgData name="Yanjie Gao" userId="24f75ad9-8acc-4f19-9cf6-1a682b562fdb" providerId="ADAL" clId="{5A699320-78B1-4D1D-9AAC-7728F652C735}" dt="2019-11-26T05:55:51.406" v="7195" actId="478"/>
          <ac:spMkLst>
            <pc:docMk/>
            <pc:sldMk cId="1484164086" sldId="1560"/>
            <ac:spMk id="4" creationId="{FCA32D8B-0D84-498E-8DBB-77D3D2D50CF6}"/>
          </ac:spMkLst>
        </pc:spChg>
        <pc:spChg chg="add del mod">
          <ac:chgData name="Yanjie Gao" userId="24f75ad9-8acc-4f19-9cf6-1a682b562fdb" providerId="ADAL" clId="{5A699320-78B1-4D1D-9AAC-7728F652C735}" dt="2019-11-26T05:56:44.118" v="7209" actId="478"/>
          <ac:spMkLst>
            <pc:docMk/>
            <pc:sldMk cId="1484164086" sldId="1560"/>
            <ac:spMk id="8" creationId="{37F2FE67-4F71-4338-9BCB-43886F2392B5}"/>
          </ac:spMkLst>
        </pc:spChg>
        <pc:spChg chg="add mod">
          <ac:chgData name="Yanjie Gao" userId="24f75ad9-8acc-4f19-9cf6-1a682b562fdb" providerId="ADAL" clId="{5A699320-78B1-4D1D-9AAC-7728F652C735}" dt="2019-11-26T05:56:50.518" v="7223" actId="20577"/>
          <ac:spMkLst>
            <pc:docMk/>
            <pc:sldMk cId="1484164086" sldId="1560"/>
            <ac:spMk id="33" creationId="{4D1D6518-1761-4CD5-B75E-19D37432F826}"/>
          </ac:spMkLst>
        </pc:spChg>
        <pc:spChg chg="mod">
          <ac:chgData name="Yanjie Gao" userId="24f75ad9-8acc-4f19-9cf6-1a682b562fdb" providerId="ADAL" clId="{5A699320-78B1-4D1D-9AAC-7728F652C735}" dt="2019-11-26T06:06:30.343" v="7303" actId="20577"/>
          <ac:spMkLst>
            <pc:docMk/>
            <pc:sldMk cId="1484164086" sldId="1560"/>
            <ac:spMk id="39" creationId="{D7C93E06-2A76-4F1D-93AB-DC70AA3C01A5}"/>
          </ac:spMkLst>
        </pc:spChg>
        <pc:spChg chg="mod">
          <ac:chgData name="Yanjie Gao" userId="24f75ad9-8acc-4f19-9cf6-1a682b562fdb" providerId="ADAL" clId="{5A699320-78B1-4D1D-9AAC-7728F652C735}" dt="2019-11-26T05:55:58.520" v="7197" actId="207"/>
          <ac:spMkLst>
            <pc:docMk/>
            <pc:sldMk cId="1484164086" sldId="1560"/>
            <ac:spMk id="50" creationId="{CF86E878-A8CE-4EAF-9FAA-877FF3C7D91A}"/>
          </ac:spMkLst>
        </pc:spChg>
        <pc:grpChg chg="mod">
          <ac:chgData name="Yanjie Gao" userId="24f75ad9-8acc-4f19-9cf6-1a682b562fdb" providerId="ADAL" clId="{5A699320-78B1-4D1D-9AAC-7728F652C735}" dt="2019-11-26T05:57:06.968" v="7227" actId="1076"/>
          <ac:grpSpMkLst>
            <pc:docMk/>
            <pc:sldMk cId="1484164086" sldId="1560"/>
            <ac:grpSpMk id="6" creationId="{49557A78-C37B-4829-8895-B00C946337E3}"/>
          </ac:grpSpMkLst>
        </pc:grpChg>
      </pc:sldChg>
      <pc:sldChg chg="del">
        <pc:chgData name="Yanjie Gao" userId="24f75ad9-8acc-4f19-9cf6-1a682b562fdb" providerId="ADAL" clId="{5A699320-78B1-4D1D-9AAC-7728F652C735}" dt="2019-11-25T06:05:00.524" v="1306" actId="47"/>
        <pc:sldMkLst>
          <pc:docMk/>
          <pc:sldMk cId="430964351" sldId="1571"/>
        </pc:sldMkLst>
      </pc:sldChg>
      <pc:sldChg chg="modSp del mod">
        <pc:chgData name="Yanjie Gao" userId="24f75ad9-8acc-4f19-9cf6-1a682b562fdb" providerId="ADAL" clId="{5A699320-78B1-4D1D-9AAC-7728F652C735}" dt="2019-11-25T06:06:23.022" v="1314" actId="47"/>
        <pc:sldMkLst>
          <pc:docMk/>
          <pc:sldMk cId="3523486513" sldId="1573"/>
        </pc:sldMkLst>
        <pc:spChg chg="mod">
          <ac:chgData name="Yanjie Gao" userId="24f75ad9-8acc-4f19-9cf6-1a682b562fdb" providerId="ADAL" clId="{5A699320-78B1-4D1D-9AAC-7728F652C735}" dt="2019-11-18T08:01:34.123" v="445" actId="27636"/>
          <ac:spMkLst>
            <pc:docMk/>
            <pc:sldMk cId="3523486513" sldId="1573"/>
            <ac:spMk id="3" creationId="{A6B9543A-B8A1-4556-9C6C-51A4A954090A}"/>
          </ac:spMkLst>
        </pc:spChg>
      </pc:sldChg>
      <pc:sldChg chg="del">
        <pc:chgData name="Yanjie Gao" userId="24f75ad9-8acc-4f19-9cf6-1a682b562fdb" providerId="ADAL" clId="{5A699320-78B1-4D1D-9AAC-7728F652C735}" dt="2019-11-25T06:55:14.019" v="1657" actId="47"/>
        <pc:sldMkLst>
          <pc:docMk/>
          <pc:sldMk cId="1076971014" sldId="1574"/>
        </pc:sldMkLst>
      </pc:sldChg>
      <pc:sldChg chg="modSp mod">
        <pc:chgData name="Yanjie Gao" userId="24f75ad9-8acc-4f19-9cf6-1a682b562fdb" providerId="ADAL" clId="{5A699320-78B1-4D1D-9AAC-7728F652C735}" dt="2019-11-25T02:58:18.857" v="456" actId="20577"/>
        <pc:sldMkLst>
          <pc:docMk/>
          <pc:sldMk cId="2978665745" sldId="1575"/>
        </pc:sldMkLst>
        <pc:spChg chg="mod">
          <ac:chgData name="Yanjie Gao" userId="24f75ad9-8acc-4f19-9cf6-1a682b562fdb" providerId="ADAL" clId="{5A699320-78B1-4D1D-9AAC-7728F652C735}" dt="2019-11-25T02:58:18.857" v="456" actId="20577"/>
          <ac:spMkLst>
            <pc:docMk/>
            <pc:sldMk cId="2978665745" sldId="1575"/>
            <ac:spMk id="3" creationId="{417D1322-F3D5-4296-A5AD-875B0CAE230F}"/>
          </ac:spMkLst>
        </pc:sp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4194687566" sldId="1576"/>
        </pc:sldMkLst>
      </pc:sldChg>
      <pc:sldChg chg="ord">
        <pc:chgData name="Yanjie Gao" userId="24f75ad9-8acc-4f19-9cf6-1a682b562fdb" providerId="ADAL" clId="{5A699320-78B1-4D1D-9AAC-7728F652C735}" dt="2019-11-25T07:19:48.186" v="2256"/>
        <pc:sldMkLst>
          <pc:docMk/>
          <pc:sldMk cId="3121647802" sldId="1577"/>
        </pc:sldMkLst>
      </pc:sldChg>
      <pc:sldChg chg="modSp mod">
        <pc:chgData name="Yanjie Gao" userId="24f75ad9-8acc-4f19-9cf6-1a682b562fdb" providerId="ADAL" clId="{5A699320-78B1-4D1D-9AAC-7728F652C735}" dt="2019-11-26T05:38:49.988" v="6920" actId="20577"/>
        <pc:sldMkLst>
          <pc:docMk/>
          <pc:sldMk cId="3094575616" sldId="1579"/>
        </pc:sldMkLst>
        <pc:spChg chg="mod">
          <ac:chgData name="Yanjie Gao" userId="24f75ad9-8acc-4f19-9cf6-1a682b562fdb" providerId="ADAL" clId="{5A699320-78B1-4D1D-9AAC-7728F652C735}" dt="2019-11-26T05:38:49.988" v="692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addSp delSp modSp mod">
        <pc:chgData name="Yanjie Gao" userId="24f75ad9-8acc-4f19-9cf6-1a682b562fdb" providerId="ADAL" clId="{5A699320-78B1-4D1D-9AAC-7728F652C735}" dt="2019-11-27T01:27:05.195" v="7312" actId="21"/>
        <pc:sldMkLst>
          <pc:docMk/>
          <pc:sldMk cId="206264813" sldId="1581"/>
        </pc:sldMkLst>
        <pc:spChg chg="mod">
          <ac:chgData name="Yanjie Gao" userId="24f75ad9-8acc-4f19-9cf6-1a682b562fdb" providerId="ADAL" clId="{5A699320-78B1-4D1D-9AAC-7728F652C735}" dt="2019-11-27T01:27:05.195" v="7312" actId="21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5A699320-78B1-4D1D-9AAC-7728F652C735}" dt="2019-11-27T01:26:58.762" v="7311"/>
          <ac:spMkLst>
            <pc:docMk/>
            <pc:sldMk cId="206264813" sldId="1581"/>
            <ac:spMk id="3" creationId="{93178AC8-5D48-484D-8205-D1B8002651D4}"/>
          </ac:spMkLst>
        </pc:spChg>
        <pc:spChg chg="add mod">
          <ac:chgData name="Yanjie Gao" userId="24f75ad9-8acc-4f19-9cf6-1a682b562fdb" providerId="ADAL" clId="{5A699320-78B1-4D1D-9AAC-7728F652C735}" dt="2019-11-26T04:35:21.454" v="6686" actId="1076"/>
          <ac:spMkLst>
            <pc:docMk/>
            <pc:sldMk cId="206264813" sldId="1581"/>
            <ac:spMk id="20" creationId="{8A754D7E-FE90-4A28-A97E-940A30339CB0}"/>
          </ac:spMkLst>
        </pc:spChg>
        <pc:spChg chg="add mod">
          <ac:chgData name="Yanjie Gao" userId="24f75ad9-8acc-4f19-9cf6-1a682b562fdb" providerId="ADAL" clId="{5A699320-78B1-4D1D-9AAC-7728F652C735}" dt="2019-11-26T05:27:11.690" v="6706" actId="1076"/>
          <ac:spMkLst>
            <pc:docMk/>
            <pc:sldMk cId="206264813" sldId="1581"/>
            <ac:spMk id="21" creationId="{1A9CB529-A15A-46A0-B0FE-BB46CD3BF9DE}"/>
          </ac:spMkLst>
        </pc:spChg>
        <pc:spChg chg="add mod">
          <ac:chgData name="Yanjie Gao" userId="24f75ad9-8acc-4f19-9cf6-1a682b562fdb" providerId="ADAL" clId="{5A699320-78B1-4D1D-9AAC-7728F652C735}" dt="2019-11-26T04:35:36.549" v="6692" actId="1076"/>
          <ac:spMkLst>
            <pc:docMk/>
            <pc:sldMk cId="206264813" sldId="1581"/>
            <ac:spMk id="23" creationId="{13C6416A-1CE0-4BAD-B22C-28639858BCEB}"/>
          </ac:spMkLst>
        </pc:spChg>
        <pc:spChg chg="add mod">
          <ac:chgData name="Yanjie Gao" userId="24f75ad9-8acc-4f19-9cf6-1a682b562fdb" providerId="ADAL" clId="{5A699320-78B1-4D1D-9AAC-7728F652C735}" dt="2019-11-26T05:27:05.044" v="6704" actId="255"/>
          <ac:spMkLst>
            <pc:docMk/>
            <pc:sldMk cId="206264813" sldId="1581"/>
            <ac:spMk id="25" creationId="{D1E5BD31-4127-4DC1-BB00-19258F89354F}"/>
          </ac:spMkLst>
        </pc:spChg>
        <pc:spChg chg="add mod">
          <ac:chgData name="Yanjie Gao" userId="24f75ad9-8acc-4f19-9cf6-1a682b562fdb" providerId="ADAL" clId="{5A699320-78B1-4D1D-9AAC-7728F652C735}" dt="2019-11-26T05:27:08.884" v="6705" actId="255"/>
          <ac:spMkLst>
            <pc:docMk/>
            <pc:sldMk cId="206264813" sldId="1581"/>
            <ac:spMk id="26" creationId="{8554ADD1-A8E8-4DB4-9616-2D5B5807A577}"/>
          </ac:spMkLst>
        </pc:spChg>
        <pc:spChg chg="add mod">
          <ac:chgData name="Yanjie Gao" userId="24f75ad9-8acc-4f19-9cf6-1a682b562fdb" providerId="ADAL" clId="{5A699320-78B1-4D1D-9AAC-7728F652C735}" dt="2019-11-26T05:27:16.891" v="6707" actId="255"/>
          <ac:spMkLst>
            <pc:docMk/>
            <pc:sldMk cId="206264813" sldId="1581"/>
            <ac:spMk id="27" creationId="{4E66B1F1-5CA0-4720-AC02-D9431CD088B7}"/>
          </ac:spMkLst>
        </pc:spChg>
        <pc:spChg chg="add mod">
          <ac:chgData name="Yanjie Gao" userId="24f75ad9-8acc-4f19-9cf6-1a682b562fdb" providerId="ADAL" clId="{5A699320-78B1-4D1D-9AAC-7728F652C735}" dt="2019-11-26T05:27:21.792" v="6708" actId="255"/>
          <ac:spMkLst>
            <pc:docMk/>
            <pc:sldMk cId="206264813" sldId="1581"/>
            <ac:spMk id="28" creationId="{D2F55C63-7377-4975-9875-578B064F7028}"/>
          </ac:spMkLst>
        </pc:spChg>
        <pc:grpChg chg="add del mod">
          <ac:chgData name="Yanjie Gao" userId="24f75ad9-8acc-4f19-9cf6-1a682b562fdb" providerId="ADAL" clId="{5A699320-78B1-4D1D-9AAC-7728F652C735}" dt="2019-11-26T04:26:39.433" v="6567" actId="478"/>
          <ac:grpSpMkLst>
            <pc:docMk/>
            <pc:sldMk cId="206264813" sldId="1581"/>
            <ac:grpSpMk id="5" creationId="{766C3548-5DBC-4BCE-931A-4587D76DB514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22" creationId="{FE8EC7A1-BAFC-4EBE-B285-F8E8E5274B65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24" creationId="{1168BA48-27F5-4C1A-BF6B-02BC8996E293}"/>
          </ac:grpSpMkLst>
        </pc:grpChg>
        <pc:grpChg chg="add mod">
          <ac:chgData name="Yanjie Gao" userId="24f75ad9-8acc-4f19-9cf6-1a682b562fdb" providerId="ADAL" clId="{5A699320-78B1-4D1D-9AAC-7728F652C735}" dt="2019-11-26T05:33:04.413" v="6823" actId="1076"/>
          <ac:grpSpMkLst>
            <pc:docMk/>
            <pc:sldMk cId="206264813" sldId="1581"/>
            <ac:grpSpMk id="30" creationId="{1042C6BF-348C-4C2B-80D0-6DC9D80A53DD}"/>
          </ac:grpSpMkLst>
        </pc:grpChg>
        <pc:picChg chg="add mod">
          <ac:chgData name="Yanjie Gao" userId="24f75ad9-8acc-4f19-9cf6-1a682b562fdb" providerId="ADAL" clId="{5A699320-78B1-4D1D-9AAC-7728F652C735}" dt="2019-11-26T04:35:08.862" v="6684" actId="1076"/>
          <ac:picMkLst>
            <pc:docMk/>
            <pc:sldMk cId="206264813" sldId="1581"/>
            <ac:picMk id="4" creationId="{0A278BC3-A780-4C59-B6DD-CCA7270EE0AE}"/>
          </ac:picMkLst>
        </pc:picChg>
        <pc:picChg chg="del mod">
          <ac:chgData name="Yanjie Gao" userId="24f75ad9-8acc-4f19-9cf6-1a682b562fdb" providerId="ADAL" clId="{5A699320-78B1-4D1D-9AAC-7728F652C735}" dt="2019-11-26T04:26:38.130" v="6566" actId="478"/>
          <ac:picMkLst>
            <pc:docMk/>
            <pc:sldMk cId="206264813" sldId="1581"/>
            <ac:picMk id="9" creationId="{5B280ECD-54D7-415A-BC84-47B35F442099}"/>
          </ac:picMkLst>
        </pc:picChg>
        <pc:picChg chg="add del mod">
          <ac:chgData name="Yanjie Gao" userId="24f75ad9-8acc-4f19-9cf6-1a682b562fdb" providerId="ADAL" clId="{5A699320-78B1-4D1D-9AAC-7728F652C735}" dt="2019-11-26T04:32:30.624" v="6661" actId="478"/>
          <ac:picMkLst>
            <pc:docMk/>
            <pc:sldMk cId="206264813" sldId="1581"/>
            <ac:picMk id="19" creationId="{D66B981E-C478-4FF5-A346-03E4FB79F094}"/>
          </ac:picMkLst>
        </pc:picChg>
        <pc:picChg chg="add mod">
          <ac:chgData name="Yanjie Gao" userId="24f75ad9-8acc-4f19-9cf6-1a682b562fdb" providerId="ADAL" clId="{5A699320-78B1-4D1D-9AAC-7728F652C735}" dt="2019-11-26T05:31:47.663" v="6757" actId="164"/>
          <ac:picMkLst>
            <pc:docMk/>
            <pc:sldMk cId="206264813" sldId="1581"/>
            <ac:picMk id="29" creationId="{9B4141CD-2042-49B9-96CD-43EB8C753CC3}"/>
          </ac:picMkLst>
        </pc:picChg>
        <pc:picChg chg="add del mod">
          <ac:chgData name="Yanjie Gao" userId="24f75ad9-8acc-4f19-9cf6-1a682b562fdb" providerId="ADAL" clId="{5A699320-78B1-4D1D-9AAC-7728F652C735}" dt="2019-11-26T04:30:33.423" v="6646" actId="478"/>
          <ac:picMkLst>
            <pc:docMk/>
            <pc:sldMk cId="206264813" sldId="1581"/>
            <ac:picMk id="1026" creationId="{0D3D4E6A-BD1F-4B17-A828-C28B823B4CE6}"/>
          </ac:picMkLst>
        </pc:picChg>
        <pc:picChg chg="add mod">
          <ac:chgData name="Yanjie Gao" userId="24f75ad9-8acc-4f19-9cf6-1a682b562fdb" providerId="ADAL" clId="{5A699320-78B1-4D1D-9AAC-7728F652C735}" dt="2019-11-26T04:35:34.342" v="6691" actId="1076"/>
          <ac:picMkLst>
            <pc:docMk/>
            <pc:sldMk cId="206264813" sldId="1581"/>
            <ac:picMk id="1028" creationId="{93B612A3-584B-4550-B33B-0D8955566866}"/>
          </ac:picMkLst>
        </pc:picChg>
        <pc:picChg chg="add del mod">
          <ac:chgData name="Yanjie Gao" userId="24f75ad9-8acc-4f19-9cf6-1a682b562fdb" providerId="ADAL" clId="{5A699320-78B1-4D1D-9AAC-7728F652C735}" dt="2019-11-26T04:34:47.873" v="6678" actId="478"/>
          <ac:picMkLst>
            <pc:docMk/>
            <pc:sldMk cId="206264813" sldId="1581"/>
            <ac:picMk id="1030" creationId="{1F4DE82F-ABFD-4772-AC3C-9A4E4B1BE54D}"/>
          </ac:picMkLst>
        </pc:picChg>
      </pc:sldChg>
      <pc:sldChg chg="addSp delSp modSp mod">
        <pc:chgData name="Yanjie Gao" userId="24f75ad9-8acc-4f19-9cf6-1a682b562fdb" providerId="ADAL" clId="{5A699320-78B1-4D1D-9AAC-7728F652C735}" dt="2019-11-27T01:27:29.901" v="7324" actId="20577"/>
        <pc:sldMkLst>
          <pc:docMk/>
          <pc:sldMk cId="2821478716" sldId="1582"/>
        </pc:sldMkLst>
        <pc:spChg chg="mod">
          <ac:chgData name="Yanjie Gao" userId="24f75ad9-8acc-4f19-9cf6-1a682b562fdb" providerId="ADAL" clId="{5A699320-78B1-4D1D-9AAC-7728F652C735}" dt="2019-11-27T01:27:29.901" v="7324" actId="20577"/>
          <ac:spMkLst>
            <pc:docMk/>
            <pc:sldMk cId="2821478716" sldId="1582"/>
            <ac:spMk id="2" creationId="{D8892BE0-413B-4873-8704-63D5A2AFCC0B}"/>
          </ac:spMkLst>
        </pc:spChg>
        <pc:spChg chg="mod">
          <ac:chgData name="Yanjie Gao" userId="24f75ad9-8acc-4f19-9cf6-1a682b562fdb" providerId="ADAL" clId="{5A699320-78B1-4D1D-9AAC-7728F652C735}" dt="2019-11-26T05:36:49.912" v="6877" actId="1076"/>
          <ac:spMkLst>
            <pc:docMk/>
            <pc:sldMk cId="2821478716" sldId="1582"/>
            <ac:spMk id="3" creationId="{FB3C73AF-10EF-4866-9F2E-3428FD7C0B01}"/>
          </ac:spMkLst>
        </pc:spChg>
        <pc:spChg chg="add mod">
          <ac:chgData name="Yanjie Gao" userId="24f75ad9-8acc-4f19-9cf6-1a682b562fdb" providerId="ADAL" clId="{5A699320-78B1-4D1D-9AAC-7728F652C735}" dt="2019-11-25T08:55:21.633" v="2990" actId="1076"/>
          <ac:spMkLst>
            <pc:docMk/>
            <pc:sldMk cId="2821478716" sldId="1582"/>
            <ac:spMk id="6" creationId="{63C5F536-5758-4134-B44E-954223C3C4CF}"/>
          </ac:spMkLst>
        </pc:spChg>
        <pc:spChg chg="mod">
          <ac:chgData name="Yanjie Gao" userId="24f75ad9-8acc-4f19-9cf6-1a682b562fdb" providerId="ADAL" clId="{5A699320-78B1-4D1D-9AAC-7728F652C735}" dt="2019-11-25T08:56:57.679" v="3043" actId="14100"/>
          <ac:spMkLst>
            <pc:docMk/>
            <pc:sldMk cId="2821478716" sldId="1582"/>
            <ac:spMk id="9" creationId="{9BC89B9C-6EC4-426D-9FAD-606E58B5D259}"/>
          </ac:spMkLst>
        </pc:spChg>
        <pc:spChg chg="del">
          <ac:chgData name="Yanjie Gao" userId="24f75ad9-8acc-4f19-9cf6-1a682b562fdb" providerId="ADAL" clId="{5A699320-78B1-4D1D-9AAC-7728F652C735}" dt="2019-11-25T08:57:09.924" v="3048" actId="478"/>
          <ac:spMkLst>
            <pc:docMk/>
            <pc:sldMk cId="2821478716" sldId="1582"/>
            <ac:spMk id="10" creationId="{46E27318-41DD-4EEA-A31B-D704CF03A302}"/>
          </ac:spMkLst>
        </pc:spChg>
        <pc:spChg chg="mod">
          <ac:chgData name="Yanjie Gao" userId="24f75ad9-8acc-4f19-9cf6-1a682b562fdb" providerId="ADAL" clId="{5A699320-78B1-4D1D-9AAC-7728F652C735}" dt="2019-11-26T05:27:54.209" v="6711" actId="1076"/>
          <ac:spMkLst>
            <pc:docMk/>
            <pc:sldMk cId="2821478716" sldId="1582"/>
            <ac:spMk id="11" creationId="{BCC2A165-B586-45B4-9552-026CD481941B}"/>
          </ac:spMkLst>
        </pc:spChg>
        <pc:spChg chg="del">
          <ac:chgData name="Yanjie Gao" userId="24f75ad9-8acc-4f19-9cf6-1a682b562fdb" providerId="ADAL" clId="{5A699320-78B1-4D1D-9AAC-7728F652C735}" dt="2019-11-25T08:57:12.455" v="3049" actId="478"/>
          <ac:spMkLst>
            <pc:docMk/>
            <pc:sldMk cId="2821478716" sldId="1582"/>
            <ac:spMk id="12" creationId="{90B190F0-8FBE-45BD-9849-0B0A57CA8DB2}"/>
          </ac:spMkLst>
        </pc:spChg>
        <pc:spChg chg="mod">
          <ac:chgData name="Yanjie Gao" userId="24f75ad9-8acc-4f19-9cf6-1a682b562fdb" providerId="ADAL" clId="{5A699320-78B1-4D1D-9AAC-7728F652C735}" dt="2019-11-25T08:58:33.681" v="3081" actId="207"/>
          <ac:spMkLst>
            <pc:docMk/>
            <pc:sldMk cId="2821478716" sldId="1582"/>
            <ac:spMk id="13" creationId="{4BE29C63-3294-46F2-BE0B-97F20F2E0112}"/>
          </ac:spMkLst>
        </pc:spChg>
        <pc:spChg chg="del">
          <ac:chgData name="Yanjie Gao" userId="24f75ad9-8acc-4f19-9cf6-1a682b562fdb" providerId="ADAL" clId="{5A699320-78B1-4D1D-9AAC-7728F652C735}" dt="2019-11-25T08:57:03.608" v="3045" actId="478"/>
          <ac:spMkLst>
            <pc:docMk/>
            <pc:sldMk cId="2821478716" sldId="1582"/>
            <ac:spMk id="14" creationId="{0E3640A4-AF0B-4136-962D-4DE6E02E2B80}"/>
          </ac:spMkLst>
        </pc:spChg>
        <pc:spChg chg="del">
          <ac:chgData name="Yanjie Gao" userId="24f75ad9-8acc-4f19-9cf6-1a682b562fdb" providerId="ADAL" clId="{5A699320-78B1-4D1D-9AAC-7728F652C735}" dt="2019-11-25T08:57:07.598" v="3047" actId="478"/>
          <ac:spMkLst>
            <pc:docMk/>
            <pc:sldMk cId="2821478716" sldId="1582"/>
            <ac:spMk id="15" creationId="{B56651E4-2861-4A71-9BDB-8BF2BC2D35B8}"/>
          </ac:spMkLst>
        </pc:spChg>
        <pc:spChg chg="del">
          <ac:chgData name="Yanjie Gao" userId="24f75ad9-8acc-4f19-9cf6-1a682b562fdb" providerId="ADAL" clId="{5A699320-78B1-4D1D-9AAC-7728F652C735}" dt="2019-11-25T08:57:13.862" v="3050" actId="478"/>
          <ac:spMkLst>
            <pc:docMk/>
            <pc:sldMk cId="2821478716" sldId="1582"/>
            <ac:spMk id="16" creationId="{D1815C28-389A-4A8C-966F-F6D484AA383E}"/>
          </ac:spMkLst>
        </pc:spChg>
        <pc:spChg chg="del mod">
          <ac:chgData name="Yanjie Gao" userId="24f75ad9-8acc-4f19-9cf6-1a682b562fdb" providerId="ADAL" clId="{5A699320-78B1-4D1D-9AAC-7728F652C735}" dt="2019-11-25T08:57:15.751" v="3051" actId="478"/>
          <ac:spMkLst>
            <pc:docMk/>
            <pc:sldMk cId="2821478716" sldId="1582"/>
            <ac:spMk id="17" creationId="{9E3E8777-2E41-41FF-806E-A295BE8A135A}"/>
          </ac:spMkLst>
        </pc:spChg>
        <pc:spChg chg="del mod">
          <ac:chgData name="Yanjie Gao" userId="24f75ad9-8acc-4f19-9cf6-1a682b562fdb" providerId="ADAL" clId="{5A699320-78B1-4D1D-9AAC-7728F652C735}" dt="2019-11-25T08:55:44.690" v="3009" actId="478"/>
          <ac:spMkLst>
            <pc:docMk/>
            <pc:sldMk cId="2821478716" sldId="1582"/>
            <ac:spMk id="18" creationId="{7127A1DB-9653-4D16-A95B-964F0550CEE2}"/>
          </ac:spMkLst>
        </pc:spChg>
        <pc:spChg chg="del">
          <ac:chgData name="Yanjie Gao" userId="24f75ad9-8acc-4f19-9cf6-1a682b562fdb" providerId="ADAL" clId="{5A699320-78B1-4D1D-9AAC-7728F652C735}" dt="2019-11-25T08:55:48.815" v="3012" actId="478"/>
          <ac:spMkLst>
            <pc:docMk/>
            <pc:sldMk cId="2821478716" sldId="1582"/>
            <ac:spMk id="19" creationId="{8ADA775E-018F-41C6-A708-A86157A4CDAE}"/>
          </ac:spMkLst>
        </pc:spChg>
        <pc:spChg chg="del mod">
          <ac:chgData name="Yanjie Gao" userId="24f75ad9-8acc-4f19-9cf6-1a682b562fdb" providerId="ADAL" clId="{5A699320-78B1-4D1D-9AAC-7728F652C735}" dt="2019-11-25T08:55:51.361" v="3014" actId="478"/>
          <ac:spMkLst>
            <pc:docMk/>
            <pc:sldMk cId="2821478716" sldId="1582"/>
            <ac:spMk id="20" creationId="{BDF6C5B7-00BA-46B8-BA7C-111E502D7E4B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1" creationId="{F70DC813-B006-45D7-91CF-A330FA072EF6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2" creationId="{4E775185-B055-432F-9460-1539BDE207D7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3" creationId="{E64B1614-08E1-43DA-85B0-67498AF3370E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24" creationId="{6CD9D792-5053-42A5-B9EC-96DE48FBAADB}"/>
          </ac:spMkLst>
        </pc:spChg>
        <pc:spChg chg="add mod">
          <ac:chgData name="Yanjie Gao" userId="24f75ad9-8acc-4f19-9cf6-1a682b562fdb" providerId="ADAL" clId="{5A699320-78B1-4D1D-9AAC-7728F652C735}" dt="2019-11-26T05:27:56.478" v="6712" actId="1076"/>
          <ac:spMkLst>
            <pc:docMk/>
            <pc:sldMk cId="2821478716" sldId="1582"/>
            <ac:spMk id="38" creationId="{05A18113-2142-481B-B036-3A5B880B3263}"/>
          </ac:spMkLst>
        </pc:spChg>
        <pc:spChg chg="add mod">
          <ac:chgData name="Yanjie Gao" userId="24f75ad9-8acc-4f19-9cf6-1a682b562fdb" providerId="ADAL" clId="{5A699320-78B1-4D1D-9AAC-7728F652C735}" dt="2019-11-25T09:06:13.928" v="3259" actId="164"/>
          <ac:spMkLst>
            <pc:docMk/>
            <pc:sldMk cId="2821478716" sldId="1582"/>
            <ac:spMk id="41" creationId="{BB1A33F2-C1C3-4CBA-BA7E-E7C0FC6D8A0E}"/>
          </ac:spMkLst>
        </pc:spChg>
        <pc:grpChg chg="add del mod">
          <ac:chgData name="Yanjie Gao" userId="24f75ad9-8acc-4f19-9cf6-1a682b562fdb" providerId="ADAL" clId="{5A699320-78B1-4D1D-9AAC-7728F652C735}" dt="2019-11-25T09:06:13.928" v="3259" actId="164"/>
          <ac:grpSpMkLst>
            <pc:docMk/>
            <pc:sldMk cId="2821478716" sldId="1582"/>
            <ac:grpSpMk id="8" creationId="{FEE219F4-7452-4787-8F9A-23582515B29E}"/>
          </ac:grpSpMkLst>
        </pc:grpChg>
        <pc:grpChg chg="add mod">
          <ac:chgData name="Yanjie Gao" userId="24f75ad9-8acc-4f19-9cf6-1a682b562fdb" providerId="ADAL" clId="{5A699320-78B1-4D1D-9AAC-7728F652C735}" dt="2019-11-26T05:35:56.153" v="6866" actId="1076"/>
          <ac:grpSpMkLst>
            <pc:docMk/>
            <pc:sldMk cId="2821478716" sldId="1582"/>
            <ac:grpSpMk id="42" creationId="{71477574-C267-4621-8F17-8D79CCA95483}"/>
          </ac:grpSpMkLst>
        </pc:grpChg>
        <pc:picChg chg="del mod">
          <ac:chgData name="Yanjie Gao" userId="24f75ad9-8acc-4f19-9cf6-1a682b562fdb" providerId="ADAL" clId="{5A699320-78B1-4D1D-9AAC-7728F652C735}" dt="2019-11-25T08:55:09.486" v="2987" actId="478"/>
          <ac:picMkLst>
            <pc:docMk/>
            <pc:sldMk cId="2821478716" sldId="1582"/>
            <ac:picMk id="5" creationId="{DBD8C486-35A5-43A7-BE39-28ACF6C6C891}"/>
          </ac:picMkLst>
        </pc:picChg>
        <pc:picChg chg="del mod">
          <ac:chgData name="Yanjie Gao" userId="24f75ad9-8acc-4f19-9cf6-1a682b562fdb" providerId="ADAL" clId="{5A699320-78B1-4D1D-9AAC-7728F652C735}" dt="2019-11-25T09:02:30.814" v="3209" actId="478"/>
          <ac:picMkLst>
            <pc:docMk/>
            <pc:sldMk cId="2821478716" sldId="1582"/>
            <ac:picMk id="7" creationId="{39DDFCA8-AA0E-4611-8154-39FC1DC0064E}"/>
          </ac:picMkLst>
        </pc:pic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25" creationId="{D8B43601-6085-48BD-92E7-74461D69AE3A}"/>
          </ac:cxnSpMkLst>
        </pc:cxn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26" creationId="{A2BCF869-D859-4659-BB22-16ABAE4CE8BC}"/>
          </ac:cxnSpMkLst>
        </pc:cxnChg>
        <pc:cxnChg chg="add mod">
          <ac:chgData name="Yanjie Gao" userId="24f75ad9-8acc-4f19-9cf6-1a682b562fdb" providerId="ADAL" clId="{5A699320-78B1-4D1D-9AAC-7728F652C735}" dt="2019-11-26T05:27:54.209" v="6711" actId="1076"/>
          <ac:cxnSpMkLst>
            <pc:docMk/>
            <pc:sldMk cId="2821478716" sldId="1582"/>
            <ac:cxnSpMk id="29" creationId="{544A54D5-B213-48F0-BCBB-04D19E4EF484}"/>
          </ac:cxnSpMkLst>
        </pc:cxnChg>
        <pc:cxnChg chg="add mod">
          <ac:chgData name="Yanjie Gao" userId="24f75ad9-8acc-4f19-9cf6-1a682b562fdb" providerId="ADAL" clId="{5A699320-78B1-4D1D-9AAC-7728F652C735}" dt="2019-11-25T09:06:13.928" v="3259" actId="164"/>
          <ac:cxnSpMkLst>
            <pc:docMk/>
            <pc:sldMk cId="2821478716" sldId="1582"/>
            <ac:cxnSpMk id="32" creationId="{86A1EA52-46C7-40A7-8BDA-0BE84ED7072F}"/>
          </ac:cxnSpMkLst>
        </pc:cxnChg>
        <pc:cxnChg chg="add mod">
          <ac:chgData name="Yanjie Gao" userId="24f75ad9-8acc-4f19-9cf6-1a682b562fdb" providerId="ADAL" clId="{5A699320-78B1-4D1D-9AAC-7728F652C735}" dt="2019-11-26T05:27:54.209" v="6711" actId="1076"/>
          <ac:cxnSpMkLst>
            <pc:docMk/>
            <pc:sldMk cId="2821478716" sldId="1582"/>
            <ac:cxnSpMk id="35" creationId="{6B006E44-FB50-45D8-BE67-9DFBDA1C2965}"/>
          </ac:cxnSpMkLst>
        </pc:cxnChg>
      </pc:sldChg>
      <pc:sldChg chg="addSp delSp modSp mod">
        <pc:chgData name="Yanjie Gao" userId="24f75ad9-8acc-4f19-9cf6-1a682b562fdb" providerId="ADAL" clId="{5A699320-78B1-4D1D-9AAC-7728F652C735}" dt="2019-11-25T09:33:13.262" v="4107" actId="14734"/>
        <pc:sldMkLst>
          <pc:docMk/>
          <pc:sldMk cId="2928411903" sldId="1583"/>
        </pc:sldMkLst>
        <pc:spChg chg="mod">
          <ac:chgData name="Yanjie Gao" userId="24f75ad9-8acc-4f19-9cf6-1a682b562fdb" providerId="ADAL" clId="{5A699320-78B1-4D1D-9AAC-7728F652C735}" dt="2019-11-25T09:31:30.824" v="4102"/>
          <ac:spMkLst>
            <pc:docMk/>
            <pc:sldMk cId="2928411903" sldId="1583"/>
            <ac:spMk id="2" creationId="{95A83E6A-9039-46FB-B08C-6E980DDE92E3}"/>
          </ac:spMkLst>
        </pc:spChg>
        <pc:spChg chg="del mod">
          <ac:chgData name="Yanjie Gao" userId="24f75ad9-8acc-4f19-9cf6-1a682b562fdb" providerId="ADAL" clId="{5A699320-78B1-4D1D-9AAC-7728F652C735}" dt="2019-11-25T09:15:39.754" v="3489" actId="3680"/>
          <ac:spMkLst>
            <pc:docMk/>
            <pc:sldMk cId="2928411903" sldId="1583"/>
            <ac:spMk id="3" creationId="{3972D3D6-7D3D-4879-ADB5-123BC89DB113}"/>
          </ac:spMkLst>
        </pc:spChg>
        <pc:graphicFrameChg chg="add mod ord modGraphic">
          <ac:chgData name="Yanjie Gao" userId="24f75ad9-8acc-4f19-9cf6-1a682b562fdb" providerId="ADAL" clId="{5A699320-78B1-4D1D-9AAC-7728F652C735}" dt="2019-11-25T09:33:13.262" v="4107" actId="14734"/>
          <ac:graphicFrameMkLst>
            <pc:docMk/>
            <pc:sldMk cId="2928411903" sldId="1583"/>
            <ac:graphicFrameMk id="4" creationId="{06319631-513E-49DC-8DEC-A5A3A3726408}"/>
          </ac:graphicFrameMkLst>
        </pc:graphicFrameChg>
        <pc:picChg chg="del">
          <ac:chgData name="Yanjie Gao" userId="24f75ad9-8acc-4f19-9cf6-1a682b562fdb" providerId="ADAL" clId="{5A699320-78B1-4D1D-9AAC-7728F652C735}" dt="2019-11-25T09:15:10.700" v="3486" actId="478"/>
          <ac:picMkLst>
            <pc:docMk/>
            <pc:sldMk cId="2928411903" sldId="1583"/>
            <ac:picMk id="5" creationId="{D4091B2C-A040-4C1D-88B2-CE25224905F1}"/>
          </ac:picMkLst>
        </pc:picChg>
        <pc:picChg chg="del mod">
          <ac:chgData name="Yanjie Gao" userId="24f75ad9-8acc-4f19-9cf6-1a682b562fdb" providerId="ADAL" clId="{5A699320-78B1-4D1D-9AAC-7728F652C735}" dt="2019-11-25T09:31:16.951" v="4096" actId="478"/>
          <ac:picMkLst>
            <pc:docMk/>
            <pc:sldMk cId="2928411903" sldId="1583"/>
            <ac:picMk id="8" creationId="{FE0FDC3F-4010-45BE-87C1-0CD7FAE0D5E0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6T05:38:23.198" v="6914" actId="20577"/>
        <pc:sldMkLst>
          <pc:docMk/>
          <pc:sldMk cId="340764837" sldId="1584"/>
        </pc:sldMkLst>
        <pc:spChg chg="mod">
          <ac:chgData name="Yanjie Gao" userId="24f75ad9-8acc-4f19-9cf6-1a682b562fdb" providerId="ADAL" clId="{5A699320-78B1-4D1D-9AAC-7728F652C735}" dt="2019-11-26T05:38:23.198" v="6914" actId="20577"/>
          <ac:spMkLst>
            <pc:docMk/>
            <pc:sldMk cId="340764837" sldId="1584"/>
            <ac:spMk id="2" creationId="{0FDF72DD-5083-46A5-868C-3A9CF22F3D25}"/>
          </ac:spMkLst>
        </pc:spChg>
        <pc:spChg chg="mod">
          <ac:chgData name="Yanjie Gao" userId="24f75ad9-8acc-4f19-9cf6-1a682b562fdb" providerId="ADAL" clId="{5A699320-78B1-4D1D-9AAC-7728F652C735}" dt="2019-11-26T05:37:58.794" v="6908"/>
          <ac:spMkLst>
            <pc:docMk/>
            <pc:sldMk cId="340764837" sldId="1584"/>
            <ac:spMk id="3" creationId="{CE51FF26-B068-42B7-B4BE-4627F141B7F9}"/>
          </ac:spMkLst>
        </pc:spChg>
        <pc:picChg chg="add del mod">
          <ac:chgData name="Yanjie Gao" userId="24f75ad9-8acc-4f19-9cf6-1a682b562fdb" providerId="ADAL" clId="{5A699320-78B1-4D1D-9AAC-7728F652C735}" dt="2019-11-25T09:48:45.408" v="4243" actId="478"/>
          <ac:picMkLst>
            <pc:docMk/>
            <pc:sldMk cId="340764837" sldId="1584"/>
            <ac:picMk id="4" creationId="{7EC03977-A572-4D36-8894-70B1C04B97D3}"/>
          </ac:picMkLst>
        </pc:picChg>
        <pc:picChg chg="del">
          <ac:chgData name="Yanjie Gao" userId="24f75ad9-8acc-4f19-9cf6-1a682b562fdb" providerId="ADAL" clId="{5A699320-78B1-4D1D-9AAC-7728F652C735}" dt="2019-11-25T08:26:57.211" v="2583" actId="478"/>
          <ac:picMkLst>
            <pc:docMk/>
            <pc:sldMk cId="340764837" sldId="1584"/>
            <ac:picMk id="5" creationId="{3FBE7DC1-A05B-40A4-B374-5F3814009F56}"/>
          </ac:picMkLst>
        </pc:picChg>
        <pc:picChg chg="add del mod">
          <ac:chgData name="Yanjie Gao" userId="24f75ad9-8acc-4f19-9cf6-1a682b562fdb" providerId="ADAL" clId="{5A699320-78B1-4D1D-9AAC-7728F652C735}" dt="2019-11-25T09:46:21.910" v="4200" actId="478"/>
          <ac:picMkLst>
            <pc:docMk/>
            <pc:sldMk cId="340764837" sldId="1584"/>
            <ac:picMk id="1026" creationId="{FDD8E70E-BC46-488E-9F52-0936055D6F5C}"/>
          </ac:picMkLst>
        </pc:picChg>
        <pc:picChg chg="add mod">
          <ac:chgData name="Yanjie Gao" userId="24f75ad9-8acc-4f19-9cf6-1a682b562fdb" providerId="ADAL" clId="{5A699320-78B1-4D1D-9AAC-7728F652C735}" dt="2019-11-26T05:37:48.286" v="6898" actId="1076"/>
          <ac:picMkLst>
            <pc:docMk/>
            <pc:sldMk cId="340764837" sldId="1584"/>
            <ac:picMk id="1028" creationId="{9333F6B6-BD74-4743-94BB-62CCA9775073}"/>
          </ac:picMkLst>
        </pc:picChg>
      </pc:sldChg>
      <pc:sldChg chg="modSp del mod">
        <pc:chgData name="Yanjie Gao" userId="24f75ad9-8acc-4f19-9cf6-1a682b562fdb" providerId="ADAL" clId="{5A699320-78B1-4D1D-9AAC-7728F652C735}" dt="2019-11-25T04:48:31.339" v="733" actId="47"/>
        <pc:sldMkLst>
          <pc:docMk/>
          <pc:sldMk cId="623665498" sldId="1587"/>
        </pc:sldMkLst>
        <pc:spChg chg="mod">
          <ac:chgData name="Yanjie Gao" userId="24f75ad9-8acc-4f19-9cf6-1a682b562fdb" providerId="ADAL" clId="{5A699320-78B1-4D1D-9AAC-7728F652C735}" dt="2019-11-25T04:22:01.173" v="559" actId="115"/>
          <ac:spMkLst>
            <pc:docMk/>
            <pc:sldMk cId="623665498" sldId="1587"/>
            <ac:spMk id="2" creationId="{651FBDC7-191F-4F0E-9C34-3A9C14AA61F5}"/>
          </ac:spMkLst>
        </pc:spChg>
      </pc:sldChg>
      <pc:sldChg chg="addSp delSp modSp mod modNotesTx">
        <pc:chgData name="Yanjie Gao" userId="24f75ad9-8acc-4f19-9cf6-1a682b562fdb" providerId="ADAL" clId="{5A699320-78B1-4D1D-9AAC-7728F652C735}" dt="2019-11-26T05:48:22.261" v="7096" actId="27636"/>
        <pc:sldMkLst>
          <pc:docMk/>
          <pc:sldMk cId="3003834356" sldId="1588"/>
        </pc:sldMkLst>
        <pc:spChg chg="mod">
          <ac:chgData name="Yanjie Gao" userId="24f75ad9-8acc-4f19-9cf6-1a682b562fdb" providerId="ADAL" clId="{5A699320-78B1-4D1D-9AAC-7728F652C735}" dt="2019-11-26T05:48:22.261" v="7096" actId="27636"/>
          <ac:spMkLst>
            <pc:docMk/>
            <pc:sldMk cId="3003834356" sldId="1588"/>
            <ac:spMk id="3" creationId="{CCCF6A08-7F23-4477-9E5F-078B2AB6CF16}"/>
          </ac:spMkLst>
        </pc:spChg>
        <pc:spChg chg="mod">
          <ac:chgData name="Yanjie Gao" userId="24f75ad9-8acc-4f19-9cf6-1a682b562fdb" providerId="ADAL" clId="{5A699320-78B1-4D1D-9AAC-7728F652C735}" dt="2019-11-26T01:34:17.166" v="4571" actId="14100"/>
          <ac:spMkLst>
            <pc:docMk/>
            <pc:sldMk cId="3003834356" sldId="1588"/>
            <ac:spMk id="8" creationId="{9B914C43-ED6F-435B-9E94-38A62AF09ED9}"/>
          </ac:spMkLst>
        </pc:spChg>
        <pc:spChg chg="mod">
          <ac:chgData name="Yanjie Gao" userId="24f75ad9-8acc-4f19-9cf6-1a682b562fdb" providerId="ADAL" clId="{5A699320-78B1-4D1D-9AAC-7728F652C735}" dt="2019-11-26T01:34:19.724" v="4572" actId="1076"/>
          <ac:spMkLst>
            <pc:docMk/>
            <pc:sldMk cId="3003834356" sldId="1588"/>
            <ac:spMk id="9" creationId="{5FCD73AA-01B0-4658-8C2B-4BF9AD1D0F8B}"/>
          </ac:spMkLst>
        </pc:spChg>
        <pc:spChg chg="mod">
          <ac:chgData name="Yanjie Gao" userId="24f75ad9-8acc-4f19-9cf6-1a682b562fdb" providerId="ADAL" clId="{5A699320-78B1-4D1D-9AAC-7728F652C735}" dt="2019-11-26T01:36:45.174" v="4654" actId="20577"/>
          <ac:spMkLst>
            <pc:docMk/>
            <pc:sldMk cId="3003834356" sldId="1588"/>
            <ac:spMk id="10" creationId="{A28F97ED-FEE4-4037-9875-E616B8F17862}"/>
          </ac:spMkLst>
        </pc:spChg>
        <pc:spChg chg="mod">
          <ac:chgData name="Yanjie Gao" userId="24f75ad9-8acc-4f19-9cf6-1a682b562fdb" providerId="ADAL" clId="{5A699320-78B1-4D1D-9AAC-7728F652C735}" dt="2019-11-26T01:33:58.538" v="4547" actId="14100"/>
          <ac:spMkLst>
            <pc:docMk/>
            <pc:sldMk cId="3003834356" sldId="1588"/>
            <ac:spMk id="11" creationId="{C43084B7-6026-4C7A-8254-66274108455E}"/>
          </ac:spMkLst>
        </pc:spChg>
        <pc:spChg chg="mod">
          <ac:chgData name="Yanjie Gao" userId="24f75ad9-8acc-4f19-9cf6-1a682b562fdb" providerId="ADAL" clId="{5A699320-78B1-4D1D-9AAC-7728F652C735}" dt="2019-11-26T01:34:00.204" v="4548" actId="1076"/>
          <ac:spMkLst>
            <pc:docMk/>
            <pc:sldMk cId="3003834356" sldId="1588"/>
            <ac:spMk id="12" creationId="{26574F0E-0861-4AEB-A466-DE11A5052D3A}"/>
          </ac:spMkLst>
        </pc:spChg>
        <pc:spChg chg="del">
          <ac:chgData name="Yanjie Gao" userId="24f75ad9-8acc-4f19-9cf6-1a682b562fdb" providerId="ADAL" clId="{5A699320-78B1-4D1D-9AAC-7728F652C735}" dt="2019-11-26T01:36:07.914" v="4626" actId="478"/>
          <ac:spMkLst>
            <pc:docMk/>
            <pc:sldMk cId="3003834356" sldId="1588"/>
            <ac:spMk id="13" creationId="{C33413CD-6C47-4167-AF10-16725E7D374F}"/>
          </ac:spMkLst>
        </pc:spChg>
        <pc:spChg chg="del">
          <ac:chgData name="Yanjie Gao" userId="24f75ad9-8acc-4f19-9cf6-1a682b562fdb" providerId="ADAL" clId="{5A699320-78B1-4D1D-9AAC-7728F652C735}" dt="2019-11-26T01:36:05.763" v="4624" actId="478"/>
          <ac:spMkLst>
            <pc:docMk/>
            <pc:sldMk cId="3003834356" sldId="1588"/>
            <ac:spMk id="14" creationId="{55DD7154-6BB0-4600-9DB5-71F6B7C4E9BA}"/>
          </ac:spMkLst>
        </pc:spChg>
        <pc:spChg chg="del">
          <ac:chgData name="Yanjie Gao" userId="24f75ad9-8acc-4f19-9cf6-1a682b562fdb" providerId="ADAL" clId="{5A699320-78B1-4D1D-9AAC-7728F652C735}" dt="2019-11-26T01:36:06.952" v="4625" actId="478"/>
          <ac:spMkLst>
            <pc:docMk/>
            <pc:sldMk cId="3003834356" sldId="1588"/>
            <ac:spMk id="15" creationId="{2B863D59-9106-48C1-BFA7-E9687B6681C8}"/>
          </ac:spMkLst>
        </pc:spChg>
        <pc:spChg chg="mod">
          <ac:chgData name="Yanjie Gao" userId="24f75ad9-8acc-4f19-9cf6-1a682b562fdb" providerId="ADAL" clId="{5A699320-78B1-4D1D-9AAC-7728F652C735}" dt="2019-11-26T01:35:21.227" v="4615" actId="1076"/>
          <ac:spMkLst>
            <pc:docMk/>
            <pc:sldMk cId="3003834356" sldId="1588"/>
            <ac:spMk id="16" creationId="{DFBE9755-AB39-492A-9603-C0BB56715584}"/>
          </ac:spMkLst>
        </pc:spChg>
        <pc:spChg chg="mod">
          <ac:chgData name="Yanjie Gao" userId="24f75ad9-8acc-4f19-9cf6-1a682b562fdb" providerId="ADAL" clId="{5A699320-78B1-4D1D-9AAC-7728F652C735}" dt="2019-11-26T04:25:44.845" v="6561" actId="14100"/>
          <ac:spMkLst>
            <pc:docMk/>
            <pc:sldMk cId="3003834356" sldId="1588"/>
            <ac:spMk id="22" creationId="{E63CA5B6-977D-4F4C-ABAB-F770E4057BE7}"/>
          </ac:spMkLst>
        </pc:spChg>
        <pc:spChg chg="mod">
          <ac:chgData name="Yanjie Gao" userId="24f75ad9-8acc-4f19-9cf6-1a682b562fdb" providerId="ADAL" clId="{5A699320-78B1-4D1D-9AAC-7728F652C735}" dt="2019-11-26T01:37:09.319" v="4673" actId="20577"/>
          <ac:spMkLst>
            <pc:docMk/>
            <pc:sldMk cId="3003834356" sldId="1588"/>
            <ac:spMk id="25" creationId="{414C12C6-3D5F-46A6-8A44-7D89AEAB064B}"/>
          </ac:spMkLst>
        </pc:spChg>
        <pc:spChg chg="mod">
          <ac:chgData name="Yanjie Gao" userId="24f75ad9-8acc-4f19-9cf6-1a682b562fdb" providerId="ADAL" clId="{5A699320-78B1-4D1D-9AAC-7728F652C735}" dt="2019-11-26T01:37:19.968" v="4681" actId="14100"/>
          <ac:spMkLst>
            <pc:docMk/>
            <pc:sldMk cId="3003834356" sldId="1588"/>
            <ac:spMk id="31" creationId="{0EED76B0-4B87-4FE9-9EA2-05371A0603E8}"/>
          </ac:spMkLst>
        </pc:spChg>
        <pc:spChg chg="mod">
          <ac:chgData name="Yanjie Gao" userId="24f75ad9-8acc-4f19-9cf6-1a682b562fdb" providerId="ADAL" clId="{5A699320-78B1-4D1D-9AAC-7728F652C735}" dt="2019-11-26T01:37:13.272" v="4678" actId="20577"/>
          <ac:spMkLst>
            <pc:docMk/>
            <pc:sldMk cId="3003834356" sldId="1588"/>
            <ac:spMk id="34" creationId="{F83F5D7F-D915-4D51-A627-971A2B51F2FF}"/>
          </ac:spMkLst>
        </pc:spChg>
        <pc:spChg chg="add mod">
          <ac:chgData name="Yanjie Gao" userId="24f75ad9-8acc-4f19-9cf6-1a682b562fdb" providerId="ADAL" clId="{5A699320-78B1-4D1D-9AAC-7728F652C735}" dt="2019-11-26T01:38:47.649" v="4711" actId="1076"/>
          <ac:spMkLst>
            <pc:docMk/>
            <pc:sldMk cId="3003834356" sldId="1588"/>
            <ac:spMk id="36" creationId="{3B5A7638-DB9C-44C9-95CA-FCE5162A4E01}"/>
          </ac:spMkLst>
        </pc:spChg>
        <pc:spChg chg="add mod">
          <ac:chgData name="Yanjie Gao" userId="24f75ad9-8acc-4f19-9cf6-1a682b562fdb" providerId="ADAL" clId="{5A699320-78B1-4D1D-9AAC-7728F652C735}" dt="2019-11-26T01:38:31.289" v="4707" actId="1076"/>
          <ac:spMkLst>
            <pc:docMk/>
            <pc:sldMk cId="3003834356" sldId="1588"/>
            <ac:spMk id="37" creationId="{8EEBE8E9-0BF9-41E4-842A-B74454E2260A}"/>
          </ac:spMkLst>
        </pc:spChg>
        <pc:spChg chg="add mod">
          <ac:chgData name="Yanjie Gao" userId="24f75ad9-8acc-4f19-9cf6-1a682b562fdb" providerId="ADAL" clId="{5A699320-78B1-4D1D-9AAC-7728F652C735}" dt="2019-11-26T01:38:28.649" v="4706" actId="1076"/>
          <ac:spMkLst>
            <pc:docMk/>
            <pc:sldMk cId="3003834356" sldId="1588"/>
            <ac:spMk id="38" creationId="{00416368-58D3-414E-89CE-3BEF09BDBF70}"/>
          </ac:spMkLst>
        </pc:spChg>
        <pc:spChg chg="add mod">
          <ac:chgData name="Yanjie Gao" userId="24f75ad9-8acc-4f19-9cf6-1a682b562fdb" providerId="ADAL" clId="{5A699320-78B1-4D1D-9AAC-7728F652C735}" dt="2019-11-26T01:38:50.563" v="4712" actId="1076"/>
          <ac:spMkLst>
            <pc:docMk/>
            <pc:sldMk cId="3003834356" sldId="1588"/>
            <ac:spMk id="39" creationId="{9391A1FD-8B39-44DF-84AD-CC612309E952}"/>
          </ac:spMkLst>
        </pc:s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5" creationId="{0FB70920-8FD9-4190-9CBF-68E82975139E}"/>
          </ac:grpSpMkLst>
        </pc:gr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17" creationId="{D56D35A5-1101-437D-A967-BFE63492BB4C}"/>
          </ac:grpSpMkLst>
        </pc:grpChg>
        <pc:grpChg chg="mod">
          <ac:chgData name="Yanjie Gao" userId="24f75ad9-8acc-4f19-9cf6-1a682b562fdb" providerId="ADAL" clId="{5A699320-78B1-4D1D-9AAC-7728F652C735}" dt="2019-11-26T01:36:21.035" v="4629"/>
          <ac:grpSpMkLst>
            <pc:docMk/>
            <pc:sldMk cId="3003834356" sldId="1588"/>
            <ac:grpSpMk id="18" creationId="{DE7ABA71-C02E-4A06-9A28-7E78506E3382}"/>
          </ac:grpSpMkLst>
        </pc:grpChg>
        <pc:grpChg chg="mod">
          <ac:chgData name="Yanjie Gao" userId="24f75ad9-8acc-4f19-9cf6-1a682b562fdb" providerId="ADAL" clId="{5A699320-78B1-4D1D-9AAC-7728F652C735}" dt="2019-11-26T01:36:21.035" v="4629"/>
          <ac:grpSpMkLst>
            <pc:docMk/>
            <pc:sldMk cId="3003834356" sldId="1588"/>
            <ac:grpSpMk id="19" creationId="{2E6CFB79-C998-4E5F-A6FD-16A1C234E997}"/>
          </ac:grpSpMkLst>
        </pc:grpChg>
        <pc:grpChg chg="add mod">
          <ac:chgData name="Yanjie Gao" userId="24f75ad9-8acc-4f19-9cf6-1a682b562fdb" providerId="ADAL" clId="{5A699320-78B1-4D1D-9AAC-7728F652C735}" dt="2019-11-26T01:36:33.523" v="4633" actId="164"/>
          <ac:grpSpMkLst>
            <pc:docMk/>
            <pc:sldMk cId="3003834356" sldId="1588"/>
            <ac:grpSpMk id="26" creationId="{F875B7B0-1F46-4AF0-9968-B5A49F8ACA28}"/>
          </ac:grpSpMkLst>
        </pc:grpChg>
        <pc:grpChg chg="mod">
          <ac:chgData name="Yanjie Gao" userId="24f75ad9-8acc-4f19-9cf6-1a682b562fdb" providerId="ADAL" clId="{5A699320-78B1-4D1D-9AAC-7728F652C735}" dt="2019-11-26T01:36:24.768" v="4631"/>
          <ac:grpSpMkLst>
            <pc:docMk/>
            <pc:sldMk cId="3003834356" sldId="1588"/>
            <ac:grpSpMk id="27" creationId="{804C5B48-A69E-448D-A971-72302325B081}"/>
          </ac:grpSpMkLst>
        </pc:grpChg>
        <pc:grpChg chg="mod">
          <ac:chgData name="Yanjie Gao" userId="24f75ad9-8acc-4f19-9cf6-1a682b562fdb" providerId="ADAL" clId="{5A699320-78B1-4D1D-9AAC-7728F652C735}" dt="2019-11-26T01:36:24.768" v="4631"/>
          <ac:grpSpMkLst>
            <pc:docMk/>
            <pc:sldMk cId="3003834356" sldId="1588"/>
            <ac:grpSpMk id="28" creationId="{7EF2D719-BD3C-451D-BA50-89D893FCDFD3}"/>
          </ac:grpSpMkLst>
        </pc:grpChg>
        <pc:grpChg chg="add mod">
          <ac:chgData name="Yanjie Gao" userId="24f75ad9-8acc-4f19-9cf6-1a682b562fdb" providerId="ADAL" clId="{5A699320-78B1-4D1D-9AAC-7728F652C735}" dt="2019-11-26T01:38:15.948" v="4701" actId="164"/>
          <ac:grpSpMkLst>
            <pc:docMk/>
            <pc:sldMk cId="3003834356" sldId="1588"/>
            <ac:grpSpMk id="35" creationId="{DD3D43C7-EBE5-4283-AD8A-95B75EF88F8B}"/>
          </ac:grpSpMkLst>
        </pc:grpChg>
        <pc:grpChg chg="add mod">
          <ac:chgData name="Yanjie Gao" userId="24f75ad9-8acc-4f19-9cf6-1a682b562fdb" providerId="ADAL" clId="{5A699320-78B1-4D1D-9AAC-7728F652C735}" dt="2019-11-26T01:39:41.272" v="4722" actId="1076"/>
          <ac:grpSpMkLst>
            <pc:docMk/>
            <pc:sldMk cId="3003834356" sldId="1588"/>
            <ac:grpSpMk id="40" creationId="{F7A6EF9A-6E84-4B17-A902-278AE82C4720}"/>
          </ac:grpSpMkLst>
        </pc:grpChg>
        <pc:picChg chg="del mod">
          <ac:chgData name="Yanjie Gao" userId="24f75ad9-8acc-4f19-9cf6-1a682b562fdb" providerId="ADAL" clId="{5A699320-78B1-4D1D-9AAC-7728F652C735}" dt="2019-11-26T01:37:52.660" v="4696" actId="478"/>
          <ac:picMkLst>
            <pc:docMk/>
            <pc:sldMk cId="3003834356" sldId="1588"/>
            <ac:picMk id="4" creationId="{E327993F-AC69-465F-8576-5BFC46EF69FB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5:54:53.450" v="7190" actId="20577"/>
        <pc:sldMkLst>
          <pc:docMk/>
          <pc:sldMk cId="3635386327" sldId="1589"/>
        </pc:sldMkLst>
        <pc:spChg chg="mod">
          <ac:chgData name="Yanjie Gao" userId="24f75ad9-8acc-4f19-9cf6-1a682b562fdb" providerId="ADAL" clId="{5A699320-78B1-4D1D-9AAC-7728F652C735}" dt="2019-11-25T10:02:31.909" v="4329"/>
          <ac:spMkLst>
            <pc:docMk/>
            <pc:sldMk cId="3635386327" sldId="1589"/>
            <ac:spMk id="2" creationId="{F9AAD74B-9DC6-40A7-B21C-21A575D00EBF}"/>
          </ac:spMkLst>
        </pc:spChg>
        <pc:spChg chg="add mod">
          <ac:chgData name="Yanjie Gao" userId="24f75ad9-8acc-4f19-9cf6-1a682b562fdb" providerId="ADAL" clId="{5A699320-78B1-4D1D-9AAC-7728F652C735}" dt="2019-11-26T05:54:21.351" v="7188" actId="20577"/>
          <ac:spMkLst>
            <pc:docMk/>
            <pc:sldMk cId="3635386327" sldId="1589"/>
            <ac:spMk id="3" creationId="{B4DAAE79-8019-4CF0-BA74-769B0CC44282}"/>
          </ac:spMkLst>
        </pc:spChg>
        <pc:spChg chg="mod">
          <ac:chgData name="Yanjie Gao" userId="24f75ad9-8acc-4f19-9cf6-1a682b562fdb" providerId="ADAL" clId="{5A699320-78B1-4D1D-9AAC-7728F652C735}" dt="2019-11-25T09:54:40.880" v="4313" actId="20577"/>
          <ac:spMkLst>
            <pc:docMk/>
            <pc:sldMk cId="3635386327" sldId="1589"/>
            <ac:spMk id="10" creationId="{55C72CCC-7C4D-4B65-ADE9-F360235FC016}"/>
          </ac:spMkLst>
        </pc:spChg>
        <pc:spChg chg="add mod">
          <ac:chgData name="Yanjie Gao" userId="24f75ad9-8acc-4f19-9cf6-1a682b562fdb" providerId="ADAL" clId="{5A699320-78B1-4D1D-9AAC-7728F652C735}" dt="2019-11-26T01:22:07.547" v="4338" actId="1076"/>
          <ac:spMkLst>
            <pc:docMk/>
            <pc:sldMk cId="3635386327" sldId="1589"/>
            <ac:spMk id="12" creationId="{6A1D7A88-DDFB-42C3-8706-59BD1F8DCB45}"/>
          </ac:spMkLst>
        </pc:spChg>
        <pc:spChg chg="mod">
          <ac:chgData name="Yanjie Gao" userId="24f75ad9-8acc-4f19-9cf6-1a682b562fdb" providerId="ADAL" clId="{5A699320-78B1-4D1D-9AAC-7728F652C735}" dt="2019-11-26T03:59:06.173" v="5533" actId="20577"/>
          <ac:spMkLst>
            <pc:docMk/>
            <pc:sldMk cId="3635386327" sldId="1589"/>
            <ac:spMk id="15" creationId="{C96A8DE4-DACC-4AE2-8E1C-808CEF4C80F3}"/>
          </ac:spMkLst>
        </pc:spChg>
        <pc:spChg chg="mod">
          <ac:chgData name="Yanjie Gao" userId="24f75ad9-8acc-4f19-9cf6-1a682b562fdb" providerId="ADAL" clId="{5A699320-78B1-4D1D-9AAC-7728F652C735}" dt="2019-11-26T01:22:13.453" v="4339" actId="14100"/>
          <ac:spMkLst>
            <pc:docMk/>
            <pc:sldMk cId="3635386327" sldId="1589"/>
            <ac:spMk id="24" creationId="{BC2F0B20-DAD3-447C-87FB-D3AD8C938B1C}"/>
          </ac:spMkLst>
        </pc:spChg>
        <pc:spChg chg="add mod">
          <ac:chgData name="Yanjie Gao" userId="24f75ad9-8acc-4f19-9cf6-1a682b562fdb" providerId="ADAL" clId="{5A699320-78B1-4D1D-9AAC-7728F652C735}" dt="2019-11-26T01:22:34.587" v="4344" actId="1076"/>
          <ac:spMkLst>
            <pc:docMk/>
            <pc:sldMk cId="3635386327" sldId="1589"/>
            <ac:spMk id="27" creationId="{E05FDB59-7E6A-495D-B37E-043AECBA2E54}"/>
          </ac:spMkLst>
        </pc:spChg>
        <pc:spChg chg="mod">
          <ac:chgData name="Yanjie Gao" userId="24f75ad9-8acc-4f19-9cf6-1a682b562fdb" providerId="ADAL" clId="{5A699320-78B1-4D1D-9AAC-7728F652C735}" dt="2019-11-26T01:27:29.830" v="4492" actId="207"/>
          <ac:spMkLst>
            <pc:docMk/>
            <pc:sldMk cId="3635386327" sldId="1589"/>
            <ac:spMk id="29" creationId="{74929FF8-9C1A-4042-8235-27ED4980126B}"/>
          </ac:spMkLst>
        </pc:spChg>
        <pc:spChg chg="del">
          <ac:chgData name="Yanjie Gao" userId="24f75ad9-8acc-4f19-9cf6-1a682b562fdb" providerId="ADAL" clId="{5A699320-78B1-4D1D-9AAC-7728F652C735}" dt="2019-11-26T01:25:06.144" v="4448" actId="478"/>
          <ac:spMkLst>
            <pc:docMk/>
            <pc:sldMk cId="3635386327" sldId="1589"/>
            <ac:spMk id="30" creationId="{8327465F-3598-48F0-88DB-6B3D141B6CF9}"/>
          </ac:spMkLst>
        </pc:spChg>
        <pc:spChg chg="mod">
          <ac:chgData name="Yanjie Gao" userId="24f75ad9-8acc-4f19-9cf6-1a682b562fdb" providerId="ADAL" clId="{5A699320-78B1-4D1D-9AAC-7728F652C735}" dt="2019-11-26T05:54:11.432" v="7183" actId="20577"/>
          <ac:spMkLst>
            <pc:docMk/>
            <pc:sldMk cId="3635386327" sldId="1589"/>
            <ac:spMk id="31" creationId="{DA05429F-9053-41D4-BF81-9D27CA0699D4}"/>
          </ac:spMkLst>
        </pc:spChg>
        <pc:spChg chg="del">
          <ac:chgData name="Yanjie Gao" userId="24f75ad9-8acc-4f19-9cf6-1a682b562fdb" providerId="ADAL" clId="{5A699320-78B1-4D1D-9AAC-7728F652C735}" dt="2019-11-26T01:25:08.232" v="4449" actId="478"/>
          <ac:spMkLst>
            <pc:docMk/>
            <pc:sldMk cId="3635386327" sldId="1589"/>
            <ac:spMk id="32" creationId="{99C44502-CE76-4A21-B776-01F9AF2BFE5D}"/>
          </ac:spMkLst>
        </pc:spChg>
        <pc:spChg chg="mod">
          <ac:chgData name="Yanjie Gao" userId="24f75ad9-8acc-4f19-9cf6-1a682b562fdb" providerId="ADAL" clId="{5A699320-78B1-4D1D-9AAC-7728F652C735}" dt="2019-11-26T01:26:00.734" v="4470" actId="1076"/>
          <ac:spMkLst>
            <pc:docMk/>
            <pc:sldMk cId="3635386327" sldId="1589"/>
            <ac:spMk id="33" creationId="{2284D255-5A64-456E-9DC8-D9B754174B70}"/>
          </ac:spMkLst>
        </pc:spChg>
        <pc:spChg chg="del">
          <ac:chgData name="Yanjie Gao" userId="24f75ad9-8acc-4f19-9cf6-1a682b562fdb" providerId="ADAL" clId="{5A699320-78B1-4D1D-9AAC-7728F652C735}" dt="2019-11-26T01:24:58.940" v="4444" actId="478"/>
          <ac:spMkLst>
            <pc:docMk/>
            <pc:sldMk cId="3635386327" sldId="1589"/>
            <ac:spMk id="34" creationId="{3256DA81-29D9-4A48-8CAB-6D9BA1BA5F68}"/>
          </ac:spMkLst>
        </pc:spChg>
        <pc:spChg chg="del">
          <ac:chgData name="Yanjie Gao" userId="24f75ad9-8acc-4f19-9cf6-1a682b562fdb" providerId="ADAL" clId="{5A699320-78B1-4D1D-9AAC-7728F652C735}" dt="2019-11-26T01:25:00.732" v="4445" actId="478"/>
          <ac:spMkLst>
            <pc:docMk/>
            <pc:sldMk cId="3635386327" sldId="1589"/>
            <ac:spMk id="35" creationId="{1E84D23E-F262-4CBC-9FDD-A019C3F12457}"/>
          </ac:spMkLst>
        </pc:spChg>
        <pc:spChg chg="del">
          <ac:chgData name="Yanjie Gao" userId="24f75ad9-8acc-4f19-9cf6-1a682b562fdb" providerId="ADAL" clId="{5A699320-78B1-4D1D-9AAC-7728F652C735}" dt="2019-11-26T01:25:04.200" v="4447" actId="478"/>
          <ac:spMkLst>
            <pc:docMk/>
            <pc:sldMk cId="3635386327" sldId="1589"/>
            <ac:spMk id="36" creationId="{BE82F76A-D106-45E8-82CD-EEE996D63A66}"/>
          </ac:spMkLst>
        </pc:spChg>
        <pc:spChg chg="del">
          <ac:chgData name="Yanjie Gao" userId="24f75ad9-8acc-4f19-9cf6-1a682b562fdb" providerId="ADAL" clId="{5A699320-78B1-4D1D-9AAC-7728F652C735}" dt="2019-11-26T01:25:02.132" v="4446" actId="478"/>
          <ac:spMkLst>
            <pc:docMk/>
            <pc:sldMk cId="3635386327" sldId="1589"/>
            <ac:spMk id="37" creationId="{0ABDD976-9FEF-4067-88DE-279688A84FD8}"/>
          </ac:spMkLst>
        </pc:spChg>
        <pc:spChg chg="mod">
          <ac:chgData name="Yanjie Gao" userId="24f75ad9-8acc-4f19-9cf6-1a682b562fdb" providerId="ADAL" clId="{5A699320-78B1-4D1D-9AAC-7728F652C735}" dt="2019-11-26T01:24:30.382" v="4433" actId="14100"/>
          <ac:spMkLst>
            <pc:docMk/>
            <pc:sldMk cId="3635386327" sldId="1589"/>
            <ac:spMk id="38" creationId="{062DAE71-1DF1-4A17-885E-B3AB4DB9AD05}"/>
          </ac:spMkLst>
        </pc:spChg>
        <pc:spChg chg="mod">
          <ac:chgData name="Yanjie Gao" userId="24f75ad9-8acc-4f19-9cf6-1a682b562fdb" providerId="ADAL" clId="{5A699320-78B1-4D1D-9AAC-7728F652C735}" dt="2019-11-26T01:25:57.458" v="4469" actId="1076"/>
          <ac:spMkLst>
            <pc:docMk/>
            <pc:sldMk cId="3635386327" sldId="1589"/>
            <ac:spMk id="39" creationId="{14723557-14BA-4902-A704-E6826B932A37}"/>
          </ac:spMkLst>
        </pc:spChg>
        <pc:spChg chg="mod">
          <ac:chgData name="Yanjie Gao" userId="24f75ad9-8acc-4f19-9cf6-1a682b562fdb" providerId="ADAL" clId="{5A699320-78B1-4D1D-9AAC-7728F652C735}" dt="2019-11-26T01:24:55.283" v="4443" actId="20577"/>
          <ac:spMkLst>
            <pc:docMk/>
            <pc:sldMk cId="3635386327" sldId="1589"/>
            <ac:spMk id="40" creationId="{4D6DEACC-9EBB-445A-8578-E76B545E9630}"/>
          </ac:spMkLst>
        </pc:spChg>
        <pc:spChg chg="mod">
          <ac:chgData name="Yanjie Gao" userId="24f75ad9-8acc-4f19-9cf6-1a682b562fdb" providerId="ADAL" clId="{5A699320-78B1-4D1D-9AAC-7728F652C735}" dt="2019-11-26T04:13:55.716" v="5995" actId="14100"/>
          <ac:spMkLst>
            <pc:docMk/>
            <pc:sldMk cId="3635386327" sldId="1589"/>
            <ac:spMk id="42" creationId="{130FCAFF-734F-4FA8-9E1E-D5C2E15D8FAB}"/>
          </ac:spMkLst>
        </pc:spChg>
        <pc:spChg chg="mod">
          <ac:chgData name="Yanjie Gao" userId="24f75ad9-8acc-4f19-9cf6-1a682b562fdb" providerId="ADAL" clId="{5A699320-78B1-4D1D-9AAC-7728F652C735}" dt="2019-11-26T05:54:53.450" v="7190" actId="20577"/>
          <ac:spMkLst>
            <pc:docMk/>
            <pc:sldMk cId="3635386327" sldId="1589"/>
            <ac:spMk id="43" creationId="{89C4D0C5-6F0C-4F16-9F14-D0AED75FFDCC}"/>
          </ac:spMkLst>
        </pc:spChg>
        <pc:spChg chg="del">
          <ac:chgData name="Yanjie Gao" userId="24f75ad9-8acc-4f19-9cf6-1a682b562fdb" providerId="ADAL" clId="{5A699320-78B1-4D1D-9AAC-7728F652C735}" dt="2019-11-26T01:25:33.567" v="4462" actId="478"/>
          <ac:spMkLst>
            <pc:docMk/>
            <pc:sldMk cId="3635386327" sldId="1589"/>
            <ac:spMk id="44" creationId="{4C84CA15-4791-4353-9035-1CAC9F0439F4}"/>
          </ac:spMkLst>
        </pc:spChg>
        <pc:spChg chg="del">
          <ac:chgData name="Yanjie Gao" userId="24f75ad9-8acc-4f19-9cf6-1a682b562fdb" providerId="ADAL" clId="{5A699320-78B1-4D1D-9AAC-7728F652C735}" dt="2019-11-26T01:25:31.301" v="4460" actId="478"/>
          <ac:spMkLst>
            <pc:docMk/>
            <pc:sldMk cId="3635386327" sldId="1589"/>
            <ac:spMk id="45" creationId="{C5D4F842-D547-41CF-BDAE-22A14E6B8DD7}"/>
          </ac:spMkLst>
        </pc:spChg>
        <pc:spChg chg="del mod">
          <ac:chgData name="Yanjie Gao" userId="24f75ad9-8acc-4f19-9cf6-1a682b562fdb" providerId="ADAL" clId="{5A699320-78B1-4D1D-9AAC-7728F652C735}" dt="2019-11-26T01:25:35.483" v="4464" actId="478"/>
          <ac:spMkLst>
            <pc:docMk/>
            <pc:sldMk cId="3635386327" sldId="1589"/>
            <ac:spMk id="46" creationId="{C9889C88-B129-4BFA-9025-46A4636154D7}"/>
          </ac:spMkLst>
        </pc:spChg>
        <pc:spChg chg="mod">
          <ac:chgData name="Yanjie Gao" userId="24f75ad9-8acc-4f19-9cf6-1a682b562fdb" providerId="ADAL" clId="{5A699320-78B1-4D1D-9AAC-7728F652C735}" dt="2019-11-26T01:26:19.078" v="4477" actId="20577"/>
          <ac:spMkLst>
            <pc:docMk/>
            <pc:sldMk cId="3635386327" sldId="1589"/>
            <ac:spMk id="47" creationId="{01DB147A-E939-4D83-A37E-B58D1088CFA3}"/>
          </ac:spMkLst>
        </pc:spChg>
        <pc:spChg chg="add del mod">
          <ac:chgData name="Yanjie Gao" userId="24f75ad9-8acc-4f19-9cf6-1a682b562fdb" providerId="ADAL" clId="{5A699320-78B1-4D1D-9AAC-7728F652C735}" dt="2019-11-26T05:54:14.245" v="7186" actId="478"/>
          <ac:spMkLst>
            <pc:docMk/>
            <pc:sldMk cId="3635386327" sldId="1589"/>
            <ac:spMk id="48" creationId="{C27FB976-5DB8-409F-AE81-495A5DC870D9}"/>
          </ac:spMkLst>
        </pc:spChg>
        <pc:spChg chg="add del mod">
          <ac:chgData name="Yanjie Gao" userId="24f75ad9-8acc-4f19-9cf6-1a682b562fdb" providerId="ADAL" clId="{5A699320-78B1-4D1D-9AAC-7728F652C735}" dt="2019-11-26T05:54:12.845" v="7184" actId="478"/>
          <ac:spMkLst>
            <pc:docMk/>
            <pc:sldMk cId="3635386327" sldId="1589"/>
            <ac:spMk id="49" creationId="{B26A7DAF-8970-426E-89A8-86545D7D71C4}"/>
          </ac:spMkLst>
        </pc:spChg>
        <pc:spChg chg="add del mod">
          <ac:chgData name="Yanjie Gao" userId="24f75ad9-8acc-4f19-9cf6-1a682b562fdb" providerId="ADAL" clId="{5A699320-78B1-4D1D-9AAC-7728F652C735}" dt="2019-11-26T05:54:13.613" v="7185" actId="478"/>
          <ac:spMkLst>
            <pc:docMk/>
            <pc:sldMk cId="3635386327" sldId="1589"/>
            <ac:spMk id="50" creationId="{3706E8A1-2134-4629-B73F-D173E2C937EA}"/>
          </ac:spMkLst>
        </pc:s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4" creationId="{A97CCF8D-32A5-47F2-9971-E05CC28E606B}"/>
          </ac:grpSpMkLst>
        </pc:grpChg>
        <pc:grpChg chg="add del mod">
          <ac:chgData name="Yanjie Gao" userId="24f75ad9-8acc-4f19-9cf6-1a682b562fdb" providerId="ADAL" clId="{5A699320-78B1-4D1D-9AAC-7728F652C735}" dt="2019-11-25T09:54:42.274" v="4314" actId="478"/>
          <ac:grpSpMkLst>
            <pc:docMk/>
            <pc:sldMk cId="3635386327" sldId="1589"/>
            <ac:grpSpMk id="6" creationId="{8130EBB4-57D1-4508-89FD-87A2F408126B}"/>
          </ac:grpSpMkLst>
        </pc:grpChg>
        <pc:grpChg chg="add del mod">
          <ac:chgData name="Yanjie Gao" userId="24f75ad9-8acc-4f19-9cf6-1a682b562fdb" providerId="ADAL" clId="{5A699320-78B1-4D1D-9AAC-7728F652C735}" dt="2019-11-26T01:22:21.409" v="4340" actId="478"/>
          <ac:grpSpMkLst>
            <pc:docMk/>
            <pc:sldMk cId="3635386327" sldId="1589"/>
            <ac:grpSpMk id="13" creationId="{9F8EE9AD-51AA-4602-BD2E-568EE6198AD5}"/>
          </ac:grpSpMkLst>
        </pc:gr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28" creationId="{4973F5E4-EE50-4D54-8594-69744A78F257}"/>
          </ac:grpSpMkLst>
        </pc:grpChg>
        <pc:grpChg chg="add mod">
          <ac:chgData name="Yanjie Gao" userId="24f75ad9-8acc-4f19-9cf6-1a682b562fdb" providerId="ADAL" clId="{5A699320-78B1-4D1D-9AAC-7728F652C735}" dt="2019-11-26T01:33:07.017" v="4511" actId="164"/>
          <ac:grpSpMkLst>
            <pc:docMk/>
            <pc:sldMk cId="3635386327" sldId="1589"/>
            <ac:grpSpMk id="41" creationId="{CBCB5644-486B-4993-9B2B-6A978F9AE37A}"/>
          </ac:grpSpMkLst>
        </pc:grpChg>
        <pc:picChg chg="add del mod">
          <ac:chgData name="Yanjie Gao" userId="24f75ad9-8acc-4f19-9cf6-1a682b562fdb" providerId="ADAL" clId="{5A699320-78B1-4D1D-9AAC-7728F652C735}" dt="2019-11-26T01:27:38.803" v="4494" actId="478"/>
          <ac:picMkLst>
            <pc:docMk/>
            <pc:sldMk cId="3635386327" sldId="1589"/>
            <ac:picMk id="5" creationId="{ADDD8B2D-17BC-48E6-A130-B033519B5BCF}"/>
          </ac:picMkLst>
        </pc:picChg>
        <pc:picChg chg="del mod">
          <ac:chgData name="Yanjie Gao" userId="24f75ad9-8acc-4f19-9cf6-1a682b562fdb" providerId="ADAL" clId="{5A699320-78B1-4D1D-9AAC-7728F652C735}" dt="2019-11-25T09:39:41.857" v="4170" actId="21"/>
          <ac:picMkLst>
            <pc:docMk/>
            <pc:sldMk cId="3635386327" sldId="1589"/>
            <ac:picMk id="7" creationId="{0A12C049-905A-4C1F-80B9-B238C3C33782}"/>
          </ac:picMkLst>
        </pc:picChg>
      </pc:sldChg>
      <pc:sldChg chg="del">
        <pc:chgData name="Yanjie Gao" userId="24f75ad9-8acc-4f19-9cf6-1a682b562fdb" providerId="ADAL" clId="{5A699320-78B1-4D1D-9AAC-7728F652C735}" dt="2019-11-25T05:09:11.419" v="1162" actId="47"/>
        <pc:sldMkLst>
          <pc:docMk/>
          <pc:sldMk cId="1470857873" sldId="1590"/>
        </pc:sldMkLst>
      </pc:sldChg>
      <pc:sldChg chg="addSp delSp modSp mod modNotesTx">
        <pc:chgData name="Yanjie Gao" userId="24f75ad9-8acc-4f19-9cf6-1a682b562fdb" providerId="ADAL" clId="{5A699320-78B1-4D1D-9AAC-7728F652C735}" dt="2019-11-26T05:57:34.034" v="7234" actId="1076"/>
        <pc:sldMkLst>
          <pc:docMk/>
          <pc:sldMk cId="371472209" sldId="1591"/>
        </pc:sldMkLst>
        <pc:spChg chg="add mod">
          <ac:chgData name="Yanjie Gao" userId="24f75ad9-8acc-4f19-9cf6-1a682b562fdb" providerId="ADAL" clId="{5A699320-78B1-4D1D-9AAC-7728F652C735}" dt="2019-11-25T08:23:10.528" v="2576" actId="15"/>
          <ac:spMkLst>
            <pc:docMk/>
            <pc:sldMk cId="371472209" sldId="1591"/>
            <ac:spMk id="4" creationId="{6666CBC1-AEB0-4300-AB00-B95ACB29AD73}"/>
          </ac:spMkLst>
        </pc:spChg>
        <pc:spChg chg="add mod">
          <ac:chgData name="Yanjie Gao" userId="24f75ad9-8acc-4f19-9cf6-1a682b562fdb" providerId="ADAL" clId="{5A699320-78B1-4D1D-9AAC-7728F652C735}" dt="2019-11-26T05:57:31.304" v="7232" actId="1076"/>
          <ac:spMkLst>
            <pc:docMk/>
            <pc:sldMk cId="371472209" sldId="1591"/>
            <ac:spMk id="6" creationId="{29A21B86-4A2E-4CA2-851A-605BCA0AE008}"/>
          </ac:spMkLst>
        </pc:spChg>
        <pc:picChg chg="del">
          <ac:chgData name="Yanjie Gao" userId="24f75ad9-8acc-4f19-9cf6-1a682b562fdb" providerId="ADAL" clId="{5A699320-78B1-4D1D-9AAC-7728F652C735}" dt="2019-11-25T07:43:42.925" v="2396" actId="478"/>
          <ac:picMkLst>
            <pc:docMk/>
            <pc:sldMk cId="371472209" sldId="1591"/>
            <ac:picMk id="5" creationId="{3C48DB89-DC2D-4D87-8E2F-DB09120131D9}"/>
          </ac:picMkLst>
        </pc:picChg>
        <pc:picChg chg="add del">
          <ac:chgData name="Yanjie Gao" userId="24f75ad9-8acc-4f19-9cf6-1a682b562fdb" providerId="ADAL" clId="{5A699320-78B1-4D1D-9AAC-7728F652C735}" dt="2019-11-25T08:05:08.007" v="2507"/>
          <ac:picMkLst>
            <pc:docMk/>
            <pc:sldMk cId="371472209" sldId="1591"/>
            <ac:picMk id="7" creationId="{0F30898A-A320-48E4-8CA7-8804939654BC}"/>
          </ac:picMkLst>
        </pc:picChg>
        <pc:picChg chg="add del mod">
          <ac:chgData name="Yanjie Gao" userId="24f75ad9-8acc-4f19-9cf6-1a682b562fdb" providerId="ADAL" clId="{5A699320-78B1-4D1D-9AAC-7728F652C735}" dt="2019-11-25T08:19:20.988" v="2540" actId="478"/>
          <ac:picMkLst>
            <pc:docMk/>
            <pc:sldMk cId="371472209" sldId="1591"/>
            <ac:picMk id="8" creationId="{6D26C374-2572-4C6D-8FCD-FDFA3F999920}"/>
          </ac:picMkLst>
        </pc:picChg>
        <pc:picChg chg="add del mod">
          <ac:chgData name="Yanjie Gao" userId="24f75ad9-8acc-4f19-9cf6-1a682b562fdb" providerId="ADAL" clId="{5A699320-78B1-4D1D-9AAC-7728F652C735}" dt="2019-11-25T08:20:01.824" v="2550" actId="478"/>
          <ac:picMkLst>
            <pc:docMk/>
            <pc:sldMk cId="371472209" sldId="1591"/>
            <ac:picMk id="9" creationId="{CB655F66-EF19-4F75-B073-57955A1F38DD}"/>
          </ac:picMkLst>
        </pc:picChg>
        <pc:picChg chg="add mod">
          <ac:chgData name="Yanjie Gao" userId="24f75ad9-8acc-4f19-9cf6-1a682b562fdb" providerId="ADAL" clId="{5A699320-78B1-4D1D-9AAC-7728F652C735}" dt="2019-11-26T05:57:34.034" v="7234" actId="1076"/>
          <ac:picMkLst>
            <pc:docMk/>
            <pc:sldMk cId="371472209" sldId="1591"/>
            <ac:picMk id="10" creationId="{2F65C2BD-2FB4-4385-8044-7B8AB394B017}"/>
          </ac:picMkLst>
        </pc:pic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3290639284" sldId="1591"/>
        </pc:sldMkLst>
      </pc:sldChg>
      <pc:sldChg chg="addSp modSp mod">
        <pc:chgData name="Yanjie Gao" userId="24f75ad9-8acc-4f19-9cf6-1a682b562fdb" providerId="ADAL" clId="{5A699320-78B1-4D1D-9AAC-7728F652C735}" dt="2019-11-26T05:58:38.693" v="7248" actId="14100"/>
        <pc:sldMkLst>
          <pc:docMk/>
          <pc:sldMk cId="701830215" sldId="1593"/>
        </pc:sldMkLst>
        <pc:spChg chg="add mod">
          <ac:chgData name="Yanjie Gao" userId="24f75ad9-8acc-4f19-9cf6-1a682b562fdb" providerId="ADAL" clId="{5A699320-78B1-4D1D-9AAC-7728F652C735}" dt="2019-11-26T05:58:38.693" v="7248" actId="14100"/>
          <ac:spMkLst>
            <pc:docMk/>
            <pc:sldMk cId="701830215" sldId="1593"/>
            <ac:spMk id="3" creationId="{BEA10B51-D08A-44B7-A93E-684DA772A4A1}"/>
          </ac:spMkLst>
        </pc:spChg>
        <pc:spChg chg="mod">
          <ac:chgData name="Yanjie Gao" userId="24f75ad9-8acc-4f19-9cf6-1a682b562fdb" providerId="ADAL" clId="{5A699320-78B1-4D1D-9AAC-7728F652C735}" dt="2019-11-26T05:57:44.081" v="7236" actId="1076"/>
          <ac:spMkLst>
            <pc:docMk/>
            <pc:sldMk cId="701830215" sldId="1593"/>
            <ac:spMk id="6" creationId="{6BA3B691-9A70-4AA3-B611-9ECAB70AC1F2}"/>
          </ac:spMkLst>
        </pc:spChg>
        <pc:picChg chg="mod">
          <ac:chgData name="Yanjie Gao" userId="24f75ad9-8acc-4f19-9cf6-1a682b562fdb" providerId="ADAL" clId="{5A699320-78B1-4D1D-9AAC-7728F652C735}" dt="2019-11-26T05:57:53.742" v="7238" actId="1076"/>
          <ac:picMkLst>
            <pc:docMk/>
            <pc:sldMk cId="701830215" sldId="1593"/>
            <ac:picMk id="4" creationId="{BB112933-532F-4FBA-A61A-16DB3432447F}"/>
          </ac:picMkLst>
        </pc:picChg>
      </pc:sldChg>
      <pc:sldChg chg="del">
        <pc:chgData name="Yanjie Gao" userId="24f75ad9-8acc-4f19-9cf6-1a682b562fdb" providerId="ADAL" clId="{5A699320-78B1-4D1D-9AAC-7728F652C735}" dt="2019-11-25T02:57:56.537" v="449" actId="2696"/>
        <pc:sldMkLst>
          <pc:docMk/>
          <pc:sldMk cId="2204280076" sldId="1593"/>
        </pc:sldMkLst>
      </pc:sldChg>
      <pc:sldChg chg="addSp delSp modSp mod delAnim modAnim">
        <pc:chgData name="Yanjie Gao" userId="24f75ad9-8acc-4f19-9cf6-1a682b562fdb" providerId="ADAL" clId="{5A699320-78B1-4D1D-9AAC-7728F652C735}" dt="2019-11-26T06:01:25.158" v="7264" actId="478"/>
        <pc:sldMkLst>
          <pc:docMk/>
          <pc:sldMk cId="683102537" sldId="1594"/>
        </pc:sldMkLst>
        <pc:spChg chg="del">
          <ac:chgData name="Yanjie Gao" userId="24f75ad9-8acc-4f19-9cf6-1a682b562fdb" providerId="ADAL" clId="{5A699320-78B1-4D1D-9AAC-7728F652C735}" dt="2019-11-25T05:09:36.339" v="1164" actId="478"/>
          <ac:spMkLst>
            <pc:docMk/>
            <pc:sldMk cId="683102537" sldId="1594"/>
            <ac:spMk id="3" creationId="{CE44B6E0-0203-4F55-8967-B2608B568400}"/>
          </ac:spMkLst>
        </pc:spChg>
        <pc:spChg chg="del">
          <ac:chgData name="Yanjie Gao" userId="24f75ad9-8acc-4f19-9cf6-1a682b562fdb" providerId="ADAL" clId="{5A699320-78B1-4D1D-9AAC-7728F652C735}" dt="2019-11-26T06:01:25.158" v="7264" actId="478"/>
          <ac:spMkLst>
            <pc:docMk/>
            <pc:sldMk cId="683102537" sldId="1594"/>
            <ac:spMk id="7" creationId="{5804E6EE-9BB8-4072-B6E9-19103893ACD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8" creationId="{6EF55254-E108-4AC9-B4C0-A1AFECDEBB05}"/>
          </ac:spMkLst>
        </pc:spChg>
        <pc:spChg chg="add del mod">
          <ac:chgData name="Yanjie Gao" userId="24f75ad9-8acc-4f19-9cf6-1a682b562fdb" providerId="ADAL" clId="{5A699320-78B1-4D1D-9AAC-7728F652C735}" dt="2019-11-25T05:09:51.791" v="1172" actId="478"/>
          <ac:spMkLst>
            <pc:docMk/>
            <pc:sldMk cId="683102537" sldId="1594"/>
            <ac:spMk id="9" creationId="{F198EB16-8BEE-4B14-849B-92122CE7915B}"/>
          </ac:spMkLst>
        </pc:spChg>
        <pc:spChg chg="add del mod">
          <ac:chgData name="Yanjie Gao" userId="24f75ad9-8acc-4f19-9cf6-1a682b562fdb" providerId="ADAL" clId="{5A699320-78B1-4D1D-9AAC-7728F652C735}" dt="2019-11-25T05:09:50.852" v="1171" actId="478"/>
          <ac:spMkLst>
            <pc:docMk/>
            <pc:sldMk cId="683102537" sldId="1594"/>
            <ac:spMk id="10" creationId="{699632F8-581D-486A-993D-A0F1C6D8E36F}"/>
          </ac:spMkLst>
        </pc:spChg>
        <pc:spChg chg="add del mod">
          <ac:chgData name="Yanjie Gao" userId="24f75ad9-8acc-4f19-9cf6-1a682b562fdb" providerId="ADAL" clId="{5A699320-78B1-4D1D-9AAC-7728F652C735}" dt="2019-11-25T05:09:48.060" v="1168" actId="478"/>
          <ac:spMkLst>
            <pc:docMk/>
            <pc:sldMk cId="683102537" sldId="1594"/>
            <ac:spMk id="14" creationId="{DF790D25-599E-4C62-96B9-F6C9A41A4D74}"/>
          </ac:spMkLst>
        </pc:spChg>
        <pc:spChg chg="add del mod">
          <ac:chgData name="Yanjie Gao" userId="24f75ad9-8acc-4f19-9cf6-1a682b562fdb" providerId="ADAL" clId="{5A699320-78B1-4D1D-9AAC-7728F652C735}" dt="2019-11-25T05:09:46.859" v="1167" actId="478"/>
          <ac:spMkLst>
            <pc:docMk/>
            <pc:sldMk cId="683102537" sldId="1594"/>
            <ac:spMk id="15" creationId="{5CD1D28D-B02C-4588-B858-75538EC317FF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1" creationId="{490C5653-325B-4D62-A0C5-E9A4FAA42023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2" creationId="{7E0AE11C-0340-417F-907B-437BCFEFD84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3" creationId="{41687665-8651-4B3B-97C5-A1335994F5E0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34" creationId="{11AFF9D0-7CB9-43FF-8262-1C22D2D3F4E6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0" creationId="{7E0A0E65-14C5-498D-B7BB-43DF2D065AA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1" creationId="{C7694A33-50D5-43BB-8B0A-74620DD881ED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2" creationId="{8A57B6D4-A2CF-4093-A4C7-C3C9A7CD1E31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3" creationId="{9FC4DD7F-4A4F-45B8-ADBF-DB2D3171753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4" creationId="{16D24C12-EA19-4C66-8E17-F6FDFDF1EC99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5" creationId="{868B1EDC-9C4B-4840-BFBA-F81DE1E53FD2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6" creationId="{953FD371-14E0-4BA4-8BC7-639932F922A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7" creationId="{3898EAC8-52F9-41CD-A845-CA75F41B87EF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48" creationId="{648F95CF-0A19-4B70-8EEE-1A667114487A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55" creationId="{CFFAC3AC-327B-486E-8659-5DC12FD87B59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56" creationId="{75E00CBD-B967-4BE2-BF0B-06E78B84EEC6}"/>
          </ac:spMkLst>
        </pc:spChg>
        <pc:spChg chg="add mod">
          <ac:chgData name="Yanjie Gao" userId="24f75ad9-8acc-4f19-9cf6-1a682b562fdb" providerId="ADAL" clId="{5A699320-78B1-4D1D-9AAC-7728F652C735}" dt="2019-11-26T05:59:05.031" v="7257" actId="1076"/>
          <ac:spMkLst>
            <pc:docMk/>
            <pc:sldMk cId="683102537" sldId="1594"/>
            <ac:spMk id="57" creationId="{0DF30A1C-5A5C-451F-ADEF-A89B102C7D9C}"/>
          </ac:spMkLst>
        </pc:spChg>
        <pc:spChg chg="add del mod">
          <ac:chgData name="Yanjie Gao" userId="24f75ad9-8acc-4f19-9cf6-1a682b562fdb" providerId="ADAL" clId="{5A699320-78B1-4D1D-9AAC-7728F652C735}" dt="2019-11-25T05:10:06.128" v="1177" actId="478"/>
          <ac:spMkLst>
            <pc:docMk/>
            <pc:sldMk cId="683102537" sldId="1594"/>
            <ac:spMk id="57" creationId="{9EFE5052-99E9-4E02-890A-EF166CF1DDA2}"/>
          </ac:spMkLst>
        </pc:spChg>
        <pc:spChg chg="add del mod">
          <ac:chgData name="Yanjie Gao" userId="24f75ad9-8acc-4f19-9cf6-1a682b562fdb" providerId="ADAL" clId="{5A699320-78B1-4D1D-9AAC-7728F652C735}" dt="2019-11-25T05:10:05.218" v="1176" actId="478"/>
          <ac:spMkLst>
            <pc:docMk/>
            <pc:sldMk cId="683102537" sldId="1594"/>
            <ac:spMk id="58" creationId="{E963A93D-C905-4047-A389-8F6B13898C43}"/>
          </ac:spMkLst>
        </pc:spChg>
        <pc:spChg chg="add del mod">
          <ac:chgData name="Yanjie Gao" userId="24f75ad9-8acc-4f19-9cf6-1a682b562fdb" providerId="ADAL" clId="{5A699320-78B1-4D1D-9AAC-7728F652C735}" dt="2019-11-25T05:10:03.756" v="1175" actId="478"/>
          <ac:spMkLst>
            <pc:docMk/>
            <pc:sldMk cId="683102537" sldId="1594"/>
            <ac:spMk id="59" creationId="{B6BC4558-5643-4EAE-A352-89CD8A835402}"/>
          </ac:spMkLst>
        </pc:spChg>
        <pc:spChg chg="add del mod">
          <ac:chgData name="Yanjie Gao" userId="24f75ad9-8acc-4f19-9cf6-1a682b562fdb" providerId="ADAL" clId="{5A699320-78B1-4D1D-9AAC-7728F652C735}" dt="2019-11-25T05:10:02.657" v="1174" actId="478"/>
          <ac:spMkLst>
            <pc:docMk/>
            <pc:sldMk cId="683102537" sldId="1594"/>
            <ac:spMk id="60" creationId="{EA94EA99-4FE5-4A11-A2E7-CE0AB629881B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61" creationId="{F92D1B39-8980-4CC4-9E19-467E92D394A4}"/>
          </ac:spMkLst>
        </pc:spChg>
        <pc:spChg chg="add mod">
          <ac:chgData name="Yanjie Gao" userId="24f75ad9-8acc-4f19-9cf6-1a682b562fdb" providerId="ADAL" clId="{5A699320-78B1-4D1D-9AAC-7728F652C735}" dt="2019-11-26T05:59:12.970" v="7260" actId="164"/>
          <ac:spMkLst>
            <pc:docMk/>
            <pc:sldMk cId="683102537" sldId="1594"/>
            <ac:spMk id="62" creationId="{04AF7E1B-EB04-403B-AE7D-15B56F0FB446}"/>
          </ac:spMkLst>
        </pc:spChg>
        <pc:spChg chg="add mod">
          <ac:chgData name="Yanjie Gao" userId="24f75ad9-8acc-4f19-9cf6-1a682b562fdb" providerId="ADAL" clId="{5A699320-78B1-4D1D-9AAC-7728F652C735}" dt="2019-11-26T05:59:19.379" v="7263" actId="1076"/>
          <ac:spMkLst>
            <pc:docMk/>
            <pc:sldMk cId="683102537" sldId="1594"/>
            <ac:spMk id="63" creationId="{725E450C-B1BB-4486-9A07-62079BE2B698}"/>
          </ac:spMkLst>
        </pc:spChg>
        <pc:grpChg chg="add mod">
          <ac:chgData name="Yanjie Gao" userId="24f75ad9-8acc-4f19-9cf6-1a682b562fdb" providerId="ADAL" clId="{5A699320-78B1-4D1D-9AAC-7728F652C735}" dt="2019-11-26T05:59:15.035" v="7261" actId="1076"/>
          <ac:grpSpMkLst>
            <pc:docMk/>
            <pc:sldMk cId="683102537" sldId="1594"/>
            <ac:grpSpMk id="3" creationId="{7E7A2C67-36B9-4BB9-848F-4EDDB102BAF6}"/>
          </ac:grpSpMkLst>
        </pc:grpChg>
        <pc:grpChg chg="add del mod">
          <ac:chgData name="Yanjie Gao" userId="24f75ad9-8acc-4f19-9cf6-1a682b562fdb" providerId="ADAL" clId="{5A699320-78B1-4D1D-9AAC-7728F652C735}" dt="2019-11-25T05:09:48.703" v="1169" actId="478"/>
          <ac:grpSpMkLst>
            <pc:docMk/>
            <pc:sldMk cId="683102537" sldId="1594"/>
            <ac:grpSpMk id="11" creationId="{497E34BD-7576-4449-A7B4-A14BF8C4ACA7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16" creationId="{2D596C2B-F015-404D-9D2F-9AE43AA54B78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21" creationId="{70D1D728-B3B1-406D-932D-CDB0B892CC8D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26" creationId="{6252A49F-5790-4403-B524-22B79CF89706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35" creationId="{91862769-4E26-459F-981D-F385D78AD5EB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49" creationId="{ECA3FA4D-5911-4F4D-9AC6-54D05999822E}"/>
          </ac:grpSpMkLst>
        </pc:grpChg>
        <pc:grpChg chg="add mod">
          <ac:chgData name="Yanjie Gao" userId="24f75ad9-8acc-4f19-9cf6-1a682b562fdb" providerId="ADAL" clId="{5A699320-78B1-4D1D-9AAC-7728F652C735}" dt="2019-11-26T05:59:12.970" v="7260" actId="164"/>
          <ac:grpSpMkLst>
            <pc:docMk/>
            <pc:sldMk cId="683102537" sldId="1594"/>
            <ac:grpSpMk id="52" creationId="{393F9F16-9FA4-4B2D-9A9F-32A6B7565566}"/>
          </ac:grpSpMkLst>
        </pc:grpChg>
        <pc:picChg chg="mod">
          <ac:chgData name="Yanjie Gao" userId="24f75ad9-8acc-4f19-9cf6-1a682b562fdb" providerId="ADAL" clId="{5A699320-78B1-4D1D-9AAC-7728F652C735}" dt="2019-11-26T05:59:02.029" v="7256" actId="1076"/>
          <ac:picMkLst>
            <pc:docMk/>
            <pc:sldMk cId="683102537" sldId="1594"/>
            <ac:picMk id="4" creationId="{B1D9B1D7-47FE-4BBC-B0A4-802C425B3987}"/>
          </ac:picMkLst>
        </pc:picChg>
        <pc:picChg chg="mod">
          <ac:chgData name="Yanjie Gao" userId="24f75ad9-8acc-4f19-9cf6-1a682b562fdb" providerId="ADAL" clId="{5A699320-78B1-4D1D-9AAC-7728F652C735}" dt="2019-11-26T05:59:16.810" v="7262" actId="1076"/>
          <ac:picMkLst>
            <pc:docMk/>
            <pc:sldMk cId="683102537" sldId="1594"/>
            <ac:picMk id="5" creationId="{1ED2972D-B7FC-4D83-B049-287E4400BA59}"/>
          </ac:picMkLst>
        </pc:picChg>
        <pc:picChg chg="del">
          <ac:chgData name="Yanjie Gao" userId="24f75ad9-8acc-4f19-9cf6-1a682b562fdb" providerId="ADAL" clId="{5A699320-78B1-4D1D-9AAC-7728F652C735}" dt="2019-11-25T05:09:33.839" v="1163" actId="478"/>
          <ac:picMkLst>
            <pc:docMk/>
            <pc:sldMk cId="683102537" sldId="1594"/>
            <ac:picMk id="6" creationId="{B876A518-8EF8-487E-BFA0-0F9855052DA9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5:46:03.861" v="7051" actId="20577"/>
        <pc:sldMkLst>
          <pc:docMk/>
          <pc:sldMk cId="3446523943" sldId="1595"/>
        </pc:sldMkLst>
        <pc:spChg chg="mod">
          <ac:chgData name="Yanjie Gao" userId="24f75ad9-8acc-4f19-9cf6-1a682b562fdb" providerId="ADAL" clId="{5A699320-78B1-4D1D-9AAC-7728F652C735}" dt="2019-11-26T05:46:03.861" v="7051" actId="20577"/>
          <ac:spMkLst>
            <pc:docMk/>
            <pc:sldMk cId="3446523943" sldId="1595"/>
            <ac:spMk id="3" creationId="{185D8997-DA49-46CE-8A44-82903D04EC0F}"/>
          </ac:spMkLst>
        </pc:spChg>
        <pc:spChg chg="mod">
          <ac:chgData name="Yanjie Gao" userId="24f75ad9-8acc-4f19-9cf6-1a682b562fdb" providerId="ADAL" clId="{5A699320-78B1-4D1D-9AAC-7728F652C735}" dt="2019-11-26T04:14:48.864" v="6003" actId="1076"/>
          <ac:spMkLst>
            <pc:docMk/>
            <pc:sldMk cId="3446523943" sldId="1595"/>
            <ac:spMk id="39" creationId="{64B19D31-1CE2-4C56-B4C0-45EEA2919548}"/>
          </ac:spMkLst>
        </pc:spChg>
        <pc:spChg chg="mod">
          <ac:chgData name="Yanjie Gao" userId="24f75ad9-8acc-4f19-9cf6-1a682b562fdb" providerId="ADAL" clId="{5A699320-78B1-4D1D-9AAC-7728F652C735}" dt="2019-11-26T04:16:08.118" v="6039" actId="1076"/>
          <ac:spMkLst>
            <pc:docMk/>
            <pc:sldMk cId="3446523943" sldId="1595"/>
            <ac:spMk id="40" creationId="{AE5CC88B-ABA2-4B11-8439-705EC663185C}"/>
          </ac:spMkLst>
        </pc:spChg>
        <pc:spChg chg="del">
          <ac:chgData name="Yanjie Gao" userId="24f75ad9-8acc-4f19-9cf6-1a682b562fdb" providerId="ADAL" clId="{5A699320-78B1-4D1D-9AAC-7728F652C735}" dt="2019-11-26T04:17:28.656" v="6108" actId="478"/>
          <ac:spMkLst>
            <pc:docMk/>
            <pc:sldMk cId="3446523943" sldId="1595"/>
            <ac:spMk id="41" creationId="{9C19DEE1-E7AC-4634-9CD8-05DD2C3B00C3}"/>
          </ac:spMkLst>
        </pc:spChg>
        <pc:spChg chg="del">
          <ac:chgData name="Yanjie Gao" userId="24f75ad9-8acc-4f19-9cf6-1a682b562fdb" providerId="ADAL" clId="{5A699320-78B1-4D1D-9AAC-7728F652C735}" dt="2019-11-26T04:17:44.520" v="6118" actId="478"/>
          <ac:spMkLst>
            <pc:docMk/>
            <pc:sldMk cId="3446523943" sldId="1595"/>
            <ac:spMk id="42" creationId="{86AA2F6C-6F1A-49A0-8D24-F10B546F4895}"/>
          </ac:spMkLst>
        </pc:spChg>
        <pc:spChg chg="del">
          <ac:chgData name="Yanjie Gao" userId="24f75ad9-8acc-4f19-9cf6-1a682b562fdb" providerId="ADAL" clId="{5A699320-78B1-4D1D-9AAC-7728F652C735}" dt="2019-11-26T04:17:27.280" v="6107" actId="478"/>
          <ac:spMkLst>
            <pc:docMk/>
            <pc:sldMk cId="3446523943" sldId="1595"/>
            <ac:spMk id="43" creationId="{BCC198F7-629F-4533-85A6-2AA7AA0ABB1C}"/>
          </ac:spMkLst>
        </pc:spChg>
        <pc:spChg chg="del">
          <ac:chgData name="Yanjie Gao" userId="24f75ad9-8acc-4f19-9cf6-1a682b562fdb" providerId="ADAL" clId="{5A699320-78B1-4D1D-9AAC-7728F652C735}" dt="2019-11-26T04:17:41.583" v="6116" actId="478"/>
          <ac:spMkLst>
            <pc:docMk/>
            <pc:sldMk cId="3446523943" sldId="1595"/>
            <ac:spMk id="44" creationId="{13666084-56C6-4EFC-8584-076152530FB1}"/>
          </ac:spMkLst>
        </pc:spChg>
        <pc:spChg chg="del">
          <ac:chgData name="Yanjie Gao" userId="24f75ad9-8acc-4f19-9cf6-1a682b562fdb" providerId="ADAL" clId="{5A699320-78B1-4D1D-9AAC-7728F652C735}" dt="2019-11-26T04:17:31.236" v="6109" actId="478"/>
          <ac:spMkLst>
            <pc:docMk/>
            <pc:sldMk cId="3446523943" sldId="1595"/>
            <ac:spMk id="45" creationId="{6D8C8006-39B0-49C1-86CC-7176790D2890}"/>
          </ac:spMkLst>
        </pc:spChg>
        <pc:spChg chg="del">
          <ac:chgData name="Yanjie Gao" userId="24f75ad9-8acc-4f19-9cf6-1a682b562fdb" providerId="ADAL" clId="{5A699320-78B1-4D1D-9AAC-7728F652C735}" dt="2019-11-26T04:17:43.398" v="6117" actId="478"/>
          <ac:spMkLst>
            <pc:docMk/>
            <pc:sldMk cId="3446523943" sldId="1595"/>
            <ac:spMk id="46" creationId="{4354F619-E51E-405B-960D-032E5F82FD83}"/>
          </ac:spMkLst>
        </pc:spChg>
        <pc:spChg chg="del mod">
          <ac:chgData name="Yanjie Gao" userId="24f75ad9-8acc-4f19-9cf6-1a682b562fdb" providerId="ADAL" clId="{5A699320-78B1-4D1D-9AAC-7728F652C735}" dt="2019-11-26T04:17:33.502" v="6111" actId="478"/>
          <ac:spMkLst>
            <pc:docMk/>
            <pc:sldMk cId="3446523943" sldId="1595"/>
            <ac:spMk id="47" creationId="{1796BD59-F3E3-4494-A09E-35D641CDF630}"/>
          </ac:spMkLst>
        </pc:spChg>
        <pc:spChg chg="del">
          <ac:chgData name="Yanjie Gao" userId="24f75ad9-8acc-4f19-9cf6-1a682b562fdb" providerId="ADAL" clId="{5A699320-78B1-4D1D-9AAC-7728F652C735}" dt="2019-11-26T04:17:25.145" v="6105" actId="478"/>
          <ac:spMkLst>
            <pc:docMk/>
            <pc:sldMk cId="3446523943" sldId="1595"/>
            <ac:spMk id="48" creationId="{D118CCCF-4842-4EF3-AFCA-DD84FEDF74F0}"/>
          </ac:spMkLst>
        </pc:spChg>
        <pc:spChg chg="del">
          <ac:chgData name="Yanjie Gao" userId="24f75ad9-8acc-4f19-9cf6-1a682b562fdb" providerId="ADAL" clId="{5A699320-78B1-4D1D-9AAC-7728F652C735}" dt="2019-11-26T04:17:23.831" v="6104" actId="478"/>
          <ac:spMkLst>
            <pc:docMk/>
            <pc:sldMk cId="3446523943" sldId="1595"/>
            <ac:spMk id="49" creationId="{574D905A-C2C5-4087-B8CF-77F70A5EFF25}"/>
          </ac:spMkLst>
        </pc:spChg>
        <pc:spChg chg="del">
          <ac:chgData name="Yanjie Gao" userId="24f75ad9-8acc-4f19-9cf6-1a682b562fdb" providerId="ADAL" clId="{5A699320-78B1-4D1D-9AAC-7728F652C735}" dt="2019-11-26T04:17:26.163" v="6106" actId="478"/>
          <ac:spMkLst>
            <pc:docMk/>
            <pc:sldMk cId="3446523943" sldId="1595"/>
            <ac:spMk id="50" creationId="{6FA66D34-EF8E-4DB4-83B8-BD9BB8F26FCE}"/>
          </ac:spMkLst>
        </pc:spChg>
        <pc:spChg chg="add del mod">
          <ac:chgData name="Yanjie Gao" userId="24f75ad9-8acc-4f19-9cf6-1a682b562fdb" providerId="ADAL" clId="{5A699320-78B1-4D1D-9AAC-7728F652C735}" dt="2019-11-26T04:15:16.347" v="6010" actId="478"/>
          <ac:spMkLst>
            <pc:docMk/>
            <pc:sldMk cId="3446523943" sldId="1595"/>
            <ac:spMk id="64" creationId="{D92CE6EE-4AD5-42DB-911B-F9F28764694E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5" creationId="{589B477D-094E-4960-9C15-6CD6A7075DE6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6" creationId="{77649015-3FAA-41A3-A82B-FFB88990C46F}"/>
          </ac:spMkLst>
        </pc:spChg>
        <pc:spChg chg="add del mod">
          <ac:chgData name="Yanjie Gao" userId="24f75ad9-8acc-4f19-9cf6-1a682b562fdb" providerId="ADAL" clId="{5A699320-78B1-4D1D-9AAC-7728F652C735}" dt="2019-11-26T04:17:54.488" v="6122" actId="478"/>
          <ac:spMkLst>
            <pc:docMk/>
            <pc:sldMk cId="3446523943" sldId="1595"/>
            <ac:spMk id="67" creationId="{634FE3C5-35A3-47D7-86E7-E786CFC866F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8" creationId="{0798E5BD-FEAB-4086-B27D-9D429C7EDA30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69" creationId="{C3B213D1-5331-4A57-85B3-EC2AB37B9EA8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0" creationId="{7699EA35-8129-4027-B54F-8E22814118AB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1" creationId="{2D1E487C-8434-409A-B8C5-E974490F311D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2" creationId="{2AFAF80B-8EAF-4E14-9F1F-D75508E0FA3F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3" creationId="{1005DF2A-E6E3-429C-8761-5A5C8A3DB6A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4" creationId="{E463EE97-E40E-4842-A43E-E880F3F56BAA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5" creationId="{B28036A4-5134-448D-B498-4C9682B9CB25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6" creationId="{CA82DBF2-E98B-4676-A4E9-C17459113E8D}"/>
          </ac:spMkLst>
        </pc:spChg>
        <pc:spChg chg="add mod">
          <ac:chgData name="Yanjie Gao" userId="24f75ad9-8acc-4f19-9cf6-1a682b562fdb" providerId="ADAL" clId="{5A699320-78B1-4D1D-9AAC-7728F652C735}" dt="2019-11-26T04:23:03.464" v="6550" actId="164"/>
          <ac:spMkLst>
            <pc:docMk/>
            <pc:sldMk cId="3446523943" sldId="1595"/>
            <ac:spMk id="77" creationId="{D59DF734-3BCA-4C74-A388-814ABE88BBDE}"/>
          </ac:spMkLst>
        </pc:spChg>
        <pc:spChg chg="add del">
          <ac:chgData name="Yanjie Gao" userId="24f75ad9-8acc-4f19-9cf6-1a682b562fdb" providerId="ADAL" clId="{5A699320-78B1-4D1D-9AAC-7728F652C735}" dt="2019-11-26T04:19:34.183" v="6166" actId="478"/>
          <ac:spMkLst>
            <pc:docMk/>
            <pc:sldMk cId="3446523943" sldId="1595"/>
            <ac:spMk id="78" creationId="{F83AB874-1498-4CA9-AF7D-69D00710C5DA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79" creationId="{1EF4450E-6378-4F77-8AFC-610B96487604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81" creationId="{59A6E4EB-FE0F-412B-9D70-6DBFAA9809F2}"/>
          </ac:spMkLst>
        </pc:spChg>
        <pc:spChg chg="add mod">
          <ac:chgData name="Yanjie Gao" userId="24f75ad9-8acc-4f19-9cf6-1a682b562fdb" providerId="ADAL" clId="{5A699320-78B1-4D1D-9AAC-7728F652C735}" dt="2019-11-26T05:45:05.768" v="7040" actId="164"/>
          <ac:spMkLst>
            <pc:docMk/>
            <pc:sldMk cId="3446523943" sldId="1595"/>
            <ac:spMk id="82" creationId="{0FCACC5A-8129-4F6E-ABB9-B286CD679848}"/>
          </ac:spMkLst>
        </pc:spChg>
        <pc:grpChg chg="add del mod">
          <ac:chgData name="Yanjie Gao" userId="24f75ad9-8acc-4f19-9cf6-1a682b562fdb" providerId="ADAL" clId="{5A699320-78B1-4D1D-9AAC-7728F652C735}" dt="2019-11-26T04:14:32.729" v="5999" actId="478"/>
          <ac:grpSpMkLst>
            <pc:docMk/>
            <pc:sldMk cId="3446523943" sldId="1595"/>
            <ac:grpSpMk id="5" creationId="{FA56F0E8-9F02-49DC-9AF6-2634051F13EC}"/>
          </ac:grpSpMkLst>
        </pc:grpChg>
        <pc:grpChg chg="add del mod">
          <ac:chgData name="Yanjie Gao" userId="24f75ad9-8acc-4f19-9cf6-1a682b562fdb" providerId="ADAL" clId="{5A699320-78B1-4D1D-9AAC-7728F652C735}" dt="2019-11-26T04:23:03.464" v="6550" actId="164"/>
          <ac:grpSpMkLst>
            <pc:docMk/>
            <pc:sldMk cId="3446523943" sldId="1595"/>
            <ac:grpSpMk id="38" creationId="{65656F4A-6373-4016-9D41-51925E9AE21B}"/>
          </ac:grpSpMkLst>
        </pc:grpChg>
        <pc:grpChg chg="add del">
          <ac:chgData name="Yanjie Gao" userId="24f75ad9-8acc-4f19-9cf6-1a682b562fdb" providerId="ADAL" clId="{5A699320-78B1-4D1D-9AAC-7728F652C735}" dt="2019-11-26T04:17:20.874" v="6103" actId="478"/>
          <ac:grpSpMkLst>
            <pc:docMk/>
            <pc:sldMk cId="3446523943" sldId="1595"/>
            <ac:grpSpMk id="51" creationId="{853777F5-4A32-4C03-B24A-B7AEA3560009}"/>
          </ac:grpSpMkLst>
        </pc:grpChg>
        <pc:grpChg chg="add mod">
          <ac:chgData name="Yanjie Gao" userId="24f75ad9-8acc-4f19-9cf6-1a682b562fdb" providerId="ADAL" clId="{5A699320-78B1-4D1D-9AAC-7728F652C735}" dt="2019-11-26T05:45:05.768" v="7040" actId="164"/>
          <ac:grpSpMkLst>
            <pc:docMk/>
            <pc:sldMk cId="3446523943" sldId="1595"/>
            <ac:grpSpMk id="83" creationId="{85EE1FDE-668C-47EF-9DD6-88BDCA40B59C}"/>
          </ac:grpSpMkLst>
        </pc:grpChg>
        <pc:grpChg chg="add mod">
          <ac:chgData name="Yanjie Gao" userId="24f75ad9-8acc-4f19-9cf6-1a682b562fdb" providerId="ADAL" clId="{5A699320-78B1-4D1D-9AAC-7728F652C735}" dt="2019-11-26T05:45:12.049" v="7042" actId="1076"/>
          <ac:grpSpMkLst>
            <pc:docMk/>
            <pc:sldMk cId="3446523943" sldId="1595"/>
            <ac:grpSpMk id="84" creationId="{ED1E742C-50E6-4D4A-82DE-935AE318D640}"/>
          </ac:grpSpMkLst>
        </pc:grpChg>
        <pc:picChg chg="del mod">
          <ac:chgData name="Yanjie Gao" userId="24f75ad9-8acc-4f19-9cf6-1a682b562fdb" providerId="ADAL" clId="{5A699320-78B1-4D1D-9AAC-7728F652C735}" dt="2019-11-26T04:22:43.391" v="6545" actId="478"/>
          <ac:picMkLst>
            <pc:docMk/>
            <pc:sldMk cId="3446523943" sldId="1595"/>
            <ac:picMk id="4" creationId="{F06E093E-49C9-427D-B7D2-5CC8050F48EC}"/>
          </ac:picMkLst>
        </pc:picChg>
        <pc:picChg chg="add del mod">
          <ac:chgData name="Yanjie Gao" userId="24f75ad9-8acc-4f19-9cf6-1a682b562fdb" providerId="ADAL" clId="{5A699320-78B1-4D1D-9AAC-7728F652C735}" dt="2019-11-26T04:20:54.694" v="6363" actId="478"/>
          <ac:picMkLst>
            <pc:docMk/>
            <pc:sldMk cId="3446523943" sldId="1595"/>
            <ac:picMk id="80" creationId="{7A7AB40D-2634-473C-A1DD-C824919CC560}"/>
          </ac:picMkLst>
        </pc:picChg>
      </pc:sldChg>
      <pc:sldChg chg="modSp del mod">
        <pc:chgData name="Yanjie Gao" userId="24f75ad9-8acc-4f19-9cf6-1a682b562fdb" providerId="ADAL" clId="{5A699320-78B1-4D1D-9AAC-7728F652C735}" dt="2019-11-25T04:58:59.672" v="998" actId="47"/>
        <pc:sldMkLst>
          <pc:docMk/>
          <pc:sldMk cId="2429421482" sldId="1596"/>
        </pc:sldMkLst>
        <pc:spChg chg="mod">
          <ac:chgData name="Yanjie Gao" userId="24f75ad9-8acc-4f19-9cf6-1a682b562fdb" providerId="ADAL" clId="{5A699320-78B1-4D1D-9AAC-7728F652C735}" dt="2019-11-25T04:48:37.799" v="740"/>
          <ac:spMkLst>
            <pc:docMk/>
            <pc:sldMk cId="2429421482" sldId="1596"/>
            <ac:spMk id="2" creationId="{59523F96-D92F-46FC-9501-C44A862B94BA}"/>
          </ac:spMkLst>
        </pc:spChg>
        <pc:spChg chg="mod">
          <ac:chgData name="Yanjie Gao" userId="24f75ad9-8acc-4f19-9cf6-1a682b562fdb" providerId="ADAL" clId="{5A699320-78B1-4D1D-9AAC-7728F652C735}" dt="2019-11-25T04:50:00.162" v="774" actId="20577"/>
          <ac:spMkLst>
            <pc:docMk/>
            <pc:sldMk cId="2429421482" sldId="1596"/>
            <ac:spMk id="3" creationId="{E2FE883C-DD51-4FE5-B044-74959D3A5B98}"/>
          </ac:spMkLst>
        </pc:spChg>
      </pc:sldChg>
      <pc:sldChg chg="addSp delSp modSp mod">
        <pc:chgData name="Yanjie Gao" userId="24f75ad9-8acc-4f19-9cf6-1a682b562fdb" providerId="ADAL" clId="{5A699320-78B1-4D1D-9AAC-7728F652C735}" dt="2019-11-26T05:30:27.099" v="6730" actId="1076"/>
        <pc:sldMkLst>
          <pc:docMk/>
          <pc:sldMk cId="763466293" sldId="1597"/>
        </pc:sldMkLst>
        <pc:spChg chg="mod">
          <ac:chgData name="Yanjie Gao" userId="24f75ad9-8acc-4f19-9cf6-1a682b562fdb" providerId="ADAL" clId="{5A699320-78B1-4D1D-9AAC-7728F652C735}" dt="2019-11-25T07:17:08.674" v="2192"/>
          <ac:spMkLst>
            <pc:docMk/>
            <pc:sldMk cId="763466293" sldId="1597"/>
            <ac:spMk id="2" creationId="{023BF3B3-8D60-46FD-A58E-50F2D9EFE977}"/>
          </ac:spMkLst>
        </pc:spChg>
        <pc:spChg chg="del">
          <ac:chgData name="Yanjie Gao" userId="24f75ad9-8acc-4f19-9cf6-1a682b562fdb" providerId="ADAL" clId="{5A699320-78B1-4D1D-9AAC-7728F652C735}" dt="2019-11-25T06:37:57.207" v="1343"/>
          <ac:spMkLst>
            <pc:docMk/>
            <pc:sldMk cId="763466293" sldId="1597"/>
            <ac:spMk id="3" creationId="{FB3C2E30-7142-4469-B5D6-009BF6BB064C}"/>
          </ac:spMkLst>
        </pc:spChg>
        <pc:spChg chg="add mod">
          <ac:chgData name="Yanjie Gao" userId="24f75ad9-8acc-4f19-9cf6-1a682b562fdb" providerId="ADAL" clId="{5A699320-78B1-4D1D-9AAC-7728F652C735}" dt="2019-11-26T05:30:27.099" v="6730" actId="1076"/>
          <ac:spMkLst>
            <pc:docMk/>
            <pc:sldMk cId="763466293" sldId="1597"/>
            <ac:spMk id="6" creationId="{8D3D16C7-9440-4A72-A308-75C0ECC16C49}"/>
          </ac:spMkLst>
        </pc:spChg>
        <pc:spChg chg="add del mod">
          <ac:chgData name="Yanjie Gao" userId="24f75ad9-8acc-4f19-9cf6-1a682b562fdb" providerId="ADAL" clId="{5A699320-78B1-4D1D-9AAC-7728F652C735}" dt="2019-11-25T06:42:19.423" v="1531" actId="478"/>
          <ac:spMkLst>
            <pc:docMk/>
            <pc:sldMk cId="763466293" sldId="1597"/>
            <ac:spMk id="7" creationId="{DC643FA9-B874-40F0-B33D-97C27F44B3A3}"/>
          </ac:spMkLst>
        </pc:spChg>
        <pc:spChg chg="add del mod">
          <ac:chgData name="Yanjie Gao" userId="24f75ad9-8acc-4f19-9cf6-1a682b562fdb" providerId="ADAL" clId="{5A699320-78B1-4D1D-9AAC-7728F652C735}" dt="2019-11-25T06:41:55.151" v="1525"/>
          <ac:spMkLst>
            <pc:docMk/>
            <pc:sldMk cId="763466293" sldId="1597"/>
            <ac:spMk id="8" creationId="{563FCBB6-B9EA-4EFE-B741-471D092D48B3}"/>
          </ac:spMkLst>
        </pc:spChg>
        <pc:spChg chg="add del mod">
          <ac:chgData name="Yanjie Gao" userId="24f75ad9-8acc-4f19-9cf6-1a682b562fdb" providerId="ADAL" clId="{5A699320-78B1-4D1D-9AAC-7728F652C735}" dt="2019-11-25T06:42:17.840" v="1530" actId="478"/>
          <ac:spMkLst>
            <pc:docMk/>
            <pc:sldMk cId="763466293" sldId="1597"/>
            <ac:spMk id="9" creationId="{77F051E1-737D-4AE3-926A-E17EE6A2FAD9}"/>
          </ac:spMkLst>
        </pc:spChg>
        <pc:picChg chg="del">
          <ac:chgData name="Yanjie Gao" userId="24f75ad9-8acc-4f19-9cf6-1a682b562fdb" providerId="ADAL" clId="{5A699320-78B1-4D1D-9AAC-7728F652C735}" dt="2019-11-25T06:37:55.965" v="1342" actId="478"/>
          <ac:picMkLst>
            <pc:docMk/>
            <pc:sldMk cId="763466293" sldId="1597"/>
            <ac:picMk id="4" creationId="{769749D8-4D46-4B67-B6E2-E691E11A46CD}"/>
          </ac:picMkLst>
        </pc:picChg>
        <pc:picChg chg="add mod">
          <ac:chgData name="Yanjie Gao" userId="24f75ad9-8acc-4f19-9cf6-1a682b562fdb" providerId="ADAL" clId="{5A699320-78B1-4D1D-9AAC-7728F652C735}" dt="2019-11-25T06:38:31.307" v="1347" actId="1076"/>
          <ac:picMkLst>
            <pc:docMk/>
            <pc:sldMk cId="763466293" sldId="1597"/>
            <ac:picMk id="5" creationId="{6C19790C-59E9-44D5-80AD-AFA636050EF7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6T05:53:04.677" v="7178" actId="1076"/>
        <pc:sldMkLst>
          <pc:docMk/>
          <pc:sldMk cId="3020459345" sldId="1598"/>
        </pc:sldMkLst>
        <pc:spChg chg="mod">
          <ac:chgData name="Yanjie Gao" userId="24f75ad9-8acc-4f19-9cf6-1a682b562fdb" providerId="ADAL" clId="{5A699320-78B1-4D1D-9AAC-7728F652C735}" dt="2019-11-26T01:42:44.270" v="4739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5A699320-78B1-4D1D-9AAC-7728F652C735}" dt="2019-11-26T05:52:34.848" v="7166" actId="14100"/>
          <ac:spMkLst>
            <pc:docMk/>
            <pc:sldMk cId="3020459345" sldId="1598"/>
            <ac:spMk id="3" creationId="{F9D7A7A8-D332-4678-97F3-7B76CC9980A5}"/>
          </ac:spMkLst>
        </pc:spChg>
        <pc:spChg chg="mod">
          <ac:chgData name="Yanjie Gao" userId="24f75ad9-8acc-4f19-9cf6-1a682b562fdb" providerId="ADAL" clId="{5A699320-78B1-4D1D-9AAC-7728F652C735}" dt="2019-11-26T05:53:04.677" v="7178" actId="1076"/>
          <ac:spMkLst>
            <pc:docMk/>
            <pc:sldMk cId="3020459345" sldId="1598"/>
            <ac:spMk id="6" creationId="{B641271B-DCAE-4CCD-804E-00BE82E7D160}"/>
          </ac:spMkLst>
        </pc:spChg>
        <pc:spChg chg="mod">
          <ac:chgData name="Yanjie Gao" userId="24f75ad9-8acc-4f19-9cf6-1a682b562fdb" providerId="ADAL" clId="{5A699320-78B1-4D1D-9AAC-7728F652C735}" dt="2019-11-26T05:53:02.871" v="7177" actId="1076"/>
          <ac:spMkLst>
            <pc:docMk/>
            <pc:sldMk cId="3020459345" sldId="1598"/>
            <ac:spMk id="7" creationId="{E65E3086-1C3A-4592-9410-F43CD4BDF246}"/>
          </ac:spMkLst>
        </pc:spChg>
        <pc:spChg chg="add del mod">
          <ac:chgData name="Yanjie Gao" userId="24f75ad9-8acc-4f19-9cf6-1a682b562fdb" providerId="ADAL" clId="{5A699320-78B1-4D1D-9AAC-7728F652C735}" dt="2019-11-26T03:27:56.351" v="5192" actId="478"/>
          <ac:spMkLst>
            <pc:docMk/>
            <pc:sldMk cId="3020459345" sldId="1598"/>
            <ac:spMk id="8" creationId="{71ABB30F-33E9-4E93-B5F7-33EFD82BE389}"/>
          </ac:spMkLst>
        </pc:spChg>
        <pc:spChg chg="add mod">
          <ac:chgData name="Yanjie Gao" userId="24f75ad9-8acc-4f19-9cf6-1a682b562fdb" providerId="ADAL" clId="{5A699320-78B1-4D1D-9AAC-7728F652C735}" dt="2019-11-26T05:52:59.799" v="7176" actId="1076"/>
          <ac:spMkLst>
            <pc:docMk/>
            <pc:sldMk cId="3020459345" sldId="1598"/>
            <ac:spMk id="10" creationId="{19C75431-8871-4974-845D-48198BD29BED}"/>
          </ac:spMkLst>
        </pc:spChg>
        <pc:grpChg chg="add mod">
          <ac:chgData name="Yanjie Gao" userId="24f75ad9-8acc-4f19-9cf6-1a682b562fdb" providerId="ADAL" clId="{5A699320-78B1-4D1D-9AAC-7728F652C735}" dt="2019-11-26T05:52:45.105" v="7169" actId="1076"/>
          <ac:grpSpMkLst>
            <pc:docMk/>
            <pc:sldMk cId="3020459345" sldId="1598"/>
            <ac:grpSpMk id="9" creationId="{6B1513C4-1B90-49F7-8541-C451F6DE5C42}"/>
          </ac:grpSpMkLst>
        </pc:grpChg>
        <pc:picChg chg="mod">
          <ac:chgData name="Yanjie Gao" userId="24f75ad9-8acc-4f19-9cf6-1a682b562fdb" providerId="ADAL" clId="{5A699320-78B1-4D1D-9AAC-7728F652C735}" dt="2019-11-26T05:52:46.621" v="7170" actId="1076"/>
          <ac:picMkLst>
            <pc:docMk/>
            <pc:sldMk cId="3020459345" sldId="1598"/>
            <ac:picMk id="4" creationId="{BF279DFE-954B-4748-A30D-FA9FF0BBA344}"/>
          </ac:picMkLst>
        </pc:picChg>
        <pc:picChg chg="mod">
          <ac:chgData name="Yanjie Gao" userId="24f75ad9-8acc-4f19-9cf6-1a682b562fdb" providerId="ADAL" clId="{5A699320-78B1-4D1D-9AAC-7728F652C735}" dt="2019-11-26T05:52:48.098" v="7171" actId="1076"/>
          <ac:picMkLst>
            <pc:docMk/>
            <pc:sldMk cId="3020459345" sldId="1598"/>
            <ac:picMk id="5" creationId="{4012DEE7-E120-4EE0-B587-AD8DF5708608}"/>
          </ac:picMkLst>
        </pc:picChg>
        <pc:picChg chg="add del mod">
          <ac:chgData name="Yanjie Gao" userId="24f75ad9-8acc-4f19-9cf6-1a682b562fdb" providerId="ADAL" clId="{5A699320-78B1-4D1D-9AAC-7728F652C735}" dt="2019-11-25T09:41:13.137" v="4196" actId="21"/>
          <ac:picMkLst>
            <pc:docMk/>
            <pc:sldMk cId="3020459345" sldId="1598"/>
            <ac:picMk id="8" creationId="{F0443F1B-2D6D-4F96-AC02-B4923CD7A083}"/>
          </ac:picMkLst>
        </pc:picChg>
      </pc:sldChg>
      <pc:sldChg chg="addSp delSp modSp mod modNotesTx">
        <pc:chgData name="Yanjie Gao" userId="24f75ad9-8acc-4f19-9cf6-1a682b562fdb" providerId="ADAL" clId="{5A699320-78B1-4D1D-9AAC-7728F652C735}" dt="2019-11-27T02:22:30.415" v="7819" actId="20577"/>
        <pc:sldMkLst>
          <pc:docMk/>
          <pc:sldMk cId="3820420954" sldId="1599"/>
        </pc:sldMkLst>
        <pc:spChg chg="mod">
          <ac:chgData name="Yanjie Gao" userId="24f75ad9-8acc-4f19-9cf6-1a682b562fdb" providerId="ADAL" clId="{5A699320-78B1-4D1D-9AAC-7728F652C735}" dt="2019-11-27T01:28:12.573" v="7350"/>
          <ac:spMkLst>
            <pc:docMk/>
            <pc:sldMk cId="3820420954" sldId="1599"/>
            <ac:spMk id="2" creationId="{BE16A57A-37C7-497B-99B2-ABDB15BE2A79}"/>
          </ac:spMkLst>
        </pc:spChg>
        <pc:spChg chg="add">
          <ac:chgData name="Yanjie Gao" userId="24f75ad9-8acc-4f19-9cf6-1a682b562fdb" providerId="ADAL" clId="{5A699320-78B1-4D1D-9AAC-7728F652C735}" dt="2019-11-25T08:35:55.815" v="2630"/>
          <ac:spMkLst>
            <pc:docMk/>
            <pc:sldMk cId="3820420954" sldId="1599"/>
            <ac:spMk id="3" creationId="{2645D677-9529-40AF-8B54-3C1C6EA30A19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8" creationId="{1DA3DC21-FFD8-4CEE-891A-041846E4426F}"/>
          </ac:spMkLst>
        </pc:spChg>
        <pc:spChg chg="add del mod">
          <ac:chgData name="Yanjie Gao" userId="24f75ad9-8acc-4f19-9cf6-1a682b562fdb" providerId="ADAL" clId="{5A699320-78B1-4D1D-9AAC-7728F652C735}" dt="2019-11-25T08:41:53.712" v="2647" actId="478"/>
          <ac:spMkLst>
            <pc:docMk/>
            <pc:sldMk cId="3820420954" sldId="1599"/>
            <ac:spMk id="9" creationId="{78558479-5D50-4129-8090-FA6C77033816}"/>
          </ac:spMkLst>
        </pc:spChg>
        <pc:spChg chg="add del mod">
          <ac:chgData name="Yanjie Gao" userId="24f75ad9-8acc-4f19-9cf6-1a682b562fdb" providerId="ADAL" clId="{5A699320-78B1-4D1D-9AAC-7728F652C735}" dt="2019-11-25T08:41:52.128" v="2646" actId="478"/>
          <ac:spMkLst>
            <pc:docMk/>
            <pc:sldMk cId="3820420954" sldId="1599"/>
            <ac:spMk id="10" creationId="{6F38CBE5-0A60-4FEC-BF53-75210A9A1628}"/>
          </ac:spMkLst>
        </pc:spChg>
        <pc:spChg chg="add del mod">
          <ac:chgData name="Yanjie Gao" userId="24f75ad9-8acc-4f19-9cf6-1a682b562fdb" providerId="ADAL" clId="{5A699320-78B1-4D1D-9AAC-7728F652C735}" dt="2019-11-25T08:43:07.062" v="2672" actId="478"/>
          <ac:spMkLst>
            <pc:docMk/>
            <pc:sldMk cId="3820420954" sldId="1599"/>
            <ac:spMk id="11" creationId="{302D3321-BD8B-40A7-8743-2C32EB46BF4D}"/>
          </ac:spMkLst>
        </pc:spChg>
        <pc:spChg chg="add del mod">
          <ac:chgData name="Yanjie Gao" userId="24f75ad9-8acc-4f19-9cf6-1a682b562fdb" providerId="ADAL" clId="{5A699320-78B1-4D1D-9AAC-7728F652C735}" dt="2019-11-25T08:43:09.518" v="2674" actId="478"/>
          <ac:spMkLst>
            <pc:docMk/>
            <pc:sldMk cId="3820420954" sldId="1599"/>
            <ac:spMk id="12" creationId="{821498A3-420E-4A7E-9CDB-1344D2C97C62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13" creationId="{3D373432-44F9-4FA1-9326-E5CCFB7579AA}"/>
          </ac:spMkLst>
        </pc:spChg>
        <pc:spChg chg="add mod">
          <ac:chgData name="Yanjie Gao" userId="24f75ad9-8acc-4f19-9cf6-1a682b562fdb" providerId="ADAL" clId="{5A699320-78B1-4D1D-9AAC-7728F652C735}" dt="2019-11-26T05:28:25.368" v="6716" actId="108"/>
          <ac:spMkLst>
            <pc:docMk/>
            <pc:sldMk cId="3820420954" sldId="1599"/>
            <ac:spMk id="38" creationId="{A152F63D-2C59-44C7-B419-73123F86B66D}"/>
          </ac:spMkLst>
        </pc:spChg>
        <pc:spChg chg="add mod">
          <ac:chgData name="Yanjie Gao" userId="24f75ad9-8acc-4f19-9cf6-1a682b562fdb" providerId="ADAL" clId="{5A699320-78B1-4D1D-9AAC-7728F652C735}" dt="2019-11-25T08:56:21.111" v="3018" actId="1076"/>
          <ac:spMkLst>
            <pc:docMk/>
            <pc:sldMk cId="3820420954" sldId="1599"/>
            <ac:spMk id="39" creationId="{887D8E3E-B37F-40FF-A973-67BDC6A3331A}"/>
          </ac:spMkLst>
        </pc:spChg>
        <pc:spChg chg="add del mod">
          <ac:chgData name="Yanjie Gao" userId="24f75ad9-8acc-4f19-9cf6-1a682b562fdb" providerId="ADAL" clId="{5A699320-78B1-4D1D-9AAC-7728F652C735}" dt="2019-11-25T08:41:56.133" v="2648" actId="478"/>
          <ac:spMkLst>
            <pc:docMk/>
            <pc:sldMk cId="3820420954" sldId="1599"/>
            <ac:spMk id="41" creationId="{69E60547-582A-4668-A3D5-812B53B3E9AF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42" creationId="{0077C6DB-4C38-4A60-A6A2-52A8D8960F2E}"/>
          </ac:spMkLst>
        </pc:spChg>
        <pc:spChg chg="add del mod">
          <ac:chgData name="Yanjie Gao" userId="24f75ad9-8acc-4f19-9cf6-1a682b562fdb" providerId="ADAL" clId="{5A699320-78B1-4D1D-9AAC-7728F652C735}" dt="2019-11-25T08:44:03.431" v="2713" actId="478"/>
          <ac:spMkLst>
            <pc:docMk/>
            <pc:sldMk cId="3820420954" sldId="1599"/>
            <ac:spMk id="43" creationId="{E7779CE9-B13D-4214-A5C8-F0DC4E5D86FD}"/>
          </ac:spMkLst>
        </pc:spChg>
        <pc:spChg chg="add del mod">
          <ac:chgData name="Yanjie Gao" userId="24f75ad9-8acc-4f19-9cf6-1a682b562fdb" providerId="ADAL" clId="{5A699320-78B1-4D1D-9AAC-7728F652C735}" dt="2019-11-25T08:44:05.284" v="2714" actId="478"/>
          <ac:spMkLst>
            <pc:docMk/>
            <pc:sldMk cId="3820420954" sldId="1599"/>
            <ac:spMk id="44" creationId="{3841D00F-B9B6-4744-9F14-B20351D3A7D8}"/>
          </ac:spMkLst>
        </pc:spChg>
        <pc:spChg chg="add del mod">
          <ac:chgData name="Yanjie Gao" userId="24f75ad9-8acc-4f19-9cf6-1a682b562fdb" providerId="ADAL" clId="{5A699320-78B1-4D1D-9AAC-7728F652C735}" dt="2019-11-25T08:44:06.264" v="2715" actId="478"/>
          <ac:spMkLst>
            <pc:docMk/>
            <pc:sldMk cId="3820420954" sldId="1599"/>
            <ac:spMk id="45" creationId="{54FF8DAE-597A-4826-82BD-1FED8B274A57}"/>
          </ac:spMkLst>
        </pc:spChg>
        <pc:spChg chg="add del mod">
          <ac:chgData name="Yanjie Gao" userId="24f75ad9-8acc-4f19-9cf6-1a682b562fdb" providerId="ADAL" clId="{5A699320-78B1-4D1D-9AAC-7728F652C735}" dt="2019-11-25T08:44:44.741" v="2730" actId="478"/>
          <ac:spMkLst>
            <pc:docMk/>
            <pc:sldMk cId="3820420954" sldId="1599"/>
            <ac:spMk id="46" creationId="{32F9D3D6-56B7-4998-B998-DBB3C61CE9E0}"/>
          </ac:spMkLst>
        </pc:spChg>
        <pc:spChg chg="add del mod">
          <ac:chgData name="Yanjie Gao" userId="24f75ad9-8acc-4f19-9cf6-1a682b562fdb" providerId="ADAL" clId="{5A699320-78B1-4D1D-9AAC-7728F652C735}" dt="2019-11-25T08:44:45.658" v="2731" actId="478"/>
          <ac:spMkLst>
            <pc:docMk/>
            <pc:sldMk cId="3820420954" sldId="1599"/>
            <ac:spMk id="47" creationId="{C3EF27D9-B2CD-4D07-B245-E922A38C0D5E}"/>
          </ac:spMkLst>
        </pc:spChg>
        <pc:spChg chg="add del mod">
          <ac:chgData name="Yanjie Gao" userId="24f75ad9-8acc-4f19-9cf6-1a682b562fdb" providerId="ADAL" clId="{5A699320-78B1-4D1D-9AAC-7728F652C735}" dt="2019-11-25T08:43:10.308" v="2675" actId="478"/>
          <ac:spMkLst>
            <pc:docMk/>
            <pc:sldMk cId="3820420954" sldId="1599"/>
            <ac:spMk id="48" creationId="{4F49C073-3C80-4039-AFBE-101E81C8C87C}"/>
          </ac:spMkLst>
        </pc:spChg>
        <pc:spChg chg="add del mod">
          <ac:chgData name="Yanjie Gao" userId="24f75ad9-8acc-4f19-9cf6-1a682b562fdb" providerId="ADAL" clId="{5A699320-78B1-4D1D-9AAC-7728F652C735}" dt="2019-11-25T08:43:07.605" v="2673" actId="478"/>
          <ac:spMkLst>
            <pc:docMk/>
            <pc:sldMk cId="3820420954" sldId="1599"/>
            <ac:spMk id="49" creationId="{61B39BC0-71BF-4F8F-9157-C31595C76D14}"/>
          </ac:spMkLst>
        </pc:spChg>
        <pc:spChg chg="add del mod">
          <ac:chgData name="Yanjie Gao" userId="24f75ad9-8acc-4f19-9cf6-1a682b562fdb" providerId="ADAL" clId="{5A699320-78B1-4D1D-9AAC-7728F652C735}" dt="2019-11-25T08:42:22.268" v="2657" actId="478"/>
          <ac:spMkLst>
            <pc:docMk/>
            <pc:sldMk cId="3820420954" sldId="1599"/>
            <ac:spMk id="50" creationId="{9ACF19D8-3A5B-4D85-826C-807D2E13FF03}"/>
          </ac:spMkLst>
        </pc:spChg>
        <pc:spChg chg="add del mod">
          <ac:chgData name="Yanjie Gao" userId="24f75ad9-8acc-4f19-9cf6-1a682b562fdb" providerId="ADAL" clId="{5A699320-78B1-4D1D-9AAC-7728F652C735}" dt="2019-11-25T08:42:26.348" v="2661" actId="478"/>
          <ac:spMkLst>
            <pc:docMk/>
            <pc:sldMk cId="3820420954" sldId="1599"/>
            <ac:spMk id="51" creationId="{8579264E-355C-4DFC-B96B-2229A581CE7E}"/>
          </ac:spMkLst>
        </pc:spChg>
        <pc:spChg chg="add del mod">
          <ac:chgData name="Yanjie Gao" userId="24f75ad9-8acc-4f19-9cf6-1a682b562fdb" providerId="ADAL" clId="{5A699320-78B1-4D1D-9AAC-7728F652C735}" dt="2019-11-25T08:42:24.503" v="2659" actId="478"/>
          <ac:spMkLst>
            <pc:docMk/>
            <pc:sldMk cId="3820420954" sldId="1599"/>
            <ac:spMk id="52" creationId="{E3D3F0D3-04FA-4B59-B1F8-F7A2568FC29B}"/>
          </ac:spMkLst>
        </pc:spChg>
        <pc:spChg chg="add del mod">
          <ac:chgData name="Yanjie Gao" userId="24f75ad9-8acc-4f19-9cf6-1a682b562fdb" providerId="ADAL" clId="{5A699320-78B1-4D1D-9AAC-7728F652C735}" dt="2019-11-25T08:42:25.096" v="2660" actId="478"/>
          <ac:spMkLst>
            <pc:docMk/>
            <pc:sldMk cId="3820420954" sldId="1599"/>
            <ac:spMk id="53" creationId="{9977C839-6FC3-42F1-9E9C-96D966AC5141}"/>
          </ac:spMkLst>
        </pc:spChg>
        <pc:spChg chg="add del mod">
          <ac:chgData name="Yanjie Gao" userId="24f75ad9-8acc-4f19-9cf6-1a682b562fdb" providerId="ADAL" clId="{5A699320-78B1-4D1D-9AAC-7728F652C735}" dt="2019-11-25T08:42:19.814" v="2655" actId="478"/>
          <ac:spMkLst>
            <pc:docMk/>
            <pc:sldMk cId="3820420954" sldId="1599"/>
            <ac:spMk id="54" creationId="{0C3ABFEC-A8F9-46FF-970D-465B4730087A}"/>
          </ac:spMkLst>
        </pc:spChg>
        <pc:spChg chg="add del mod">
          <ac:chgData name="Yanjie Gao" userId="24f75ad9-8acc-4f19-9cf6-1a682b562fdb" providerId="ADAL" clId="{5A699320-78B1-4D1D-9AAC-7728F652C735}" dt="2019-11-25T08:42:18.685" v="2654" actId="478"/>
          <ac:spMkLst>
            <pc:docMk/>
            <pc:sldMk cId="3820420954" sldId="1599"/>
            <ac:spMk id="55" creationId="{867AFA86-D870-4C4F-9847-07008493709A}"/>
          </ac:spMkLst>
        </pc:spChg>
        <pc:spChg chg="add del mod">
          <ac:chgData name="Yanjie Gao" userId="24f75ad9-8acc-4f19-9cf6-1a682b562fdb" providerId="ADAL" clId="{5A699320-78B1-4D1D-9AAC-7728F652C735}" dt="2019-11-25T08:42:17.527" v="2653" actId="478"/>
          <ac:spMkLst>
            <pc:docMk/>
            <pc:sldMk cId="3820420954" sldId="1599"/>
            <ac:spMk id="56" creationId="{C8F7404E-A771-45A9-8933-5B7A188D07B3}"/>
          </ac:spMkLst>
        </pc:spChg>
        <pc:spChg chg="add del mod">
          <ac:chgData name="Yanjie Gao" userId="24f75ad9-8acc-4f19-9cf6-1a682b562fdb" providerId="ADAL" clId="{5A699320-78B1-4D1D-9AAC-7728F652C735}" dt="2019-11-25T08:42:20.594" v="2656" actId="478"/>
          <ac:spMkLst>
            <pc:docMk/>
            <pc:sldMk cId="3820420954" sldId="1599"/>
            <ac:spMk id="57" creationId="{65C04628-6AD3-48A8-838E-B853CC6911D6}"/>
          </ac:spMkLst>
        </pc:spChg>
        <pc:spChg chg="add del mod">
          <ac:chgData name="Yanjie Gao" userId="24f75ad9-8acc-4f19-9cf6-1a682b562fdb" providerId="ADAL" clId="{5A699320-78B1-4D1D-9AAC-7728F652C735}" dt="2019-11-25T08:44:44.110" v="2729" actId="478"/>
          <ac:spMkLst>
            <pc:docMk/>
            <pc:sldMk cId="3820420954" sldId="1599"/>
            <ac:spMk id="58" creationId="{07F8A0F1-4735-4DB4-82BD-F2D7E27D2CC5}"/>
          </ac:spMkLst>
        </pc:spChg>
        <pc:spChg chg="add del mod">
          <ac:chgData name="Yanjie Gao" userId="24f75ad9-8acc-4f19-9cf6-1a682b562fdb" providerId="ADAL" clId="{5A699320-78B1-4D1D-9AAC-7728F652C735}" dt="2019-11-25T08:44:46.718" v="2732" actId="478"/>
          <ac:spMkLst>
            <pc:docMk/>
            <pc:sldMk cId="3820420954" sldId="1599"/>
            <ac:spMk id="59" creationId="{0F7A859C-B9CD-4924-A3F8-42C0EE4FE717}"/>
          </ac:spMkLst>
        </pc:spChg>
        <pc:spChg chg="add del mod">
          <ac:chgData name="Yanjie Gao" userId="24f75ad9-8acc-4f19-9cf6-1a682b562fdb" providerId="ADAL" clId="{5A699320-78B1-4D1D-9AAC-7728F652C735}" dt="2019-11-25T08:44:56.551" v="2737" actId="478"/>
          <ac:spMkLst>
            <pc:docMk/>
            <pc:sldMk cId="3820420954" sldId="1599"/>
            <ac:spMk id="60" creationId="{1E07387D-8789-44F9-8EFB-42A8DDE4823F}"/>
          </ac:spMkLst>
        </pc:spChg>
        <pc:spChg chg="add del mod">
          <ac:chgData name="Yanjie Gao" userId="24f75ad9-8acc-4f19-9cf6-1a682b562fdb" providerId="ADAL" clId="{5A699320-78B1-4D1D-9AAC-7728F652C735}" dt="2019-11-25T08:44:58.752" v="2738" actId="478"/>
          <ac:spMkLst>
            <pc:docMk/>
            <pc:sldMk cId="3820420954" sldId="1599"/>
            <ac:spMk id="61" creationId="{B963A3CB-230F-4384-B498-78577F327CC5}"/>
          </ac:spMkLst>
        </pc:spChg>
        <pc:spChg chg="add del mod">
          <ac:chgData name="Yanjie Gao" userId="24f75ad9-8acc-4f19-9cf6-1a682b562fdb" providerId="ADAL" clId="{5A699320-78B1-4D1D-9AAC-7728F652C735}" dt="2019-11-25T08:45:09.730" v="2746" actId="478"/>
          <ac:spMkLst>
            <pc:docMk/>
            <pc:sldMk cId="3820420954" sldId="1599"/>
            <ac:spMk id="62" creationId="{30F09224-B2AB-41C9-860C-21D2290DCC01}"/>
          </ac:spMkLst>
        </pc:spChg>
        <pc:spChg chg="add del mod">
          <ac:chgData name="Yanjie Gao" userId="24f75ad9-8acc-4f19-9cf6-1a682b562fdb" providerId="ADAL" clId="{5A699320-78B1-4D1D-9AAC-7728F652C735}" dt="2019-11-25T08:45:06.293" v="2741" actId="478"/>
          <ac:spMkLst>
            <pc:docMk/>
            <pc:sldMk cId="3820420954" sldId="1599"/>
            <ac:spMk id="63" creationId="{5E1633E7-AC2D-4B46-8369-91CA939EC973}"/>
          </ac:spMkLst>
        </pc:spChg>
        <pc:spChg chg="add del mod">
          <ac:chgData name="Yanjie Gao" userId="24f75ad9-8acc-4f19-9cf6-1a682b562fdb" providerId="ADAL" clId="{5A699320-78B1-4D1D-9AAC-7728F652C735}" dt="2019-11-25T08:44:59.661" v="2739" actId="478"/>
          <ac:spMkLst>
            <pc:docMk/>
            <pc:sldMk cId="3820420954" sldId="1599"/>
            <ac:spMk id="64" creationId="{6B805549-F0C5-40C9-B239-454A375BFE82}"/>
          </ac:spMkLst>
        </pc:spChg>
        <pc:spChg chg="add del mod">
          <ac:chgData name="Yanjie Gao" userId="24f75ad9-8acc-4f19-9cf6-1a682b562fdb" providerId="ADAL" clId="{5A699320-78B1-4D1D-9AAC-7728F652C735}" dt="2019-11-25T08:45:04.749" v="2740" actId="478"/>
          <ac:spMkLst>
            <pc:docMk/>
            <pc:sldMk cId="3820420954" sldId="1599"/>
            <ac:spMk id="65" creationId="{49A92E4A-AFA5-451A-941E-C82A5F562720}"/>
          </ac:spMkLst>
        </pc:spChg>
        <pc:spChg chg="add del mod">
          <ac:chgData name="Yanjie Gao" userId="24f75ad9-8acc-4f19-9cf6-1a682b562fdb" providerId="ADAL" clId="{5A699320-78B1-4D1D-9AAC-7728F652C735}" dt="2019-11-25T08:45:08.104" v="2744" actId="478"/>
          <ac:spMkLst>
            <pc:docMk/>
            <pc:sldMk cId="3820420954" sldId="1599"/>
            <ac:spMk id="66" creationId="{062B1337-B58E-47F2-8C3B-2EAE7D222EC1}"/>
          </ac:spMkLst>
        </pc:spChg>
        <pc:spChg chg="add del mod">
          <ac:chgData name="Yanjie Gao" userId="24f75ad9-8acc-4f19-9cf6-1a682b562fdb" providerId="ADAL" clId="{5A699320-78B1-4D1D-9AAC-7728F652C735}" dt="2019-11-25T08:45:06.758" v="2742" actId="478"/>
          <ac:spMkLst>
            <pc:docMk/>
            <pc:sldMk cId="3820420954" sldId="1599"/>
            <ac:spMk id="67" creationId="{E649F132-3362-4A95-ACB0-5CD1BCDC7AFA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69" creationId="{E0ED86EA-A19D-4DC0-9342-DFD7B11ED0CA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0" creationId="{7B3D9F70-577A-40FB-ACD0-B78F40BE992D}"/>
          </ac:spMkLst>
        </pc:spChg>
        <pc:spChg chg="add mod">
          <ac:chgData name="Yanjie Gao" userId="24f75ad9-8acc-4f19-9cf6-1a682b562fdb" providerId="ADAL" clId="{5A699320-78B1-4D1D-9AAC-7728F652C735}" dt="2019-11-25T08:56:23.978" v="3019" actId="1076"/>
          <ac:spMkLst>
            <pc:docMk/>
            <pc:sldMk cId="3820420954" sldId="1599"/>
            <ac:spMk id="71" creationId="{D913FAB5-7AE0-426A-AD6C-7B087B1BBDBC}"/>
          </ac:spMkLst>
        </pc:spChg>
        <pc:spChg chg="add mod">
          <ac:chgData name="Yanjie Gao" userId="24f75ad9-8acc-4f19-9cf6-1a682b562fdb" providerId="ADAL" clId="{5A699320-78B1-4D1D-9AAC-7728F652C735}" dt="2019-11-25T08:56:26.195" v="3020" actId="1076"/>
          <ac:spMkLst>
            <pc:docMk/>
            <pc:sldMk cId="3820420954" sldId="1599"/>
            <ac:spMk id="72" creationId="{B2576209-4E0D-40C1-B53E-08D3D87E69B6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3" creationId="{F638E9DA-9CE0-4566-BAA7-319EA1CE0590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4" creationId="{EBE423A4-6C1D-42BE-86D5-8F889E5F5748}"/>
          </ac:spMkLst>
        </pc:spChg>
        <pc:spChg chg="add mod">
          <ac:chgData name="Yanjie Gao" userId="24f75ad9-8acc-4f19-9cf6-1a682b562fdb" providerId="ADAL" clId="{5A699320-78B1-4D1D-9AAC-7728F652C735}" dt="2019-11-25T08:48:38.108" v="2871" actId="164"/>
          <ac:spMkLst>
            <pc:docMk/>
            <pc:sldMk cId="3820420954" sldId="1599"/>
            <ac:spMk id="75" creationId="{3113AEA3-956B-4EC2-8F31-5FF19E238DF0}"/>
          </ac:spMkLst>
        </pc:spChg>
        <pc:spChg chg="add mod">
          <ac:chgData name="Yanjie Gao" userId="24f75ad9-8acc-4f19-9cf6-1a682b562fdb" providerId="ADAL" clId="{5A699320-78B1-4D1D-9AAC-7728F652C735}" dt="2019-11-27T01:28:00.362" v="7340" actId="14100"/>
          <ac:spMkLst>
            <pc:docMk/>
            <pc:sldMk cId="3820420954" sldId="1599"/>
            <ac:spMk id="76" creationId="{55F32B60-C31E-40B4-8FD7-CA253E874ED6}"/>
          </ac:spMkLst>
        </pc:spChg>
        <pc:spChg chg="add del mod">
          <ac:chgData name="Yanjie Gao" userId="24f75ad9-8acc-4f19-9cf6-1a682b562fdb" providerId="ADAL" clId="{5A699320-78B1-4D1D-9AAC-7728F652C735}" dt="2019-11-25T08:48:10.894" v="2861" actId="478"/>
          <ac:spMkLst>
            <pc:docMk/>
            <pc:sldMk cId="3820420954" sldId="1599"/>
            <ac:spMk id="78" creationId="{F99727E5-AFCE-4E2C-B02D-429D1B64333D}"/>
          </ac:spMkLst>
        </pc:spChg>
        <pc:grpChg chg="add del mod">
          <ac:chgData name="Yanjie Gao" userId="24f75ad9-8acc-4f19-9cf6-1a682b562fdb" providerId="ADAL" clId="{5A699320-78B1-4D1D-9AAC-7728F652C735}" dt="2019-11-25T08:42:15.500" v="2651" actId="478"/>
          <ac:grpSpMkLst>
            <pc:docMk/>
            <pc:sldMk cId="3820420954" sldId="1599"/>
            <ac:grpSpMk id="14" creationId="{B7E90CAF-A27B-4834-AF5E-D96FFB002F8F}"/>
          </ac:grpSpMkLst>
        </pc:grpChg>
        <pc:grpChg chg="add del mod">
          <ac:chgData name="Yanjie Gao" userId="24f75ad9-8acc-4f19-9cf6-1a682b562fdb" providerId="ADAL" clId="{5A699320-78B1-4D1D-9AAC-7728F652C735}" dt="2019-11-25T08:42:16.400" v="2652" actId="478"/>
          <ac:grpSpMkLst>
            <pc:docMk/>
            <pc:sldMk cId="3820420954" sldId="1599"/>
            <ac:grpSpMk id="26" creationId="{0FD5F139-C94B-422A-9451-0CBABEA28AF1}"/>
          </ac:grpSpMkLst>
        </pc:grpChg>
        <pc:grpChg chg="add mod">
          <ac:chgData name="Yanjie Gao" userId="24f75ad9-8acc-4f19-9cf6-1a682b562fdb" providerId="ADAL" clId="{5A699320-78B1-4D1D-9AAC-7728F652C735}" dt="2019-11-25T08:56:14.063" v="3016" actId="1076"/>
          <ac:grpSpMkLst>
            <pc:docMk/>
            <pc:sldMk cId="3820420954" sldId="1599"/>
            <ac:grpSpMk id="79" creationId="{8348170C-F9D5-4E91-8BEA-C27C8BD64BAC}"/>
          </ac:grpSpMkLst>
        </pc:grpChg>
        <pc:picChg chg="add del mod">
          <ac:chgData name="Yanjie Gao" userId="24f75ad9-8acc-4f19-9cf6-1a682b562fdb" providerId="ADAL" clId="{5A699320-78B1-4D1D-9AAC-7728F652C735}" dt="2019-11-25T08:40:36.069" v="2638" actId="478"/>
          <ac:picMkLst>
            <pc:docMk/>
            <pc:sldMk cId="3820420954" sldId="1599"/>
            <ac:picMk id="4" creationId="{1646002B-408A-4153-85AD-1242E1366A59}"/>
          </ac:picMkLst>
        </pc:picChg>
        <pc:picChg chg="del mod">
          <ac:chgData name="Yanjie Gao" userId="24f75ad9-8acc-4f19-9cf6-1a682b562fdb" providerId="ADAL" clId="{5A699320-78B1-4D1D-9AAC-7728F652C735}" dt="2019-11-25T08:47:58" v="2856" actId="478"/>
          <ac:picMkLst>
            <pc:docMk/>
            <pc:sldMk cId="3820420954" sldId="1599"/>
            <ac:picMk id="5" creationId="{A77D9020-0EB0-4DDD-9F2F-C19ABF986B0A}"/>
          </ac:picMkLst>
        </pc:picChg>
        <pc:picChg chg="add del mod">
          <ac:chgData name="Yanjie Gao" userId="24f75ad9-8acc-4f19-9cf6-1a682b562fdb" providerId="ADAL" clId="{5A699320-78B1-4D1D-9AAC-7728F652C735}" dt="2019-11-25T08:48:01.265" v="2857" actId="478"/>
          <ac:picMkLst>
            <pc:docMk/>
            <pc:sldMk cId="3820420954" sldId="1599"/>
            <ac:picMk id="6" creationId="{14CBFC7F-8119-4634-8E6A-41D8DF592A3C}"/>
          </ac:picMkLst>
        </pc:picChg>
        <pc:picChg chg="del">
          <ac:chgData name="Yanjie Gao" userId="24f75ad9-8acc-4f19-9cf6-1a682b562fdb" providerId="ADAL" clId="{5A699320-78B1-4D1D-9AAC-7728F652C735}" dt="2019-11-25T08:36:00.747" v="2631" actId="478"/>
          <ac:picMkLst>
            <pc:docMk/>
            <pc:sldMk cId="3820420954" sldId="1599"/>
            <ac:picMk id="7" creationId="{4EF31301-AB35-404D-A6AF-CE18FE40FEE7}"/>
          </ac:picMkLst>
        </pc:picChg>
        <pc:cxnChg chg="add del mod">
          <ac:chgData name="Yanjie Gao" userId="24f75ad9-8acc-4f19-9cf6-1a682b562fdb" providerId="ADAL" clId="{5A699320-78B1-4D1D-9AAC-7728F652C735}" dt="2019-11-25T08:41:50.532" v="2645" actId="478"/>
          <ac:cxnSpMkLst>
            <pc:docMk/>
            <pc:sldMk cId="3820420954" sldId="1599"/>
            <ac:cxnSpMk id="40" creationId="{CD841538-7D5E-4D80-8322-7FF4D57E8E7A}"/>
          </ac:cxnSpMkLst>
        </pc:cxnChg>
        <pc:cxnChg chg="add del mod">
          <ac:chgData name="Yanjie Gao" userId="24f75ad9-8acc-4f19-9cf6-1a682b562fdb" providerId="ADAL" clId="{5A699320-78B1-4D1D-9AAC-7728F652C735}" dt="2019-11-25T08:41:27.839" v="2644" actId="478"/>
          <ac:cxnSpMkLst>
            <pc:docMk/>
            <pc:sldMk cId="3820420954" sldId="1599"/>
            <ac:cxnSpMk id="68" creationId="{EC88CDA1-468B-4F3D-BB66-2197DD59D4EF}"/>
          </ac:cxnSpMkLst>
        </pc:cxnChg>
      </pc:sldChg>
      <pc:sldChg chg="addSp delSp modSp mod ord">
        <pc:chgData name="Yanjie Gao" userId="24f75ad9-8acc-4f19-9cf6-1a682b562fdb" providerId="ADAL" clId="{5A699320-78B1-4D1D-9AAC-7728F652C735}" dt="2019-11-27T01:27:21.270" v="7318" actId="20577"/>
        <pc:sldMkLst>
          <pc:docMk/>
          <pc:sldMk cId="334943621" sldId="1600"/>
        </pc:sldMkLst>
        <pc:spChg chg="mod">
          <ac:chgData name="Yanjie Gao" userId="24f75ad9-8acc-4f19-9cf6-1a682b562fdb" providerId="ADAL" clId="{5A699320-78B1-4D1D-9AAC-7728F652C735}" dt="2019-11-27T01:27:21.270" v="7318" actId="20577"/>
          <ac:spMkLst>
            <pc:docMk/>
            <pc:sldMk cId="334943621" sldId="1600"/>
            <ac:spMk id="2" creationId="{074672E3-F308-4B0B-A09B-B152AEE5779E}"/>
          </ac:spMkLst>
        </pc:spChg>
        <pc:spChg chg="add mod">
          <ac:chgData name="Yanjie Gao" userId="24f75ad9-8acc-4f19-9cf6-1a682b562fdb" providerId="ADAL" clId="{5A699320-78B1-4D1D-9AAC-7728F652C735}" dt="2019-11-26T05:34:52.638" v="6859" actId="14100"/>
          <ac:spMkLst>
            <pc:docMk/>
            <pc:sldMk cId="334943621" sldId="1600"/>
            <ac:spMk id="3" creationId="{D1041231-BD9E-442C-A3D0-C53267895CFF}"/>
          </ac:spMkLst>
        </pc:spChg>
        <pc:spChg chg="add mod">
          <ac:chgData name="Yanjie Gao" userId="24f75ad9-8acc-4f19-9cf6-1a682b562fdb" providerId="ADAL" clId="{5A699320-78B1-4D1D-9AAC-7728F652C735}" dt="2019-11-25T09:13:43.252" v="3477" actId="14100"/>
          <ac:spMkLst>
            <pc:docMk/>
            <pc:sldMk cId="334943621" sldId="1600"/>
            <ac:spMk id="6" creationId="{3583A04C-E82A-49DC-9578-57E438A34564}"/>
          </ac:spMkLst>
        </pc:spChg>
        <pc:picChg chg="del mod">
          <ac:chgData name="Yanjie Gao" userId="24f75ad9-8acc-4f19-9cf6-1a682b562fdb" providerId="ADAL" clId="{5A699320-78B1-4D1D-9AAC-7728F652C735}" dt="2019-11-25T09:13:38.786" v="3476" actId="478"/>
          <ac:picMkLst>
            <pc:docMk/>
            <pc:sldMk cId="334943621" sldId="1600"/>
            <ac:picMk id="5" creationId="{771FF811-6E94-48DA-94B9-92E92141E174}"/>
          </ac:picMkLst>
        </pc:picChg>
        <pc:picChg chg="add mod">
          <ac:chgData name="Yanjie Gao" userId="24f75ad9-8acc-4f19-9cf6-1a682b562fdb" providerId="ADAL" clId="{5A699320-78B1-4D1D-9AAC-7728F652C735}" dt="2019-11-26T05:34:48.894" v="6858" actId="1076"/>
          <ac:picMkLst>
            <pc:docMk/>
            <pc:sldMk cId="334943621" sldId="1600"/>
            <ac:picMk id="3074" creationId="{50D2A26F-C24D-4163-A6D6-447A11F0034D}"/>
          </ac:picMkLst>
        </pc:picChg>
      </pc:sldChg>
      <pc:sldChg chg="addSp delSp modSp mod">
        <pc:chgData name="Yanjie Gao" userId="24f75ad9-8acc-4f19-9cf6-1a682b562fdb" providerId="ADAL" clId="{5A699320-78B1-4D1D-9AAC-7728F652C735}" dt="2019-11-26T03:22:03.197" v="5022" actId="478"/>
        <pc:sldMkLst>
          <pc:docMk/>
          <pc:sldMk cId="400661076" sldId="1601"/>
        </pc:sldMkLst>
        <pc:spChg chg="mod">
          <ac:chgData name="Yanjie Gao" userId="24f75ad9-8acc-4f19-9cf6-1a682b562fdb" providerId="ADAL" clId="{5A699320-78B1-4D1D-9AAC-7728F652C735}" dt="2019-11-25T07:19:02.049" v="2226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5A699320-78B1-4D1D-9AAC-7728F652C735}" dt="2019-11-25T07:09:20.282" v="1899" actId="14100"/>
          <ac:spMkLst>
            <pc:docMk/>
            <pc:sldMk cId="400661076" sldId="1601"/>
            <ac:spMk id="12" creationId="{B36D203D-50B4-4F3D-A19A-2233C59403A9}"/>
          </ac:spMkLst>
        </pc:spChg>
        <pc:spChg chg="add del">
          <ac:chgData name="Yanjie Gao" userId="24f75ad9-8acc-4f19-9cf6-1a682b562fdb" providerId="ADAL" clId="{5A699320-78B1-4D1D-9AAC-7728F652C735}" dt="2019-11-25T07:04:32.388" v="1796"/>
          <ac:spMkLst>
            <pc:docMk/>
            <pc:sldMk cId="400661076" sldId="1601"/>
            <ac:spMk id="19" creationId="{58F7FF19-6203-4E5B-8538-39084B3DF63D}"/>
          </ac:spMkLst>
        </pc:spChg>
        <pc:spChg chg="mod">
          <ac:chgData name="Yanjie Gao" userId="24f75ad9-8acc-4f19-9cf6-1a682b562fdb" providerId="ADAL" clId="{5A699320-78B1-4D1D-9AAC-7728F652C735}" dt="2019-11-25T07:02:54.028" v="1763" actId="1076"/>
          <ac:spMkLst>
            <pc:docMk/>
            <pc:sldMk cId="400661076" sldId="1601"/>
            <ac:spMk id="22" creationId="{53941709-1AE2-439A-84FC-FDB19BEF74A8}"/>
          </ac:spMkLst>
        </pc:spChg>
        <pc:spChg chg="add del">
          <ac:chgData name="Yanjie Gao" userId="24f75ad9-8acc-4f19-9cf6-1a682b562fdb" providerId="ADAL" clId="{5A699320-78B1-4D1D-9AAC-7728F652C735}" dt="2019-11-25T07:04:45.805" v="1799"/>
          <ac:spMkLst>
            <pc:docMk/>
            <pc:sldMk cId="400661076" sldId="1601"/>
            <ac:spMk id="26" creationId="{448795B1-870B-47FC-A1DA-9E689CB74547}"/>
          </ac:spMkLst>
        </pc:spChg>
        <pc:spChg chg="add mod">
          <ac:chgData name="Yanjie Gao" userId="24f75ad9-8acc-4f19-9cf6-1a682b562fdb" providerId="ADAL" clId="{5A699320-78B1-4D1D-9AAC-7728F652C735}" dt="2019-11-25T07:08:49.031" v="1893" actId="14100"/>
          <ac:spMkLst>
            <pc:docMk/>
            <pc:sldMk cId="400661076" sldId="1601"/>
            <ac:spMk id="27" creationId="{77589C68-DE61-471A-821B-B51EB307FA9B}"/>
          </ac:spMkLst>
        </pc:spChg>
        <pc:spChg chg="mod">
          <ac:chgData name="Yanjie Gao" userId="24f75ad9-8acc-4f19-9cf6-1a682b562fdb" providerId="ADAL" clId="{5A699320-78B1-4D1D-9AAC-7728F652C735}" dt="2019-11-25T07:02:50.753" v="1762" actId="688"/>
          <ac:spMkLst>
            <pc:docMk/>
            <pc:sldMk cId="400661076" sldId="1601"/>
            <ac:spMk id="32" creationId="{C2FDAD3D-948B-4A81-8D61-8CD2958B11D5}"/>
          </ac:spMkLst>
        </pc:spChg>
        <pc:spChg chg="add mod">
          <ac:chgData name="Yanjie Gao" userId="24f75ad9-8acc-4f19-9cf6-1a682b562fdb" providerId="ADAL" clId="{5A699320-78B1-4D1D-9AAC-7728F652C735}" dt="2019-11-25T07:07:59.824" v="1885" actId="207"/>
          <ac:spMkLst>
            <pc:docMk/>
            <pc:sldMk cId="400661076" sldId="1601"/>
            <ac:spMk id="34" creationId="{37D03FE8-7157-4350-99CE-9142276CE8E9}"/>
          </ac:spMkLst>
        </pc:spChg>
        <pc:spChg chg="mod">
          <ac:chgData name="Yanjie Gao" userId="24f75ad9-8acc-4f19-9cf6-1a682b562fdb" providerId="ADAL" clId="{5A699320-78B1-4D1D-9AAC-7728F652C735}" dt="2019-11-25T07:02:32.900" v="1758" actId="1076"/>
          <ac:spMkLst>
            <pc:docMk/>
            <pc:sldMk cId="400661076" sldId="1601"/>
            <ac:spMk id="38" creationId="{50C08607-C73D-4A21-AF61-8709B7F37241}"/>
          </ac:spMkLst>
        </pc:spChg>
        <pc:spChg chg="add mod">
          <ac:chgData name="Yanjie Gao" userId="24f75ad9-8acc-4f19-9cf6-1a682b562fdb" providerId="ADAL" clId="{5A699320-78B1-4D1D-9AAC-7728F652C735}" dt="2019-11-25T07:08:45.333" v="1892" actId="14100"/>
          <ac:spMkLst>
            <pc:docMk/>
            <pc:sldMk cId="400661076" sldId="1601"/>
            <ac:spMk id="39" creationId="{4B07EAF7-2DA0-4283-BA1F-567650C70A25}"/>
          </ac:spMkLst>
        </pc:spChg>
        <pc:spChg chg="mod">
          <ac:chgData name="Yanjie Gao" userId="24f75ad9-8acc-4f19-9cf6-1a682b562fdb" providerId="ADAL" clId="{5A699320-78B1-4D1D-9AAC-7728F652C735}" dt="2019-11-25T07:08:26.324" v="1891" actId="207"/>
          <ac:spMkLst>
            <pc:docMk/>
            <pc:sldMk cId="400661076" sldId="1601"/>
            <ac:spMk id="42" creationId="{5D769363-BE65-4A66-BC16-B39DBEEC32C0}"/>
          </ac:spMkLst>
        </pc:spChg>
        <pc:spChg chg="add mod">
          <ac:chgData name="Yanjie Gao" userId="24f75ad9-8acc-4f19-9cf6-1a682b562fdb" providerId="ADAL" clId="{5A699320-78B1-4D1D-9AAC-7728F652C735}" dt="2019-11-25T07:08:05.614" v="1886" actId="207"/>
          <ac:spMkLst>
            <pc:docMk/>
            <pc:sldMk cId="400661076" sldId="1601"/>
            <ac:spMk id="43" creationId="{652556AB-747E-42BC-B868-768378AC40F3}"/>
          </ac:spMkLst>
        </pc:spChg>
        <pc:spChg chg="mod">
          <ac:chgData name="Yanjie Gao" userId="24f75ad9-8acc-4f19-9cf6-1a682b562fdb" providerId="ADAL" clId="{5A699320-78B1-4D1D-9AAC-7728F652C735}" dt="2019-11-25T07:07:57.143" v="1884" actId="207"/>
          <ac:spMkLst>
            <pc:docMk/>
            <pc:sldMk cId="400661076" sldId="1601"/>
            <ac:spMk id="44" creationId="{A8B77596-69E6-4BD6-8392-F0C61F596EBB}"/>
          </ac:spMkLst>
        </pc:spChg>
        <pc:spChg chg="add mod">
          <ac:chgData name="Yanjie Gao" userId="24f75ad9-8acc-4f19-9cf6-1a682b562fdb" providerId="ADAL" clId="{5A699320-78B1-4D1D-9AAC-7728F652C735}" dt="2019-11-25T07:06:40.169" v="1854" actId="14100"/>
          <ac:spMkLst>
            <pc:docMk/>
            <pc:sldMk cId="400661076" sldId="1601"/>
            <ac:spMk id="45" creationId="{CF5ACC0B-F51A-4B54-8B50-A397F6922A42}"/>
          </ac:spMkLst>
        </pc:spChg>
        <pc:spChg chg="add mod">
          <ac:chgData name="Yanjie Gao" userId="24f75ad9-8acc-4f19-9cf6-1a682b562fdb" providerId="ADAL" clId="{5A699320-78B1-4D1D-9AAC-7728F652C735}" dt="2019-11-25T07:07:00.980" v="1865"/>
          <ac:spMkLst>
            <pc:docMk/>
            <pc:sldMk cId="400661076" sldId="1601"/>
            <ac:spMk id="47" creationId="{30419BFB-EEFA-4401-885E-5AC5273FCC70}"/>
          </ac:spMkLst>
        </pc:spChg>
        <pc:spChg chg="add mod">
          <ac:chgData name="Yanjie Gao" userId="24f75ad9-8acc-4f19-9cf6-1a682b562fdb" providerId="ADAL" clId="{5A699320-78B1-4D1D-9AAC-7728F652C735}" dt="2019-11-25T07:07:17.443" v="1870" actId="14100"/>
          <ac:spMkLst>
            <pc:docMk/>
            <pc:sldMk cId="400661076" sldId="1601"/>
            <ac:spMk id="48" creationId="{7921CF2E-D4CB-45BA-94E2-17A5216187B1}"/>
          </ac:spMkLst>
        </pc:spChg>
        <pc:spChg chg="add mod">
          <ac:chgData name="Yanjie Gao" userId="24f75ad9-8acc-4f19-9cf6-1a682b562fdb" providerId="ADAL" clId="{5A699320-78B1-4D1D-9AAC-7728F652C735}" dt="2019-11-25T07:08:08.272" v="1887" actId="207"/>
          <ac:spMkLst>
            <pc:docMk/>
            <pc:sldMk cId="400661076" sldId="1601"/>
            <ac:spMk id="52" creationId="{21D0D8FC-D72B-48FC-83B6-52BDA5344821}"/>
          </ac:spMkLst>
        </pc:spChg>
        <pc:spChg chg="add del mod">
          <ac:chgData name="Yanjie Gao" userId="24f75ad9-8acc-4f19-9cf6-1a682b562fdb" providerId="ADAL" clId="{5A699320-78B1-4D1D-9AAC-7728F652C735}" dt="2019-11-26T03:22:03.197" v="5022" actId="478"/>
          <ac:spMkLst>
            <pc:docMk/>
            <pc:sldMk cId="400661076" sldId="1601"/>
            <ac:spMk id="54" creationId="{85BB90BF-0A97-49F5-A392-2F74781C4EFC}"/>
          </ac:spMkLst>
        </pc:s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4" creationId="{4F5B1AAB-38D6-4358-9396-D6C1A3547348}"/>
          </ac:grpSpMkLst>
        </pc:gr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13" creationId="{356245B7-E76A-4BA3-8712-F19256B0D1E5}"/>
          </ac:grpSpMkLst>
        </pc:grpChg>
        <pc:grpChg chg="mod">
          <ac:chgData name="Yanjie Gao" userId="24f75ad9-8acc-4f19-9cf6-1a682b562fdb" providerId="ADAL" clId="{5A699320-78B1-4D1D-9AAC-7728F652C735}" dt="2019-11-25T07:09:22.235" v="1900" actId="1076"/>
          <ac:grpSpMkLst>
            <pc:docMk/>
            <pc:sldMk cId="400661076" sldId="1601"/>
            <ac:grpSpMk id="21" creationId="{39946359-F0B4-4767-97E0-9ED217EF2AB4}"/>
          </ac:grpSpMkLst>
        </pc:grpChg>
        <pc:graphicFrameChg chg="add del">
          <ac:chgData name="Yanjie Gao" userId="24f75ad9-8acc-4f19-9cf6-1a682b562fdb" providerId="ADAL" clId="{5A699320-78B1-4D1D-9AAC-7728F652C735}" dt="2019-11-25T06:57:43.579" v="1716"/>
          <ac:graphicFrameMkLst>
            <pc:docMk/>
            <pc:sldMk cId="400661076" sldId="1601"/>
            <ac:graphicFrameMk id="3" creationId="{37F22F02-9403-43EC-8509-B6582876F1F9}"/>
          </ac:graphicFrameMkLst>
        </pc:graphicFrameChg>
        <pc:graphicFrameChg chg="add del">
          <ac:chgData name="Yanjie Gao" userId="24f75ad9-8acc-4f19-9cf6-1a682b562fdb" providerId="ADAL" clId="{5A699320-78B1-4D1D-9AAC-7728F652C735}" dt="2019-11-25T07:04:32.388" v="1796"/>
          <ac:graphicFrameMkLst>
            <pc:docMk/>
            <pc:sldMk cId="400661076" sldId="1601"/>
            <ac:graphicFrameMk id="18" creationId="{A8EFF41B-6BE6-4CD3-BA09-E6998A6DF7E8}"/>
          </ac:graphicFrameMkLst>
        </pc:graphicFrameChg>
        <pc:graphicFrameChg chg="add del">
          <ac:chgData name="Yanjie Gao" userId="24f75ad9-8acc-4f19-9cf6-1a682b562fdb" providerId="ADAL" clId="{5A699320-78B1-4D1D-9AAC-7728F652C735}" dt="2019-11-25T07:04:45.805" v="1799"/>
          <ac:graphicFrameMkLst>
            <pc:docMk/>
            <pc:sldMk cId="400661076" sldId="1601"/>
            <ac:graphicFrameMk id="20" creationId="{A241F419-7179-4683-8EF8-7FB54871AAB3}"/>
          </ac:graphicFrameMkLst>
        </pc:graphicFrameChg>
        <pc:picChg chg="mod">
          <ac:chgData name="Yanjie Gao" userId="24f75ad9-8acc-4f19-9cf6-1a682b562fdb" providerId="ADAL" clId="{5A699320-78B1-4D1D-9AAC-7728F652C735}" dt="2019-11-25T07:09:11.538" v="1898" actId="1076"/>
          <ac:picMkLst>
            <pc:docMk/>
            <pc:sldMk cId="400661076" sldId="1601"/>
            <ac:picMk id="23" creationId="{F731A52F-5F8F-4017-BEE2-70F457F879FC}"/>
          </ac:picMkLst>
        </pc:picChg>
        <pc:picChg chg="mod">
          <ac:chgData name="Yanjie Gao" userId="24f75ad9-8acc-4f19-9cf6-1a682b562fdb" providerId="ADAL" clId="{5A699320-78B1-4D1D-9AAC-7728F652C735}" dt="2019-11-25T07:09:09.937" v="1897" actId="1076"/>
          <ac:picMkLst>
            <pc:docMk/>
            <pc:sldMk cId="400661076" sldId="1601"/>
            <ac:picMk id="24" creationId="{BC0DA2A6-F017-4B72-A095-FBF4D99E5774}"/>
          </ac:picMkLst>
        </pc:picChg>
        <pc:picChg chg="mod">
          <ac:chgData name="Yanjie Gao" userId="24f75ad9-8acc-4f19-9cf6-1a682b562fdb" providerId="ADAL" clId="{5A699320-78B1-4D1D-9AAC-7728F652C735}" dt="2019-11-25T07:09:08.185" v="1896" actId="1076"/>
          <ac:picMkLst>
            <pc:docMk/>
            <pc:sldMk cId="400661076" sldId="1601"/>
            <ac:picMk id="25" creationId="{95FE8EA6-FA6F-45B5-9FE0-92A558452DB6}"/>
          </ac:picMkLst>
        </pc:picChg>
        <pc:cxnChg chg="add mod">
          <ac:chgData name="Yanjie Gao" userId="24f75ad9-8acc-4f19-9cf6-1a682b562fdb" providerId="ADAL" clId="{5A699320-78B1-4D1D-9AAC-7728F652C735}" dt="2019-11-25T07:04:00.754" v="1779" actId="14100"/>
          <ac:cxnSpMkLst>
            <pc:docMk/>
            <pc:sldMk cId="400661076" sldId="1601"/>
            <ac:cxnSpMk id="30" creationId="{B3EEEC9A-7B61-4850-8699-1A37410D57A5}"/>
          </ac:cxnSpMkLst>
        </pc:cxnChg>
        <pc:cxnChg chg="add mod">
          <ac:chgData name="Yanjie Gao" userId="24f75ad9-8acc-4f19-9cf6-1a682b562fdb" providerId="ADAL" clId="{5A699320-78B1-4D1D-9AAC-7728F652C735}" dt="2019-11-25T07:08:45.333" v="1892" actId="14100"/>
          <ac:cxnSpMkLst>
            <pc:docMk/>
            <pc:sldMk cId="400661076" sldId="1601"/>
            <ac:cxnSpMk id="40" creationId="{BBB3C76A-5AC4-4420-A9DB-6B7FAA8851B7}"/>
          </ac:cxnSpMkLst>
        </pc:cxnChg>
        <pc:cxnChg chg="add mod">
          <ac:chgData name="Yanjie Gao" userId="24f75ad9-8acc-4f19-9cf6-1a682b562fdb" providerId="ADAL" clId="{5A699320-78B1-4D1D-9AAC-7728F652C735}" dt="2019-11-25T07:07:04.589" v="1866" actId="14100"/>
          <ac:cxnSpMkLst>
            <pc:docMk/>
            <pc:sldMk cId="400661076" sldId="1601"/>
            <ac:cxnSpMk id="46" creationId="{352879F2-74D8-4DED-B5A6-41C47D03005E}"/>
          </ac:cxnSpMkLst>
        </pc:cxnChg>
        <pc:cxnChg chg="mod">
          <ac:chgData name="Yanjie Gao" userId="24f75ad9-8acc-4f19-9cf6-1a682b562fdb" providerId="ADAL" clId="{5A699320-78B1-4D1D-9AAC-7728F652C735}" dt="2019-11-25T07:03:49.050" v="1775" actId="1076"/>
          <ac:cxnSpMkLst>
            <pc:docMk/>
            <pc:sldMk cId="400661076" sldId="1601"/>
            <ac:cxnSpMk id="49" creationId="{959CE98A-761B-443A-B5A9-F4013DE4813C}"/>
          </ac:cxnSpMkLst>
        </pc:cxnChg>
        <pc:cxnChg chg="add mod">
          <ac:chgData name="Yanjie Gao" userId="24f75ad9-8acc-4f19-9cf6-1a682b562fdb" providerId="ADAL" clId="{5A699320-78B1-4D1D-9AAC-7728F652C735}" dt="2019-11-25T07:07:28.003" v="1873" actId="14100"/>
          <ac:cxnSpMkLst>
            <pc:docMk/>
            <pc:sldMk cId="400661076" sldId="1601"/>
            <ac:cxnSpMk id="50" creationId="{08D41B6B-AA5E-4001-AC90-F884616F47B4}"/>
          </ac:cxnSpMkLst>
        </pc:cxnChg>
      </pc:sldChg>
      <pc:sldChg chg="del">
        <pc:chgData name="Yanjie Gao" userId="24f75ad9-8acc-4f19-9cf6-1a682b562fdb" providerId="ADAL" clId="{5A699320-78B1-4D1D-9AAC-7728F652C735}" dt="2019-11-25T06:39:20.475" v="1370" actId="47"/>
        <pc:sldMkLst>
          <pc:docMk/>
          <pc:sldMk cId="3590271454" sldId="1602"/>
        </pc:sldMkLst>
      </pc:sldChg>
      <pc:sldChg chg="addSp delSp modSp add del mod">
        <pc:chgData name="Yanjie Gao" userId="24f75ad9-8acc-4f19-9cf6-1a682b562fdb" providerId="ADAL" clId="{5A699320-78B1-4D1D-9AAC-7728F652C735}" dt="2019-11-25T08:34:18.542" v="2629" actId="47"/>
        <pc:sldMkLst>
          <pc:docMk/>
          <pc:sldMk cId="1283373674" sldId="1603"/>
        </pc:sldMkLst>
        <pc:spChg chg="mod">
          <ac:chgData name="Yanjie Gao" userId="24f75ad9-8acc-4f19-9cf6-1a682b562fdb" providerId="ADAL" clId="{5A699320-78B1-4D1D-9AAC-7728F652C735}" dt="2019-11-25T08:30:23.669" v="2620"/>
          <ac:spMkLst>
            <pc:docMk/>
            <pc:sldMk cId="1283373674" sldId="1603"/>
            <ac:spMk id="2" creationId="{850F6A68-AB64-4107-B978-601299A8CA2E}"/>
          </ac:spMkLst>
        </pc:spChg>
        <pc:spChg chg="add del">
          <ac:chgData name="Yanjie Gao" userId="24f75ad9-8acc-4f19-9cf6-1a682b562fdb" providerId="ADAL" clId="{5A699320-78B1-4D1D-9AAC-7728F652C735}" dt="2019-11-25T08:32:10.440" v="2625" actId="478"/>
          <ac:spMkLst>
            <pc:docMk/>
            <pc:sldMk cId="1283373674" sldId="1603"/>
            <ac:spMk id="4" creationId="{5037F9E9-7980-45F3-956B-1E2AD7828F8C}"/>
          </ac:spMkLst>
        </pc:spChg>
        <pc:spChg chg="add">
          <ac:chgData name="Yanjie Gao" userId="24f75ad9-8acc-4f19-9cf6-1a682b562fdb" providerId="ADAL" clId="{5A699320-78B1-4D1D-9AAC-7728F652C735}" dt="2019-11-25T08:32:45.335" v="2628"/>
          <ac:spMkLst>
            <pc:docMk/>
            <pc:sldMk cId="1283373674" sldId="1603"/>
            <ac:spMk id="6" creationId="{B382A4DF-2285-4946-8C52-4D5CB30FB2B1}"/>
          </ac:spMkLst>
        </pc:spChg>
        <pc:picChg chg="mod">
          <ac:chgData name="Yanjie Gao" userId="24f75ad9-8acc-4f19-9cf6-1a682b562fdb" providerId="ADAL" clId="{5A699320-78B1-4D1D-9AAC-7728F652C735}" dt="2019-11-25T08:30:29.779" v="2623" actId="1076"/>
          <ac:picMkLst>
            <pc:docMk/>
            <pc:sldMk cId="1283373674" sldId="1603"/>
            <ac:picMk id="5" creationId="{A09A36EF-756F-4D4E-9303-A954C78B6609}"/>
          </ac:picMkLst>
        </pc:picChg>
      </pc:sldChg>
      <pc:sldChg chg="addSp delSp modSp del mod delAnim modAnim">
        <pc:chgData name="Yanjie Gao" userId="24f75ad9-8acc-4f19-9cf6-1a682b562fdb" providerId="ADAL" clId="{5A699320-78B1-4D1D-9AAC-7728F652C735}" dt="2019-11-27T01:29:13.393" v="7351" actId="108"/>
        <pc:sldMkLst>
          <pc:docMk/>
          <pc:sldMk cId="607672087" sldId="1604"/>
        </pc:sldMkLst>
        <pc:spChg chg="mod">
          <ac:chgData name="Yanjie Gao" userId="24f75ad9-8acc-4f19-9cf6-1a682b562fdb" providerId="ADAL" clId="{5A699320-78B1-4D1D-9AAC-7728F652C735}" dt="2019-11-25T05:08:44.026" v="1159"/>
          <ac:spMkLst>
            <pc:docMk/>
            <pc:sldMk cId="607672087" sldId="1604"/>
            <ac:spMk id="2" creationId="{7ECD2587-FDFB-4FAE-BAF3-46114FF919D1}"/>
          </ac:spMkLst>
        </pc:spChg>
        <pc:spChg chg="mod">
          <ac:chgData name="Yanjie Gao" userId="24f75ad9-8acc-4f19-9cf6-1a682b562fdb" providerId="ADAL" clId="{5A699320-78B1-4D1D-9AAC-7728F652C735}" dt="2019-11-27T01:29:13.393" v="7351" actId="108"/>
          <ac:spMkLst>
            <pc:docMk/>
            <pc:sldMk cId="607672087" sldId="1604"/>
            <ac:spMk id="3" creationId="{B955CCB5-0C34-4EFE-A813-AC4AC66CDE5D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4" creationId="{E857B377-E8C0-4D53-B86D-CD5F162ABD1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" creationId="{3EDBF670-48E2-46E0-ABB0-913AEA46884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" creationId="{691096E0-90AF-4C66-8ADA-7096B8ED3F5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" creationId="{BA7B3C88-C71C-4956-94CE-49DBE0A24E5F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" creationId="{754081D7-388E-4795-A755-EF03050B536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9" creationId="{DB41BCAD-F1B1-485E-873B-3B7D2031AB68}"/>
          </ac:spMkLst>
        </pc:spChg>
        <pc:spChg chg="mod">
          <ac:chgData name="Yanjie Gao" userId="24f75ad9-8acc-4f19-9cf6-1a682b562fdb" providerId="ADAL" clId="{5A699320-78B1-4D1D-9AAC-7728F652C735}" dt="2019-11-26T01:43:52.098" v="4797" actId="164"/>
          <ac:spMkLst>
            <pc:docMk/>
            <pc:sldMk cId="607672087" sldId="1604"/>
            <ac:spMk id="12" creationId="{B312F9B4-0A25-4BF4-B201-75ED51762AB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8" creationId="{8C599A92-5BC3-46C3-BDE9-FC7E6C36E75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9" creationId="{38ADDB5F-F392-46E4-B600-AD1EDD073D6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20" creationId="{99A946A9-92D1-445B-AC48-71320B4FBA1C}"/>
          </ac:spMkLst>
        </pc:spChg>
        <pc:spChg chg="mod">
          <ac:chgData name="Yanjie Gao" userId="24f75ad9-8acc-4f19-9cf6-1a682b562fdb" providerId="ADAL" clId="{5A699320-78B1-4D1D-9AAC-7728F652C735}" dt="2019-11-25T05:07:42.491" v="1123" actId="1076"/>
          <ac:spMkLst>
            <pc:docMk/>
            <pc:sldMk cId="607672087" sldId="1604"/>
            <ac:spMk id="29" creationId="{9C443B10-6DB9-4115-AEBA-EF4F3A36972F}"/>
          </ac:spMkLst>
        </pc:spChg>
        <pc:spChg chg="mod">
          <ac:chgData name="Yanjie Gao" userId="24f75ad9-8acc-4f19-9cf6-1a682b562fdb" providerId="ADAL" clId="{5A699320-78B1-4D1D-9AAC-7728F652C735}" dt="2019-11-25T05:07:39.434" v="1122" actId="1076"/>
          <ac:spMkLst>
            <pc:docMk/>
            <pc:sldMk cId="607672087" sldId="1604"/>
            <ac:spMk id="30" creationId="{F166B0B6-B4FB-4A9C-82DF-F675829CDD3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1" creationId="{0386BDC8-298C-44DA-ABCC-64260896263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2" creationId="{6511152A-41CF-4DA5-AF2B-4ABA68E631C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3" creationId="{0E286678-D317-4347-AAEB-9A61D625846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34" creationId="{E4757735-3BCA-4F82-97E6-2284886D1A6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0" creationId="{CAE00B63-5D60-49B6-8010-215E0CFBD8B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1" creationId="{7874EB3F-4DE6-4D1A-9484-283A733004E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2" creationId="{5B86A700-AEFC-4492-8102-1C43E464C18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3" creationId="{E7E8424A-44AE-465F-BC27-7925320FE73E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59" creationId="{D7598FEE-5DE9-42EF-86A6-49644FED232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0" creationId="{1518689C-D5F2-4F75-961F-AD39B5C9CF5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1" creationId="{FF2D8F4E-763C-46E7-A176-BA2306F9014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2" creationId="{27B21227-08C8-4E9E-A250-F58D431E902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3" creationId="{1E4E1F18-1B0D-4477-91D8-709112FC397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4" creationId="{76482961-87F0-47CF-950B-F1028E0FBE6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5" creationId="{A527C89A-A325-4EFB-93A3-BB72DFC18E5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6" creationId="{2F10AECF-D6D6-4192-A79E-7B138E9EF4D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67" creationId="{C656FD3F-A066-48CA-9AC6-2C92D51DA24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4" creationId="{99FD3664-F1BF-4D2C-87A7-0C475CD7F8C1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5" creationId="{74084FAE-6DC9-4370-B523-0B83E8EE893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6" creationId="{DFC97B08-21AA-476E-90C9-E11CA766FBB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7" creationId="{A6574BBF-A9A5-4E32-AEC4-F2DD6A5C631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8" creationId="{230DB6BD-1754-4B25-BE8E-178A3936F29A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79" creationId="{9A42B26F-5306-44EC-9370-36D1F3E18F2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0" creationId="{B545D437-1B24-42FE-8F43-72531F5994E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1" creationId="{F9B3998D-6BD2-4F98-8441-70E6D289F2D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2" creationId="{58E12F68-FF72-4E4C-8A8E-982CDF81653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83" creationId="{5D8A1A42-376B-4151-A40A-A6B5413FFCB0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99" creationId="{A47C9E6C-383B-4DA6-B08E-1233BA668C5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0" creationId="{55127BF6-B410-450A-9F2C-B542F596AF32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1" creationId="{EFBA9876-7C0C-4E00-8B62-1E56E34CF62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2" creationId="{DE48691F-12EB-42C2-9A52-3E5C806F0E8F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8" creationId="{A29876C4-FEF8-4E1A-B8A1-9121B18F1DB3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09" creationId="{C29E3673-1746-42BB-90D4-DAFB3D83CA00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0" creationId="{0A7374C2-0318-45CF-9B0A-6E1625D9227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1" creationId="{C088BB63-6FA2-4CC2-A223-B2DE16EFE92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2" creationId="{46A005B5-7728-4CE0-93A9-8070826BCC2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3" creationId="{3F7757DA-082D-40A0-B713-3BE7FDB5B5E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4" creationId="{2D29FE17-44A4-4B26-88C2-643C873C7FFD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5" creationId="{014B9B38-EF98-4455-8040-963B272EE67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16" creationId="{DF4D8D80-B690-43B1-8A98-2A2733686A6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3" creationId="{08F38077-FC2C-4271-8DDC-AE69CCDFCE1C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4" creationId="{F5DA4B2E-CF4B-460A-8F80-B62D4DC78BA4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5" creationId="{6790C127-DC80-40DF-B900-AD4833AD9437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6" creationId="{14BE1B12-7E14-4568-9596-A726A8724D7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7" creationId="{524A82B2-2B33-4431-B355-2DE6D64B87E8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8" creationId="{66D5D978-90A1-4268-B435-296C4B4BEB2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29" creationId="{43572782-A187-482B-A964-D820C5149F9B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0" creationId="{85C190A4-58AF-4E22-BC62-36C567B6AE75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1" creationId="{30832C0E-AD8B-42D1-911E-88D5B550A209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2" creationId="{7DCA8A5F-4BE3-4079-A400-F98A33BD3A16}"/>
          </ac:spMkLst>
        </pc:spChg>
        <pc:spChg chg="mod">
          <ac:chgData name="Yanjie Gao" userId="24f75ad9-8acc-4f19-9cf6-1a682b562fdb" providerId="ADAL" clId="{5A699320-78B1-4D1D-9AAC-7728F652C735}" dt="2019-11-26T01:43:45.569" v="4794" actId="164"/>
          <ac:spMkLst>
            <pc:docMk/>
            <pc:sldMk cId="607672087" sldId="1604"/>
            <ac:spMk id="133" creationId="{C12B7C7B-75E2-4A86-809F-42A94A9270B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5" creationId="{D39100A9-E907-44AE-AB78-312AE4F96BDF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6" creationId="{E112F3E9-697A-4D32-92DE-22A6B436F65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7" creationId="{A6516A25-F41D-4A23-9CD7-EF3E09B7CF2D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8" creationId="{0CB988E0-585A-42D1-9481-2FA9FAEB373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39" creationId="{D5AD1F37-8922-4CC4-807E-1E181A1FBF76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0" creationId="{75AB9491-061C-4B97-8B66-FAD69BBA978E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1" creationId="{A4A68AF5-5053-4574-ABD4-24E9F841E8F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2" creationId="{A89EA91A-EBD1-4816-9EAD-B00BB092A03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3" creationId="{D243854F-8117-43ED-84E5-0AE2B44E861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5" creationId="{DCFBDD84-1DA7-4A53-A3B0-5E50E6D4B6A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6" creationId="{283EE237-F6F4-4EA4-BBC9-03246B3F101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7" creationId="{4B938E89-6DFD-4280-9355-4D4A707A3B5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7" creationId="{DA310FD5-E0AB-46EA-9A58-B22AFA00AA1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48" creationId="{35983EB1-3AB4-4B0E-BE59-F933BBF125E8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8" creationId="{FAE1DC04-A8F0-461D-85AD-BE4C045DA73A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49" creationId="{1194809F-2C0B-4A6B-ABAB-1C572A59638C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1" creationId="{DEC236D5-F670-48D5-8E47-CD006317CC5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2" creationId="{4D836B1D-0060-448B-8AF3-E4D01FB87F4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3" creationId="{640B71BB-7FFB-4BE3-93B8-0914C5AFD65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4" creationId="{22B62C88-92BF-4CB3-BF58-6A7BC8FC28F9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5" creationId="{224A6D5B-B006-47CC-91C6-D028F911B96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7" creationId="{E72F9998-19CA-40ED-8D84-49AF1FF95F7A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59" creationId="{1E3F00C4-5C5A-4369-8133-69A399DC329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0" creationId="{72B65D28-2E51-4680-B3DE-5C740CACF58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1" creationId="{2BD1B5A3-CC9D-4BEF-8FF0-767297226F6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1" creationId="{B28C9BD3-2F1A-4EA8-AAA2-5103C7882A79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2" creationId="{2D33D64B-21A8-47D3-BE43-0AF9094C10E1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2" creationId="{AE049D49-F91A-4414-ACBB-1E3D68DA643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3" creationId="{1F94380C-3630-4044-B690-C16ABFC7220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3" creationId="{50F25758-D265-434B-BFE4-2134F1F485B2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4" creationId="{44672C6A-920B-4D39-A7DC-87709C4FBA22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4" creationId="{8CE39C00-80DD-4FA6-B10C-8A9C58D8D1C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5" creationId="{0FFDA65F-983E-4955-836B-1F44E46322F7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5" creationId="{193D4D77-800E-4F8C-BD44-9D83CA5A19C4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66" creationId="{F88DFBF8-A5B1-4560-9C22-967AAEE06D2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6" creationId="{FF357AC6-6329-41BA-9671-1F08089DC21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7" creationId="{DC4DB007-FA34-4F61-A287-CBD2483CAA97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8" creationId="{CFFF4AFA-301E-4DF2-AA41-C18BB4C72DAB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69" creationId="{E3116545-FC4E-46A0-9F80-052BB38B8B78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0" creationId="{A484468A-FD8C-481A-9AF7-A06C93BEB6E1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70" creationId="{D6B64D83-87BF-42AD-93B6-F2A0303FA2C1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1" creationId="{86C9AC68-8F2B-4110-967F-E53CEB03284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2" creationId="{1C0812AA-8537-4772-8071-585C9C19F371}"/>
          </ac:spMkLst>
        </pc:spChg>
        <pc:spChg chg="del mod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72" creationId="{36BF327D-D1F9-46C1-8DDB-7F00D94C17F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3" creationId="{2DE814B9-EF7C-4E3F-B7A1-5F4894578EA4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4" creationId="{70DEB06E-FEC3-4611-9E54-800BE6237B55}"/>
          </ac:spMkLst>
        </pc:spChg>
        <pc:spChg chg="add mod">
          <ac:chgData name="Yanjie Gao" userId="24f75ad9-8acc-4f19-9cf6-1a682b562fdb" providerId="ADAL" clId="{5A699320-78B1-4D1D-9AAC-7728F652C735}" dt="2019-11-25T09:38:32.990" v="4152" actId="164"/>
          <ac:spMkLst>
            <pc:docMk/>
            <pc:sldMk cId="607672087" sldId="1604"/>
            <ac:spMk id="175" creationId="{59370338-A1D7-4AB9-8E51-624589813D21}"/>
          </ac:spMkLst>
        </pc:spChg>
        <pc:spChg chg="del">
          <ac:chgData name="Yanjie Gao" userId="24f75ad9-8acc-4f19-9cf6-1a682b562fdb" providerId="ADAL" clId="{5A699320-78B1-4D1D-9AAC-7728F652C735}" dt="2019-11-25T05:07:03.881" v="1110" actId="478"/>
          <ac:spMkLst>
            <pc:docMk/>
            <pc:sldMk cId="607672087" sldId="1604"/>
            <ac:spMk id="176" creationId="{F8AE40C3-A938-4E35-9854-B762F30099A8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78" creationId="{DDFA1F1E-FA81-4388-B590-205E35DCF245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79" creationId="{E3CFEA13-A7D4-43D7-AB34-5ACB2FF6AC46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0" creationId="{AC604BCE-DB03-4E4B-B21C-0283B4ADA1DC}"/>
          </ac:spMkLst>
        </pc:spChg>
        <pc:spChg chg="del">
          <ac:chgData name="Yanjie Gao" userId="24f75ad9-8acc-4f19-9cf6-1a682b562fdb" providerId="ADAL" clId="{5A699320-78B1-4D1D-9AAC-7728F652C735}" dt="2019-11-25T05:07:04.521" v="1111" actId="478"/>
          <ac:spMkLst>
            <pc:docMk/>
            <pc:sldMk cId="607672087" sldId="1604"/>
            <ac:spMk id="181" creationId="{BFFF7367-561A-4994-B2D5-E75EFC7D93D9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2" creationId="{F152C115-C358-43EF-B56A-4FBCE77B60F6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3" creationId="{F40E63D8-53CE-4152-A358-3695D44D4939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4" creationId="{4317CE9E-F568-45BA-BD48-845646963A50}"/>
          </ac:spMkLst>
        </pc:spChg>
        <pc:spChg chg="del mod">
          <ac:chgData name="Yanjie Gao" userId="24f75ad9-8acc-4f19-9cf6-1a682b562fdb" providerId="ADAL" clId="{5A699320-78B1-4D1D-9AAC-7728F652C735}" dt="2019-11-25T05:07:06.483" v="1113" actId="478"/>
          <ac:spMkLst>
            <pc:docMk/>
            <pc:sldMk cId="607672087" sldId="1604"/>
            <ac:spMk id="185" creationId="{8B6E778D-0429-4889-9F38-3C7325B36532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6" creationId="{87D7AC58-9CF4-4A6C-B293-1C9452882E75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7" creationId="{ECF199F7-6F67-4EFA-B62C-748D48B1589D}"/>
          </ac:spMkLst>
        </pc:spChg>
        <pc:spChg chg="del">
          <ac:chgData name="Yanjie Gao" userId="24f75ad9-8acc-4f19-9cf6-1a682b562fdb" providerId="ADAL" clId="{5A699320-78B1-4D1D-9AAC-7728F652C735}" dt="2019-11-25T05:07:02.938" v="1109" actId="478"/>
          <ac:spMkLst>
            <pc:docMk/>
            <pc:sldMk cId="607672087" sldId="1604"/>
            <ac:spMk id="188" creationId="{F3DC5F6D-4E9D-497E-A0F1-A25C8BE9A0C0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89" creationId="{074B9B32-40EB-4D2F-9D19-D22C52442870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90" creationId="{A3F98FA1-69A3-45EE-BD08-91788EB094D6}"/>
          </ac:spMkLst>
        </pc:spChg>
        <pc:spChg chg="del">
          <ac:chgData name="Yanjie Gao" userId="24f75ad9-8acc-4f19-9cf6-1a682b562fdb" providerId="ADAL" clId="{5A699320-78B1-4D1D-9AAC-7728F652C735}" dt="2019-11-25T05:07:22.056" v="1117" actId="478"/>
          <ac:spMkLst>
            <pc:docMk/>
            <pc:sldMk cId="607672087" sldId="1604"/>
            <ac:spMk id="191" creationId="{88B655DF-D5CE-45CF-BB6A-208AF9816FC7}"/>
          </ac:spMkLst>
        </pc:spChg>
        <pc:grpChg chg="add mod">
          <ac:chgData name="Yanjie Gao" userId="24f75ad9-8acc-4f19-9cf6-1a682b562fdb" providerId="ADAL" clId="{5A699320-78B1-4D1D-9AAC-7728F652C735}" dt="2019-11-26T01:43:52.098" v="4797" actId="164"/>
          <ac:grpSpMkLst>
            <pc:docMk/>
            <pc:sldMk cId="607672087" sldId="1604"/>
            <ac:grpSpMk id="4" creationId="{0A3B4EC7-B4E5-4770-9A64-E5134249119C}"/>
          </ac:grpSpMkLst>
        </pc:grpChg>
        <pc:grpChg chg="add del mod">
          <ac:chgData name="Yanjie Gao" userId="24f75ad9-8acc-4f19-9cf6-1a682b562fdb" providerId="ADAL" clId="{5A699320-78B1-4D1D-9AAC-7728F652C735}" dt="2019-11-25T09:40:03.183" v="4177" actId="21"/>
          <ac:grpSpMkLst>
            <pc:docMk/>
            <pc:sldMk cId="607672087" sldId="1604"/>
            <ac:grpSpMk id="4" creationId="{E9799AF0-5561-4AF6-A39C-27AD8AC75AE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3" creationId="{853F0CAF-335E-46B9-9594-F19424ED5D0B}"/>
          </ac:grpSpMkLst>
        </pc:grpChg>
        <pc:grpChg chg="add mod">
          <ac:chgData name="Yanjie Gao" userId="24f75ad9-8acc-4f19-9cf6-1a682b562fdb" providerId="ADAL" clId="{5A699320-78B1-4D1D-9AAC-7728F652C735}" dt="2019-11-26T05:49:57.517" v="7128" actId="1076"/>
          <ac:grpSpMkLst>
            <pc:docMk/>
            <pc:sldMk cId="607672087" sldId="1604"/>
            <ac:grpSpMk id="21" creationId="{D82D08A0-3A5E-4A0E-BAE6-77768DE083D3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28" creationId="{F9439610-1095-4CE1-8272-A88026B439DA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35" creationId="{C38A6E60-298D-4A4B-A2FA-CB4DEF2CCDD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40" creationId="{7A471B54-FA92-4375-A349-873E2EFAC23B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45" creationId="{ECABFE83-8AD8-4F40-8340-DA595C0840C3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54" creationId="{6597B373-88B0-4925-B587-A9E959F38805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68" creationId="{C621047D-80BF-4FFB-8C87-D01754C7F242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71" creationId="{920A13B9-197B-4ED5-AC3A-EA022953E02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84" creationId="{530598D9-6F92-4F84-834D-F44296F9F14E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89" creationId="{D4626255-A6AE-428A-933B-24B1E3831C54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94" creationId="{7241E8D5-166D-4883-93C3-1487871E6DD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03" creationId="{414D2B7D-181F-4117-83A6-7E03029EFE39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17" creationId="{900C766E-C54C-48FB-9986-72EC9E9EF1AC}"/>
          </ac:grpSpMkLst>
        </pc:grpChg>
        <pc:grpChg chg="mod">
          <ac:chgData name="Yanjie Gao" userId="24f75ad9-8acc-4f19-9cf6-1a682b562fdb" providerId="ADAL" clId="{5A699320-78B1-4D1D-9AAC-7728F652C735}" dt="2019-11-26T01:43:45.569" v="4794" actId="164"/>
          <ac:grpSpMkLst>
            <pc:docMk/>
            <pc:sldMk cId="607672087" sldId="1604"/>
            <ac:grpSpMk id="120" creationId="{F7DDFDF3-A897-4B83-9281-844784CD9273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42" creationId="{20413FAE-DDD7-40C6-95F3-33843755EA9F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51" creationId="{25CE84D5-7C42-4BAC-93BD-892047C677E1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56" creationId="{937EE015-2266-4DB0-AEDC-C453A19621C2}"/>
          </ac:grpSpMkLst>
        </pc:grpChg>
        <pc:grpChg chg="del">
          <ac:chgData name="Yanjie Gao" userId="24f75ad9-8acc-4f19-9cf6-1a682b562fdb" providerId="ADAL" clId="{5A699320-78B1-4D1D-9AAC-7728F652C735}" dt="2019-11-25T05:07:22.056" v="1117" actId="478"/>
          <ac:grpSpMkLst>
            <pc:docMk/>
            <pc:sldMk cId="607672087" sldId="1604"/>
            <ac:grpSpMk id="167" creationId="{CFBF8ED1-C679-479A-B724-44A7D05D4024}"/>
          </ac:grpSpMkLst>
        </pc:grpChg>
        <pc:graphicFrameChg chg="del">
          <ac:chgData name="Yanjie Gao" userId="24f75ad9-8acc-4f19-9cf6-1a682b562fdb" providerId="ADAL" clId="{5A699320-78B1-4D1D-9AAC-7728F652C735}" dt="2019-11-25T05:07:00.380" v="1108" actId="478"/>
          <ac:graphicFrameMkLst>
            <pc:docMk/>
            <pc:sldMk cId="607672087" sldId="1604"/>
            <ac:graphicFrameMk id="21" creationId="{8188F262-0F6E-4E62-A1C2-62D9E4AF3E0A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9.224" v="1107" actId="478"/>
          <ac:graphicFrameMkLst>
            <pc:docMk/>
            <pc:sldMk cId="607672087" sldId="1604"/>
            <ac:graphicFrameMk id="173" creationId="{07CE17D3-82AC-4159-BCD7-E28BAF509ACF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6.627" v="1105" actId="478"/>
          <ac:graphicFrameMkLst>
            <pc:docMk/>
            <pc:sldMk cId="607672087" sldId="1604"/>
            <ac:graphicFrameMk id="174" creationId="{44E9E594-5D9B-40D4-A79E-526634266BCA}"/>
          </ac:graphicFrameMkLst>
        </pc:graphicFrameChg>
        <pc:graphicFrameChg chg="del">
          <ac:chgData name="Yanjie Gao" userId="24f75ad9-8acc-4f19-9cf6-1a682b562fdb" providerId="ADAL" clId="{5A699320-78B1-4D1D-9AAC-7728F652C735}" dt="2019-11-25T05:06:58.015" v="1106" actId="478"/>
          <ac:graphicFrameMkLst>
            <pc:docMk/>
            <pc:sldMk cId="607672087" sldId="1604"/>
            <ac:graphicFrameMk id="175" creationId="{06FFA28F-8E22-40E4-9342-3ED342084DF7}"/>
          </ac:graphicFrameMkLst>
        </pc:graphicFrameChg>
        <pc:cxnChg chg="mod">
          <ac:chgData name="Yanjie Gao" userId="24f75ad9-8acc-4f19-9cf6-1a682b562fdb" providerId="ADAL" clId="{5A699320-78B1-4D1D-9AAC-7728F652C735}" dt="2019-11-26T01:43:45.569" v="4794" actId="164"/>
          <ac:cxnSpMkLst>
            <pc:docMk/>
            <pc:sldMk cId="607672087" sldId="1604"/>
            <ac:cxnSpMk id="10" creationId="{17B250CC-36B3-4906-94AA-9B8991BCE9F0}"/>
          </ac:cxnSpMkLst>
        </pc:cxnChg>
        <pc:cxnChg chg="mod">
          <ac:chgData name="Yanjie Gao" userId="24f75ad9-8acc-4f19-9cf6-1a682b562fdb" providerId="ADAL" clId="{5A699320-78B1-4D1D-9AAC-7728F652C735}" dt="2019-11-26T01:43:45.569" v="4794" actId="164"/>
          <ac:cxnSpMkLst>
            <pc:docMk/>
            <pc:sldMk cId="607672087" sldId="1604"/>
            <ac:cxnSpMk id="11" creationId="{1CA96236-DA73-455C-AB90-8FA43006F5C0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34" creationId="{E7E64F1E-0B2F-421A-9958-9D7FA376A45C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1" creationId="{E638F078-F4BD-47E6-826E-01FA1B441CBC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4" creationId="{B0182262-ABA9-4BCA-8926-8C1F5C607143}"/>
          </ac:cxnSpMkLst>
        </pc:cxnChg>
        <pc:cxnChg chg="add mod">
          <ac:chgData name="Yanjie Gao" userId="24f75ad9-8acc-4f19-9cf6-1a682b562fdb" providerId="ADAL" clId="{5A699320-78B1-4D1D-9AAC-7728F652C735}" dt="2019-11-25T09:40:03.183" v="4177" actId="21"/>
          <ac:cxnSpMkLst>
            <pc:docMk/>
            <pc:sldMk cId="607672087" sldId="1604"/>
            <ac:cxnSpMk id="149" creationId="{37FE76CE-2040-42EF-A92A-52DC01200EB5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0" creationId="{440BF855-8DCD-40AC-AEB1-DEB5A02CE44A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6" creationId="{06851D2F-D83F-4D51-A717-9724C48B704C}"/>
          </ac:cxnSpMkLst>
        </pc:cxnChg>
        <pc:cxnChg chg="add mod">
          <ac:chgData name="Yanjie Gao" userId="24f75ad9-8acc-4f19-9cf6-1a682b562fdb" providerId="ADAL" clId="{5A699320-78B1-4D1D-9AAC-7728F652C735}" dt="2019-11-25T09:38:32.990" v="4152" actId="164"/>
          <ac:cxnSpMkLst>
            <pc:docMk/>
            <pc:sldMk cId="607672087" sldId="1604"/>
            <ac:cxnSpMk id="158" creationId="{A4A20A6B-8CFA-41C3-9281-24B02ADFCB10}"/>
          </ac:cxnSpMkLst>
        </pc:cxnChg>
      </pc:sldChg>
      <pc:sldChg chg="addSp delSp modSp mod delAnim modAnim">
        <pc:chgData name="Yanjie Gao" userId="24f75ad9-8acc-4f19-9cf6-1a682b562fdb" providerId="ADAL" clId="{5A699320-78B1-4D1D-9AAC-7728F652C735}" dt="2019-11-27T02:28:04.561" v="7836" actId="164"/>
        <pc:sldMkLst>
          <pc:docMk/>
          <pc:sldMk cId="3259377912" sldId="1605"/>
        </pc:sldMkLst>
        <pc:spChg chg="mod">
          <ac:chgData name="Yanjie Gao" userId="24f75ad9-8acc-4f19-9cf6-1a682b562fdb" providerId="ADAL" clId="{5A699320-78B1-4D1D-9AAC-7728F652C735}" dt="2019-11-26T05:41:01.939" v="6968" actId="20577"/>
          <ac:spMkLst>
            <pc:docMk/>
            <pc:sldMk cId="3259377912" sldId="1605"/>
            <ac:spMk id="2" creationId="{14836199-F404-419C-B765-F9A1F3DE01BA}"/>
          </ac:spMkLst>
        </pc:spChg>
        <pc:spChg chg="mod">
          <ac:chgData name="Yanjie Gao" userId="24f75ad9-8acc-4f19-9cf6-1a682b562fdb" providerId="ADAL" clId="{5A699320-78B1-4D1D-9AAC-7728F652C735}" dt="2019-11-26T05:39:29.067" v="6926" actId="1076"/>
          <ac:spMkLst>
            <pc:docMk/>
            <pc:sldMk cId="3259377912" sldId="1605"/>
            <ac:spMk id="5" creationId="{634DFFCD-252B-4950-8500-867C2FACAAA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" creationId="{4E8DB671-D1B8-42B2-9714-A1005245DDBF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13" creationId="{FEC64E85-89DB-4E2B-9807-CD6BD2BB698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4" creationId="{15A2CC43-3274-4504-83E8-2892CF5FA575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5" creationId="{8614681A-5E40-485D-9B1C-5381AFA59A1B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6" creationId="{8E87DDED-771D-4DF0-8D90-180697EE78EE}"/>
          </ac:spMkLst>
        </pc:spChg>
        <pc:spChg chg="del">
          <ac:chgData name="Yanjie Gao" userId="24f75ad9-8acc-4f19-9cf6-1a682b562fdb" providerId="ADAL" clId="{5A699320-78B1-4D1D-9AAC-7728F652C735}" dt="2019-11-25T04:55:07.342" v="818" actId="478"/>
          <ac:spMkLst>
            <pc:docMk/>
            <pc:sldMk cId="3259377912" sldId="1605"/>
            <ac:spMk id="17" creationId="{F66FFA3C-0832-44A3-9DAB-B1977E9FA5F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8" creationId="{AE1C6765-F471-4A60-8671-9B09134B41DC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19" creationId="{B2903CEB-FD96-48A9-94D1-624A89FF3E4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20" creationId="{D619420C-C2C8-4C38-A891-3ED54407D614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5" creationId="{E0C9A2C8-026C-4804-9819-877B900F75A0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6" creationId="{DF88CB4D-7CA6-43CA-A8B5-D77C23E51C1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8" creationId="{25D76370-7A39-4B61-A302-2A9506AD9269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49" creationId="{233DC1C1-E61A-4FAB-986D-8DCD0942F07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0" creationId="{55BD71CC-33C0-480E-9866-1968DCDACE4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1" creationId="{929256A6-79A0-4CA7-80DC-23E5862E2427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2" creationId="{C90F77D7-ED11-499D-8383-75005FBE3AF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3" creationId="{FD64312A-1FFC-4AEF-A068-0D9FC082AC3F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54" creationId="{9438ACA4-DA84-49CF-A5EF-E8851E297261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0" creationId="{D27EAB3B-846A-4A59-975D-10DC7DC2582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1" creationId="{2A4782C3-82DB-40FC-9F6D-07883BAD2F8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2" creationId="{D23AC25A-0AEF-4024-AAC5-3B98C79CDEBD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3" creationId="{2B912201-E0A3-4B99-8BE4-98ABCFF645CF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4" creationId="{7E7C108D-8233-4B15-A4E4-BD73E4B0F09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5" creationId="{8667FF76-4482-4A35-B3EC-70E337175E7A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6" creationId="{52246DDC-A251-43CE-9285-28554BAAFA76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7" creationId="{7B02B544-6149-436A-8D40-FC701517861A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8" creationId="{0208E874-B9B3-4C8F-8231-6A6A5340FE2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69" creationId="{F2B5F4C6-DC41-4460-8511-7E9ADFD6C723}"/>
          </ac:spMkLst>
        </pc:spChg>
        <pc:spChg chg="del mod">
          <ac:chgData name="Yanjie Gao" userId="24f75ad9-8acc-4f19-9cf6-1a682b562fdb" providerId="ADAL" clId="{5A699320-78B1-4D1D-9AAC-7728F652C735}" dt="2019-11-25T04:59:53.290" v="1003" actId="478"/>
          <ac:spMkLst>
            <pc:docMk/>
            <pc:sldMk cId="3259377912" sldId="1605"/>
            <ac:spMk id="70" creationId="{346558CA-641C-4F0C-97F1-A028EAA8DBE2}"/>
          </ac:spMkLst>
        </pc:spChg>
        <pc:spChg chg="del">
          <ac:chgData name="Yanjie Gao" userId="24f75ad9-8acc-4f19-9cf6-1a682b562fdb" providerId="ADAL" clId="{5A699320-78B1-4D1D-9AAC-7728F652C735}" dt="2019-11-25T04:54:26.153" v="806" actId="478"/>
          <ac:spMkLst>
            <pc:docMk/>
            <pc:sldMk cId="3259377912" sldId="1605"/>
            <ac:spMk id="71" creationId="{D1100AA5-456A-4D00-9956-ECA3AA83B2F2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2" creationId="{A71058FB-7BF2-4FA5-A14D-784F6009A260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3" creationId="{DE1D1BAC-38ED-470F-BA5E-16831FCC0BCD}"/>
          </ac:spMkLst>
        </pc:spChg>
        <pc:spChg chg="add mod">
          <ac:chgData name="Yanjie Gao" userId="24f75ad9-8acc-4f19-9cf6-1a682b562fdb" providerId="ADAL" clId="{5A699320-78B1-4D1D-9AAC-7728F652C735}" dt="2019-11-27T02:28:04.561" v="7836" actId="164"/>
          <ac:spMkLst>
            <pc:docMk/>
            <pc:sldMk cId="3259377912" sldId="1605"/>
            <ac:spMk id="74" creationId="{2A99AC1D-E171-4697-9E41-2AF057CB9562}"/>
          </ac:spMkLst>
        </pc:spChg>
        <pc:spChg chg="del">
          <ac:chgData name="Yanjie Gao" userId="24f75ad9-8acc-4f19-9cf6-1a682b562fdb" providerId="ADAL" clId="{5A699320-78B1-4D1D-9AAC-7728F652C735}" dt="2019-11-25T04:54:28.798" v="808" actId="478"/>
          <ac:spMkLst>
            <pc:docMk/>
            <pc:sldMk cId="3259377912" sldId="1605"/>
            <ac:spMk id="74" creationId="{BF70CE58-0346-4AEF-8ACC-F6A9046D8E3F}"/>
          </ac:spMkLst>
        </pc:spChg>
        <pc:spChg chg="add mod">
          <ac:chgData name="Yanjie Gao" userId="24f75ad9-8acc-4f19-9cf6-1a682b562fdb" providerId="ADAL" clId="{5A699320-78B1-4D1D-9AAC-7728F652C735}" dt="2019-11-27T02:28:04.561" v="7836" actId="164"/>
          <ac:spMkLst>
            <pc:docMk/>
            <pc:sldMk cId="3259377912" sldId="1605"/>
            <ac:spMk id="75" creationId="{F384E40C-A0F5-40E8-9F2C-79B071B3C631}"/>
          </ac:spMkLst>
        </pc:spChg>
        <pc:spChg chg="del">
          <ac:chgData name="Yanjie Gao" userId="24f75ad9-8acc-4f19-9cf6-1a682b562fdb" providerId="ADAL" clId="{5A699320-78B1-4D1D-9AAC-7728F652C735}" dt="2019-11-25T04:54:27.443" v="807" actId="478"/>
          <ac:spMkLst>
            <pc:docMk/>
            <pc:sldMk cId="3259377912" sldId="1605"/>
            <ac:spMk id="75" creationId="{F6DEA6C6-8338-4E5D-9B1A-A30DD42055A4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6" creationId="{8963CADD-91FA-4639-B6AA-9F143FF9B2AC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77" creationId="{C8992B59-99DA-4B63-AD9D-6E0361FD440E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79" creationId="{71674E1D-CE9D-407F-A46C-D7C6E234B409}"/>
          </ac:spMkLst>
        </pc:spChg>
        <pc:spChg chg="del">
          <ac:chgData name="Yanjie Gao" userId="24f75ad9-8acc-4f19-9cf6-1a682b562fdb" providerId="ADAL" clId="{5A699320-78B1-4D1D-9AAC-7728F652C735}" dt="2019-11-25T04:54:44.427" v="813" actId="478"/>
          <ac:spMkLst>
            <pc:docMk/>
            <pc:sldMk cId="3259377912" sldId="1605"/>
            <ac:spMk id="80" creationId="{01088C01-FD9D-4CF3-B727-DA95BF2BF64B}"/>
          </ac:spMkLst>
        </pc:spChg>
        <pc:spChg chg="mod">
          <ac:chgData name="Yanjie Gao" userId="24f75ad9-8acc-4f19-9cf6-1a682b562fdb" providerId="ADAL" clId="{5A699320-78B1-4D1D-9AAC-7728F652C735}" dt="2019-11-27T02:27:16.797" v="7821" actId="1076"/>
          <ac:spMkLst>
            <pc:docMk/>
            <pc:sldMk cId="3259377912" sldId="1605"/>
            <ac:spMk id="81" creationId="{07A8163A-C3F4-4CA4-8079-757F5D87F10D}"/>
          </ac:spMkLst>
        </pc:spChg>
        <pc:spChg chg="del">
          <ac:chgData name="Yanjie Gao" userId="24f75ad9-8acc-4f19-9cf6-1a682b562fdb" providerId="ADAL" clId="{5A699320-78B1-4D1D-9AAC-7728F652C735}" dt="2019-11-25T04:55:52.225" v="837" actId="478"/>
          <ac:spMkLst>
            <pc:docMk/>
            <pc:sldMk cId="3259377912" sldId="1605"/>
            <ac:spMk id="82" creationId="{60908800-846D-48F0-8DBF-12AEDD7F61F3}"/>
          </ac:spMkLst>
        </pc:spChg>
        <pc:spChg chg="del">
          <ac:chgData name="Yanjie Gao" userId="24f75ad9-8acc-4f19-9cf6-1a682b562fdb" providerId="ADAL" clId="{5A699320-78B1-4D1D-9AAC-7728F652C735}" dt="2019-11-25T04:55:50.894" v="836" actId="478"/>
          <ac:spMkLst>
            <pc:docMk/>
            <pc:sldMk cId="3259377912" sldId="1605"/>
            <ac:spMk id="83" creationId="{E93507A4-1E68-4401-BC37-BF0D5CD39D0C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4" creationId="{967256D3-011C-468B-A828-93321AD54494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5" creationId="{A8589189-AE17-4850-8543-A9CE79228065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6" creationId="{B84833D5-DEC5-4DE2-88BC-8B197C8F03D5}"/>
          </ac:spMkLst>
        </pc:spChg>
        <pc:spChg chg="del">
          <ac:chgData name="Yanjie Gao" userId="24f75ad9-8acc-4f19-9cf6-1a682b562fdb" providerId="ADAL" clId="{5A699320-78B1-4D1D-9AAC-7728F652C735}" dt="2019-11-25T04:55:03.801" v="816" actId="478"/>
          <ac:spMkLst>
            <pc:docMk/>
            <pc:sldMk cId="3259377912" sldId="1605"/>
            <ac:spMk id="87" creationId="{2C275BA7-D825-4C62-B9F0-F0E10E5932F8}"/>
          </ac:spMkLst>
        </pc:spChg>
        <pc:spChg chg="del">
          <ac:chgData name="Yanjie Gao" userId="24f75ad9-8acc-4f19-9cf6-1a682b562fdb" providerId="ADAL" clId="{5A699320-78B1-4D1D-9AAC-7728F652C735}" dt="2019-11-25T04:55:05.474" v="817" actId="478"/>
          <ac:spMkLst>
            <pc:docMk/>
            <pc:sldMk cId="3259377912" sldId="1605"/>
            <ac:spMk id="88" creationId="{ADD8FCF0-75EB-4DBE-AFD3-20F3ACC8CEE8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89" creationId="{F7462913-135D-4DBF-9BA7-101B852EE44E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0" creationId="{4431B265-826F-41A5-9E3A-BA4F7CBE956B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1" creationId="{3CB69F16-FCC7-45D9-8DAD-5F0A99C28333}"/>
          </ac:spMkLst>
        </pc:spChg>
        <pc:spChg chg="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2" creationId="{DA004DB8-FD6A-4971-871C-E1066C11BDEA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3" creationId="{C124382A-A049-4E4E-AB15-4100BAB4484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4" creationId="{947D8E48-D0FE-4763-BA0D-14F398CB49B6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5" creationId="{5014B705-F81E-4B28-9BEA-E3B3E67E8B1D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6" creationId="{12454819-EFE4-446E-B57B-E084AA459B7B}"/>
          </ac:spMkLst>
        </pc:spChg>
        <pc:spChg chg="add del mod">
          <ac:chgData name="Yanjie Gao" userId="24f75ad9-8acc-4f19-9cf6-1a682b562fdb" providerId="ADAL" clId="{5A699320-78B1-4D1D-9AAC-7728F652C735}" dt="2019-11-25T04:59:37.421" v="1000" actId="478"/>
          <ac:spMkLst>
            <pc:docMk/>
            <pc:sldMk cId="3259377912" sldId="1605"/>
            <ac:spMk id="98" creationId="{4FA17D18-8759-4C87-A5EF-4737BF9F7EA5}"/>
          </ac:spMkLst>
        </pc:spChg>
        <pc:spChg chg="add mod">
          <ac:chgData name="Yanjie Gao" userId="24f75ad9-8acc-4f19-9cf6-1a682b562fdb" providerId="ADAL" clId="{5A699320-78B1-4D1D-9AAC-7728F652C735}" dt="2019-11-26T05:39:23.802" v="6924" actId="164"/>
          <ac:spMkLst>
            <pc:docMk/>
            <pc:sldMk cId="3259377912" sldId="1605"/>
            <ac:spMk id="99" creationId="{095FC0D2-1C8A-4291-B393-1B1969D57937}"/>
          </ac:spMkLst>
        </pc:spChg>
        <pc:grpChg chg="add mod">
          <ac:chgData name="Yanjie Gao" userId="24f75ad9-8acc-4f19-9cf6-1a682b562fdb" providerId="ADAL" clId="{5A699320-78B1-4D1D-9AAC-7728F652C735}" dt="2019-11-27T02:28:04.561" v="7836" actId="164"/>
          <ac:grpSpMkLst>
            <pc:docMk/>
            <pc:sldMk cId="3259377912" sldId="1605"/>
            <ac:grpSpMk id="3" creationId="{25EE4A03-404B-4048-B94B-3ABCFF729D56}"/>
          </ac:grpSpMkLst>
        </pc:grpChg>
        <pc:grpChg chg="add mod">
          <ac:chgData name="Yanjie Gao" userId="24f75ad9-8acc-4f19-9cf6-1a682b562fdb" providerId="ADAL" clId="{5A699320-78B1-4D1D-9AAC-7728F652C735}" dt="2019-11-27T02:28:04.561" v="7836" actId="164"/>
          <ac:grpSpMkLst>
            <pc:docMk/>
            <pc:sldMk cId="3259377912" sldId="1605"/>
            <ac:grpSpMk id="7" creationId="{8ECAF638-E1B4-4DFB-9E7D-30F9AC7AE581}"/>
          </ac:grpSpMkLst>
        </pc:grpChg>
        <pc:grpChg chg="mod">
          <ac:chgData name="Yanjie Gao" userId="24f75ad9-8acc-4f19-9cf6-1a682b562fdb" providerId="ADAL" clId="{5A699320-78B1-4D1D-9AAC-7728F652C735}" dt="2019-11-26T05:39:23.802" v="6924" actId="164"/>
          <ac:grpSpMkLst>
            <pc:docMk/>
            <pc:sldMk cId="3259377912" sldId="1605"/>
            <ac:grpSpMk id="21" creationId="{75A28AF3-47F1-4828-BBA2-10772246AC70}"/>
          </ac:grpSpMkLst>
        </pc:grpChg>
        <pc:grpChg chg="mod">
          <ac:chgData name="Yanjie Gao" userId="24f75ad9-8acc-4f19-9cf6-1a682b562fdb" providerId="ADAL" clId="{5A699320-78B1-4D1D-9AAC-7728F652C735}" dt="2019-11-26T05:39:23.802" v="6924" actId="164"/>
          <ac:grpSpMkLst>
            <pc:docMk/>
            <pc:sldMk cId="3259377912" sldId="1605"/>
            <ac:grpSpMk id="33" creationId="{587357EE-437E-4BB5-960B-6F1E79A8D80B}"/>
          </ac:grpSpMkLst>
        </pc:grpChg>
        <pc:cxnChg chg="add 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4" creationId="{A14B8083-F434-4487-A731-39662E298EEB}"/>
          </ac:cxnSpMkLst>
        </pc:cxnChg>
        <pc:cxnChg chg="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47" creationId="{4B4CF0E3-9E10-4EF4-91C8-E6E64AFB476F}"/>
          </ac:cxnSpMkLst>
        </pc:cxnChg>
        <pc:cxnChg chg="add mod">
          <ac:chgData name="Yanjie Gao" userId="24f75ad9-8acc-4f19-9cf6-1a682b562fdb" providerId="ADAL" clId="{5A699320-78B1-4D1D-9AAC-7728F652C735}" dt="2019-11-26T05:39:23.802" v="6924" actId="164"/>
          <ac:cxnSpMkLst>
            <pc:docMk/>
            <pc:sldMk cId="3259377912" sldId="1605"/>
            <ac:cxnSpMk id="97" creationId="{AAD30AEA-0192-400D-A365-268ACE252DCC}"/>
          </ac:cxnSpMkLst>
        </pc:cxnChg>
      </pc:sldChg>
      <pc:sldChg chg="addSp delSp modSp new mod">
        <pc:chgData name="Yanjie Gao" userId="24f75ad9-8acc-4f19-9cf6-1a682b562fdb" providerId="ADAL" clId="{5A699320-78B1-4D1D-9AAC-7728F652C735}" dt="2019-11-26T06:02:08.492" v="7300" actId="20577"/>
        <pc:sldMkLst>
          <pc:docMk/>
          <pc:sldMk cId="1207889345" sldId="1606"/>
        </pc:sldMkLst>
        <pc:spChg chg="mod">
          <ac:chgData name="Yanjie Gao" userId="24f75ad9-8acc-4f19-9cf6-1a682b562fdb" providerId="ADAL" clId="{5A699320-78B1-4D1D-9AAC-7728F652C735}" dt="2019-11-25T05:15:37.166" v="1250" actId="20577"/>
          <ac:spMkLst>
            <pc:docMk/>
            <pc:sldMk cId="1207889345" sldId="1606"/>
            <ac:spMk id="2" creationId="{23F37B7D-C00C-44FF-BE21-F5170D03AEDE}"/>
          </ac:spMkLst>
        </pc:spChg>
        <pc:spChg chg="del">
          <ac:chgData name="Yanjie Gao" userId="24f75ad9-8acc-4f19-9cf6-1a682b562fdb" providerId="ADAL" clId="{5A699320-78B1-4D1D-9AAC-7728F652C735}" dt="2019-11-25T05:12:30.549" v="1223"/>
          <ac:spMkLst>
            <pc:docMk/>
            <pc:sldMk cId="1207889345" sldId="1606"/>
            <ac:spMk id="3" creationId="{F1DFA9B4-8A3B-477B-A20F-FEEBED53A636}"/>
          </ac:spMkLst>
        </pc:spChg>
        <pc:spChg chg="add mod">
          <ac:chgData name="Yanjie Gao" userId="24f75ad9-8acc-4f19-9cf6-1a682b562fdb" providerId="ADAL" clId="{5A699320-78B1-4D1D-9AAC-7728F652C735}" dt="2019-11-26T06:02:08.492" v="7300" actId="20577"/>
          <ac:spMkLst>
            <pc:docMk/>
            <pc:sldMk cId="1207889345" sldId="1606"/>
            <ac:spMk id="5" creationId="{9D41AD13-227F-412D-8AD5-97B2132ABA82}"/>
          </ac:spMkLst>
        </pc:spChg>
        <pc:picChg chg="add mod">
          <ac:chgData name="Yanjie Gao" userId="24f75ad9-8acc-4f19-9cf6-1a682b562fdb" providerId="ADAL" clId="{5A699320-78B1-4D1D-9AAC-7728F652C735}" dt="2019-11-26T05:57:37.572" v="7235" actId="1076"/>
          <ac:picMkLst>
            <pc:docMk/>
            <pc:sldMk cId="1207889345" sldId="1606"/>
            <ac:picMk id="4" creationId="{04923C14-834E-42AE-86FC-18511F613533}"/>
          </ac:picMkLst>
        </pc:picChg>
      </pc:sldChg>
      <pc:sldChg chg="modSp new mod">
        <pc:chgData name="Yanjie Gao" userId="24f75ad9-8acc-4f19-9cf6-1a682b562fdb" providerId="ADAL" clId="{5A699320-78B1-4D1D-9AAC-7728F652C735}" dt="2019-11-26T05:31:20.637" v="6752"/>
        <pc:sldMkLst>
          <pc:docMk/>
          <pc:sldMk cId="2105553945" sldId="1607"/>
        </pc:sldMkLst>
        <pc:spChg chg="mod">
          <ac:chgData name="Yanjie Gao" userId="24f75ad9-8acc-4f19-9cf6-1a682b562fdb" providerId="ADAL" clId="{5A699320-78B1-4D1D-9AAC-7728F652C735}" dt="2019-11-26T05:31:20.637" v="6752"/>
          <ac:spMkLst>
            <pc:docMk/>
            <pc:sldMk cId="2105553945" sldId="1607"/>
            <ac:spMk id="2" creationId="{37B66607-98FD-4F09-90D8-3C6DB413AF2F}"/>
          </ac:spMkLst>
        </pc:spChg>
        <pc:spChg chg="mod">
          <ac:chgData name="Yanjie Gao" userId="24f75ad9-8acc-4f19-9cf6-1a682b562fdb" providerId="ADAL" clId="{5A699320-78B1-4D1D-9AAC-7728F652C735}" dt="2019-11-26T05:31:05.521" v="6740" actId="20577"/>
          <ac:spMkLst>
            <pc:docMk/>
            <pc:sldMk cId="2105553945" sldId="1607"/>
            <ac:spMk id="3" creationId="{572C75BE-E780-4599-BFF8-0F6C38B0A3CD}"/>
          </ac:spMkLst>
        </pc:spChg>
      </pc:sldChg>
      <pc:sldChg chg="addSp modSp new mod">
        <pc:chgData name="Yanjie Gao" userId="24f75ad9-8acc-4f19-9cf6-1a682b562fdb" providerId="ADAL" clId="{5A699320-78B1-4D1D-9AAC-7728F652C735}" dt="2019-11-26T05:49:26.259" v="7124" actId="1076"/>
        <pc:sldMkLst>
          <pc:docMk/>
          <pc:sldMk cId="1758443309" sldId="1608"/>
        </pc:sldMkLst>
        <pc:spChg chg="mod">
          <ac:chgData name="Yanjie Gao" userId="24f75ad9-8acc-4f19-9cf6-1a682b562fdb" providerId="ADAL" clId="{5A699320-78B1-4D1D-9AAC-7728F652C735}" dt="2019-11-25T09:39:59.496" v="4176"/>
          <ac:spMkLst>
            <pc:docMk/>
            <pc:sldMk cId="1758443309" sldId="1608"/>
            <ac:spMk id="2" creationId="{88651760-0800-4B25-A947-734A499CF4B2}"/>
          </ac:spMkLst>
        </pc:spChg>
        <pc:spChg chg="mod">
          <ac:chgData name="Yanjie Gao" userId="24f75ad9-8acc-4f19-9cf6-1a682b562fdb" providerId="ADAL" clId="{5A699320-78B1-4D1D-9AAC-7728F652C735}" dt="2019-11-26T05:49:19.849" v="7123" actId="255"/>
          <ac:spMkLst>
            <pc:docMk/>
            <pc:sldMk cId="1758443309" sldId="1608"/>
            <ac:spMk id="3" creationId="{5CC6B914-7DD6-4178-B10D-70D4EF4799B8}"/>
          </ac:spMkLst>
        </pc:spChg>
        <pc:grpChg chg="add mod">
          <ac:chgData name="Yanjie Gao" userId="24f75ad9-8acc-4f19-9cf6-1a682b562fdb" providerId="ADAL" clId="{5A699320-78B1-4D1D-9AAC-7728F652C735}" dt="2019-11-26T05:49:26.259" v="7124" actId="1076"/>
          <ac:grpSpMkLst>
            <pc:docMk/>
            <pc:sldMk cId="1758443309" sldId="1608"/>
            <ac:grpSpMk id="4" creationId="{A2191407-4330-4E47-9D20-B105574AFE94}"/>
          </ac:grpSpMkLst>
        </pc:grpChg>
      </pc:sldChg>
      <pc:sldChg chg="addSp delSp modSp new mod">
        <pc:chgData name="Yanjie Gao" userId="24f75ad9-8acc-4f19-9cf6-1a682b562fdb" providerId="ADAL" clId="{5A699320-78B1-4D1D-9AAC-7728F652C735}" dt="2019-11-26T05:38:18.155" v="6910" actId="20577"/>
        <pc:sldMkLst>
          <pc:docMk/>
          <pc:sldMk cId="43856823" sldId="1609"/>
        </pc:sldMkLst>
        <pc:spChg chg="mod">
          <ac:chgData name="Yanjie Gao" userId="24f75ad9-8acc-4f19-9cf6-1a682b562fdb" providerId="ADAL" clId="{5A699320-78B1-4D1D-9AAC-7728F652C735}" dt="2019-11-26T05:38:18.155" v="6910" actId="20577"/>
          <ac:spMkLst>
            <pc:docMk/>
            <pc:sldMk cId="43856823" sldId="1609"/>
            <ac:spMk id="2" creationId="{7EC3A1D5-65AE-4EA6-A100-A506BC872D74}"/>
          </ac:spMkLst>
        </pc:spChg>
        <pc:spChg chg="add del">
          <ac:chgData name="Yanjie Gao" userId="24f75ad9-8acc-4f19-9cf6-1a682b562fdb" providerId="ADAL" clId="{5A699320-78B1-4D1D-9AAC-7728F652C735}" dt="2019-11-25T09:48:02.888" v="4241" actId="478"/>
          <ac:spMkLst>
            <pc:docMk/>
            <pc:sldMk cId="43856823" sldId="1609"/>
            <ac:spMk id="3" creationId="{F617DD16-5A04-4C25-8936-1F0DD6BEDF6E}"/>
          </ac:spMkLst>
        </pc:spChg>
        <pc:spChg chg="add del">
          <ac:chgData name="Yanjie Gao" userId="24f75ad9-8acc-4f19-9cf6-1a682b562fdb" providerId="ADAL" clId="{5A699320-78B1-4D1D-9AAC-7728F652C735}" dt="2019-11-25T09:47:53.046" v="4239"/>
          <ac:spMkLst>
            <pc:docMk/>
            <pc:sldMk cId="43856823" sldId="1609"/>
            <ac:spMk id="4" creationId="{4150A2C8-D613-4B35-8E35-D70453DAA994}"/>
          </ac:spMkLst>
        </pc:spChg>
        <pc:spChg chg="add mod">
          <ac:chgData name="Yanjie Gao" userId="24f75ad9-8acc-4f19-9cf6-1a682b562fdb" providerId="ADAL" clId="{5A699320-78B1-4D1D-9AAC-7728F652C735}" dt="2019-11-25T09:48:07.536" v="4242" actId="1076"/>
          <ac:spMkLst>
            <pc:docMk/>
            <pc:sldMk cId="43856823" sldId="1609"/>
            <ac:spMk id="5" creationId="{32DF148C-3475-4813-8B58-E42412732CF5}"/>
          </ac:spMkLst>
        </pc:spChg>
      </pc:sldChg>
      <pc:sldChg chg="addSp delSp modSp new mod modNotesTx">
        <pc:chgData name="Yanjie Gao" userId="24f75ad9-8acc-4f19-9cf6-1a682b562fdb" providerId="ADAL" clId="{5A699320-78B1-4D1D-9AAC-7728F652C735}" dt="2019-11-27T02:18:23.874" v="7818" actId="1076"/>
        <pc:sldMkLst>
          <pc:docMk/>
          <pc:sldMk cId="1977553356" sldId="1610"/>
        </pc:sldMkLst>
        <pc:spChg chg="mod">
          <ac:chgData name="Yanjie Gao" userId="24f75ad9-8acc-4f19-9cf6-1a682b562fdb" providerId="ADAL" clId="{5A699320-78B1-4D1D-9AAC-7728F652C735}" dt="2019-11-27T01:27:09.164" v="7314"/>
          <ac:spMkLst>
            <pc:docMk/>
            <pc:sldMk cId="1977553356" sldId="1610"/>
            <ac:spMk id="2" creationId="{17F6318A-70D5-4DAA-B2EF-127B3EC8EAD7}"/>
          </ac:spMkLst>
        </pc:spChg>
        <pc:spChg chg="del">
          <ac:chgData name="Yanjie Gao" userId="24f75ad9-8acc-4f19-9cf6-1a682b562fdb" providerId="ADAL" clId="{5A699320-78B1-4D1D-9AAC-7728F652C735}" dt="2019-11-27T01:30:29.330" v="7352"/>
          <ac:spMkLst>
            <pc:docMk/>
            <pc:sldMk cId="1977553356" sldId="1610"/>
            <ac:spMk id="3" creationId="{27315372-3042-40B8-8C6F-0A415BC57B70}"/>
          </ac:spMkLst>
        </pc:spChg>
        <pc:spChg chg="add del mod">
          <ac:chgData name="Yanjie Gao" userId="24f75ad9-8acc-4f19-9cf6-1a682b562fdb" providerId="ADAL" clId="{5A699320-78B1-4D1D-9AAC-7728F652C735}" dt="2019-11-27T01:32:17.932" v="7357"/>
          <ac:spMkLst>
            <pc:docMk/>
            <pc:sldMk cId="1977553356" sldId="1610"/>
            <ac:spMk id="4" creationId="{099F3B4E-4A1A-4DDE-AEB2-508F42A2EFF8}"/>
          </ac:spMkLst>
        </pc:spChg>
        <pc:spChg chg="add del">
          <ac:chgData name="Yanjie Gao" userId="24f75ad9-8acc-4f19-9cf6-1a682b562fdb" providerId="ADAL" clId="{5A699320-78B1-4D1D-9AAC-7728F652C735}" dt="2019-11-27T01:34:00.179" v="7378"/>
          <ac:spMkLst>
            <pc:docMk/>
            <pc:sldMk cId="1977553356" sldId="1610"/>
            <ac:spMk id="5" creationId="{57A093D3-9D56-48A6-8612-494FB1D03ED8}"/>
          </ac:spMkLst>
        </pc:spChg>
        <pc:spChg chg="add del mod">
          <ac:chgData name="Yanjie Gao" userId="24f75ad9-8acc-4f19-9cf6-1a682b562fdb" providerId="ADAL" clId="{5A699320-78B1-4D1D-9AAC-7728F652C735}" dt="2019-11-27T01:36:35.553" v="7409" actId="478"/>
          <ac:spMkLst>
            <pc:docMk/>
            <pc:sldMk cId="1977553356" sldId="1610"/>
            <ac:spMk id="6" creationId="{24DB121C-7D9E-4398-930A-D100144660AD}"/>
          </ac:spMkLst>
        </pc:spChg>
        <pc:spChg chg="add mod">
          <ac:chgData name="Yanjie Gao" userId="24f75ad9-8acc-4f19-9cf6-1a682b562fdb" providerId="ADAL" clId="{5A699320-78B1-4D1D-9AAC-7728F652C735}" dt="2019-11-27T02:17:57.834" v="7807" actId="5793"/>
          <ac:spMkLst>
            <pc:docMk/>
            <pc:sldMk cId="1977553356" sldId="1610"/>
            <ac:spMk id="7" creationId="{EBBA4447-E9F4-44F8-9B43-CB1C79371936}"/>
          </ac:spMkLst>
        </pc:spChg>
        <pc:spChg chg="add del mod">
          <ac:chgData name="Yanjie Gao" userId="24f75ad9-8acc-4f19-9cf6-1a682b562fdb" providerId="ADAL" clId="{5A699320-78B1-4D1D-9AAC-7728F652C735}" dt="2019-11-27T01:36:38.641" v="7412" actId="478"/>
          <ac:spMkLst>
            <pc:docMk/>
            <pc:sldMk cId="1977553356" sldId="1610"/>
            <ac:spMk id="8" creationId="{74024F30-1FEB-4A98-8E32-854D66DFBCB1}"/>
          </ac:spMkLst>
        </pc:spChg>
        <pc:spChg chg="add del mod">
          <ac:chgData name="Yanjie Gao" userId="24f75ad9-8acc-4f19-9cf6-1a682b562fdb" providerId="ADAL" clId="{5A699320-78B1-4D1D-9AAC-7728F652C735}" dt="2019-11-27T02:02:11.324" v="7504" actId="478"/>
          <ac:spMkLst>
            <pc:docMk/>
            <pc:sldMk cId="1977553356" sldId="1610"/>
            <ac:spMk id="9" creationId="{520FF5F6-B066-4329-BF7D-959BD4F66497}"/>
          </ac:spMkLst>
        </pc:spChg>
        <pc:spChg chg="add del mod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0" creationId="{8172E0DC-A42D-4C47-8F6B-85391C3BF68E}"/>
          </ac:spMkLst>
        </pc:spChg>
        <pc:spChg chg="add del">
          <ac:chgData name="Yanjie Gao" userId="24f75ad9-8acc-4f19-9cf6-1a682b562fdb" providerId="ADAL" clId="{5A699320-78B1-4D1D-9AAC-7728F652C735}" dt="2019-11-27T01:37:59.976" v="7456" actId="478"/>
          <ac:spMkLst>
            <pc:docMk/>
            <pc:sldMk cId="1977553356" sldId="1610"/>
            <ac:spMk id="13" creationId="{0CB3E697-7C6D-4E6A-BFA4-C424C63E72D7}"/>
          </ac:spMkLst>
        </pc:spChg>
        <pc:spChg chg="add del mod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4" creationId="{FA6A9E16-92D7-413D-B760-2434C383D894}"/>
          </ac:spMkLst>
        </pc:spChg>
        <pc:spChg chg="add del">
          <ac:chgData name="Yanjie Gao" userId="24f75ad9-8acc-4f19-9cf6-1a682b562fdb" providerId="ADAL" clId="{5A699320-78B1-4D1D-9AAC-7728F652C735}" dt="2019-11-27T01:47:45.931" v="7463" actId="478"/>
          <ac:spMkLst>
            <pc:docMk/>
            <pc:sldMk cId="1977553356" sldId="1610"/>
            <ac:spMk id="15" creationId="{21F9CBDB-33B6-4E99-B531-AE1BCEED0C0B}"/>
          </ac:spMkLst>
        </pc:spChg>
        <pc:spChg chg="add del">
          <ac:chgData name="Yanjie Gao" userId="24f75ad9-8acc-4f19-9cf6-1a682b562fdb" providerId="ADAL" clId="{5A699320-78B1-4D1D-9AAC-7728F652C735}" dt="2019-11-27T01:47:45.104" v="7462" actId="478"/>
          <ac:spMkLst>
            <pc:docMk/>
            <pc:sldMk cId="1977553356" sldId="1610"/>
            <ac:spMk id="16" creationId="{7CF050A9-F55C-40C0-9A20-E737C38DBAB8}"/>
          </ac:spMkLst>
        </pc:spChg>
        <pc:spChg chg="add del">
          <ac:chgData name="Yanjie Gao" userId="24f75ad9-8acc-4f19-9cf6-1a682b562fdb" providerId="ADAL" clId="{5A699320-78B1-4D1D-9AAC-7728F652C735}" dt="2019-11-27T01:49:12.609" v="7481"/>
          <ac:spMkLst>
            <pc:docMk/>
            <pc:sldMk cId="1977553356" sldId="1610"/>
            <ac:spMk id="17" creationId="{B50E3714-0C04-4E85-BE8D-7458F7DE079A}"/>
          </ac:spMkLst>
        </pc:spChg>
        <pc:spChg chg="add mod">
          <ac:chgData name="Yanjie Gao" userId="24f75ad9-8acc-4f19-9cf6-1a682b562fdb" providerId="ADAL" clId="{5A699320-78B1-4D1D-9AAC-7728F652C735}" dt="2019-11-27T02:17:42.234" v="7793" actId="164"/>
          <ac:spMkLst>
            <pc:docMk/>
            <pc:sldMk cId="1977553356" sldId="1610"/>
            <ac:spMk id="18" creationId="{375D5D92-4FB8-455E-B013-F8CB552A482C}"/>
          </ac:spMkLst>
        </pc:spChg>
        <pc:spChg chg="del">
          <ac:chgData name="Yanjie Gao" userId="24f75ad9-8acc-4f19-9cf6-1a682b562fdb" providerId="ADAL" clId="{5A699320-78B1-4D1D-9AAC-7728F652C735}" dt="2019-11-27T02:06:35.146" v="7617" actId="478"/>
          <ac:spMkLst>
            <pc:docMk/>
            <pc:sldMk cId="1977553356" sldId="1610"/>
            <ac:spMk id="25" creationId="{4CBCDF7D-A5D2-468B-891D-978A9D46ED22}"/>
          </ac:spMkLst>
        </pc:spChg>
        <pc:spChg chg="del">
          <ac:chgData name="Yanjie Gao" userId="24f75ad9-8acc-4f19-9cf6-1a682b562fdb" providerId="ADAL" clId="{5A699320-78B1-4D1D-9AAC-7728F652C735}" dt="2019-11-27T02:06:36.530" v="7618" actId="478"/>
          <ac:spMkLst>
            <pc:docMk/>
            <pc:sldMk cId="1977553356" sldId="1610"/>
            <ac:spMk id="26" creationId="{9237E2B8-D404-4BC9-AE3B-F47B481ACAF6}"/>
          </ac:spMkLst>
        </pc:spChg>
        <pc:spChg chg="del topLvl">
          <ac:chgData name="Yanjie Gao" userId="24f75ad9-8acc-4f19-9cf6-1a682b562fdb" providerId="ADAL" clId="{5A699320-78B1-4D1D-9AAC-7728F652C735}" dt="2019-11-27T02:08:34.631" v="7680" actId="478"/>
          <ac:spMkLst>
            <pc:docMk/>
            <pc:sldMk cId="1977553356" sldId="1610"/>
            <ac:spMk id="27" creationId="{4A5A1ADB-FDBC-40D2-ADDB-F5AD7F6E64BA}"/>
          </ac:spMkLst>
        </pc:spChg>
        <pc:spChg chg="del">
          <ac:chgData name="Yanjie Gao" userId="24f75ad9-8acc-4f19-9cf6-1a682b562fdb" providerId="ADAL" clId="{5A699320-78B1-4D1D-9AAC-7728F652C735}" dt="2019-11-27T02:08:33.184" v="7679" actId="478"/>
          <ac:spMkLst>
            <pc:docMk/>
            <pc:sldMk cId="1977553356" sldId="1610"/>
            <ac:spMk id="28" creationId="{3E554EA0-565A-4AB4-81C4-07AFC650AD8E}"/>
          </ac:spMkLst>
        </pc:spChg>
        <pc:spChg chg="del mod">
          <ac:chgData name="Yanjie Gao" userId="24f75ad9-8acc-4f19-9cf6-1a682b562fdb" providerId="ADAL" clId="{5A699320-78B1-4D1D-9AAC-7728F652C735}" dt="2019-11-27T02:07:19.311" v="7638" actId="478"/>
          <ac:spMkLst>
            <pc:docMk/>
            <pc:sldMk cId="1977553356" sldId="1610"/>
            <ac:spMk id="29" creationId="{620E415C-34CB-4CA9-929B-072905A45639}"/>
          </ac:spMkLst>
        </pc:spChg>
        <pc:spChg chg="del">
          <ac:chgData name="Yanjie Gao" userId="24f75ad9-8acc-4f19-9cf6-1a682b562fdb" providerId="ADAL" clId="{5A699320-78B1-4D1D-9AAC-7728F652C735}" dt="2019-11-27T02:06:38.688" v="7619" actId="478"/>
          <ac:spMkLst>
            <pc:docMk/>
            <pc:sldMk cId="1977553356" sldId="1610"/>
            <ac:spMk id="30" creationId="{CBE4D27C-5C23-405A-8C00-83C6F45B2A2D}"/>
          </ac:spMkLst>
        </pc:spChg>
        <pc:spChg chg="del">
          <ac:chgData name="Yanjie Gao" userId="24f75ad9-8acc-4f19-9cf6-1a682b562fdb" providerId="ADAL" clId="{5A699320-78B1-4D1D-9AAC-7728F652C735}" dt="2019-11-27T02:08:28.904" v="7676" actId="478"/>
          <ac:spMkLst>
            <pc:docMk/>
            <pc:sldMk cId="1977553356" sldId="1610"/>
            <ac:spMk id="31" creationId="{AFAFC190-BEA2-481A-87AA-70D35F9A4227}"/>
          </ac:spMkLst>
        </pc:spChg>
        <pc:spChg chg="del">
          <ac:chgData name="Yanjie Gao" userId="24f75ad9-8acc-4f19-9cf6-1a682b562fdb" providerId="ADAL" clId="{5A699320-78B1-4D1D-9AAC-7728F652C735}" dt="2019-11-27T02:08:30.503" v="7677" actId="478"/>
          <ac:spMkLst>
            <pc:docMk/>
            <pc:sldMk cId="1977553356" sldId="1610"/>
            <ac:spMk id="32" creationId="{57707E42-8BD2-4395-8288-D6B9DF4CB978}"/>
          </ac:spMkLst>
        </pc:spChg>
        <pc:spChg chg="del">
          <ac:chgData name="Yanjie Gao" userId="24f75ad9-8acc-4f19-9cf6-1a682b562fdb" providerId="ADAL" clId="{5A699320-78B1-4D1D-9AAC-7728F652C735}" dt="2019-11-27T02:08:31.801" v="7678" actId="478"/>
          <ac:spMkLst>
            <pc:docMk/>
            <pc:sldMk cId="1977553356" sldId="1610"/>
            <ac:spMk id="33" creationId="{BA0BF8CB-BC55-4D25-AE67-B427DC7CCF7A}"/>
          </ac:spMkLst>
        </pc:spChg>
        <pc:spChg chg="del">
          <ac:chgData name="Yanjie Gao" userId="24f75ad9-8acc-4f19-9cf6-1a682b562fdb" providerId="ADAL" clId="{5A699320-78B1-4D1D-9AAC-7728F652C735}" dt="2019-11-27T02:07:15.547" v="7635" actId="478"/>
          <ac:spMkLst>
            <pc:docMk/>
            <pc:sldMk cId="1977553356" sldId="1610"/>
            <ac:spMk id="34" creationId="{D666F615-E551-4734-BB6D-8594812C4E1E}"/>
          </ac:spMkLst>
        </pc:spChg>
        <pc:spChg chg="mod topLvl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5" creationId="{121258DB-21B3-49D7-8FA9-D5E5A9D1B8C9}"/>
          </ac:spMkLst>
        </pc:spChg>
        <pc:spChg chg="del">
          <ac:chgData name="Yanjie Gao" userId="24f75ad9-8acc-4f19-9cf6-1a682b562fdb" providerId="ADAL" clId="{5A699320-78B1-4D1D-9AAC-7728F652C735}" dt="2019-11-27T02:07:16.655" v="7636" actId="478"/>
          <ac:spMkLst>
            <pc:docMk/>
            <pc:sldMk cId="1977553356" sldId="1610"/>
            <ac:spMk id="36" creationId="{6CD08315-807B-409D-809F-217F2969857D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7" creationId="{12090B6B-705D-468A-AF85-6D380CE0688B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8" creationId="{9906C377-8288-4462-B1C6-AA8F7285E458}"/>
          </ac:spMkLst>
        </pc:spChg>
        <pc:spChg chg="add mod">
          <ac:chgData name="Yanjie Gao" userId="24f75ad9-8acc-4f19-9cf6-1a682b562fdb" providerId="ADAL" clId="{5A699320-78B1-4D1D-9AAC-7728F652C735}" dt="2019-11-27T02:08:39.817" v="7681" actId="164"/>
          <ac:spMkLst>
            <pc:docMk/>
            <pc:sldMk cId="1977553356" sldId="1610"/>
            <ac:spMk id="39" creationId="{2E60A666-B0D3-4DCD-B358-B4EE288B7FF8}"/>
          </ac:spMkLst>
        </pc:spChg>
        <pc:spChg chg="add del mod">
          <ac:chgData name="Yanjie Gao" userId="24f75ad9-8acc-4f19-9cf6-1a682b562fdb" providerId="ADAL" clId="{5A699320-78B1-4D1D-9AAC-7728F652C735}" dt="2019-11-27T02:09:48.899" v="7732" actId="478"/>
          <ac:spMkLst>
            <pc:docMk/>
            <pc:sldMk cId="1977553356" sldId="1610"/>
            <ac:spMk id="40" creationId="{958DADDB-6C36-48EC-92A6-332631257B56}"/>
          </ac:spMkLst>
        </pc:spChg>
        <pc:spChg chg="add del mod">
          <ac:chgData name="Yanjie Gao" userId="24f75ad9-8acc-4f19-9cf6-1a682b562fdb" providerId="ADAL" clId="{5A699320-78B1-4D1D-9AAC-7728F652C735}" dt="2019-11-27T02:09:51.096" v="7733" actId="478"/>
          <ac:spMkLst>
            <pc:docMk/>
            <pc:sldMk cId="1977553356" sldId="1610"/>
            <ac:spMk id="41" creationId="{F7EF17BD-26AC-4A05-8BAD-193E9C5AFF54}"/>
          </ac:spMkLst>
        </pc:spChg>
        <pc:spChg chg="del">
          <ac:chgData name="Yanjie Gao" userId="24f75ad9-8acc-4f19-9cf6-1a682b562fdb" providerId="ADAL" clId="{5A699320-78B1-4D1D-9AAC-7728F652C735}" dt="2019-11-27T02:09:46.047" v="7730" actId="478"/>
          <ac:spMkLst>
            <pc:docMk/>
            <pc:sldMk cId="1977553356" sldId="1610"/>
            <ac:spMk id="44" creationId="{F735E2EF-5672-4C0D-BD12-42C52F6BD468}"/>
          </ac:spMkLst>
        </pc:spChg>
        <pc:spChg chg="del">
          <ac:chgData name="Yanjie Gao" userId="24f75ad9-8acc-4f19-9cf6-1a682b562fdb" providerId="ADAL" clId="{5A699320-78B1-4D1D-9AAC-7728F652C735}" dt="2019-11-27T02:09:54.395" v="7734" actId="478"/>
          <ac:spMkLst>
            <pc:docMk/>
            <pc:sldMk cId="1977553356" sldId="1610"/>
            <ac:spMk id="46" creationId="{7F5319EF-BBF0-4401-AB96-02EDD3BFAFBE}"/>
          </ac:spMkLst>
        </pc:spChg>
        <pc:spChg chg="mod">
          <ac:chgData name="Yanjie Gao" userId="24f75ad9-8acc-4f19-9cf6-1a682b562fdb" providerId="ADAL" clId="{5A699320-78B1-4D1D-9AAC-7728F652C735}" dt="2019-11-27T02:09:36.592" v="7727" actId="20577"/>
          <ac:spMkLst>
            <pc:docMk/>
            <pc:sldMk cId="1977553356" sldId="1610"/>
            <ac:spMk id="47" creationId="{1A7A1005-B5B7-45BE-8B4D-5298F20856BF}"/>
          </ac:spMkLst>
        </pc:spChg>
        <pc:spChg chg="del">
          <ac:chgData name="Yanjie Gao" userId="24f75ad9-8acc-4f19-9cf6-1a682b562fdb" providerId="ADAL" clId="{5A699320-78B1-4D1D-9AAC-7728F652C735}" dt="2019-11-27T02:09:42.143" v="7729" actId="478"/>
          <ac:spMkLst>
            <pc:docMk/>
            <pc:sldMk cId="1977553356" sldId="1610"/>
            <ac:spMk id="48" creationId="{08DCCC11-72A3-48DE-B436-A7E31BA4325B}"/>
          </ac:spMkLst>
        </pc:spChg>
        <pc:spChg chg="del">
          <ac:chgData name="Yanjie Gao" userId="24f75ad9-8acc-4f19-9cf6-1a682b562fdb" providerId="ADAL" clId="{5A699320-78B1-4D1D-9AAC-7728F652C735}" dt="2019-11-27T02:09:47.375" v="7731" actId="478"/>
          <ac:spMkLst>
            <pc:docMk/>
            <pc:sldMk cId="1977553356" sldId="1610"/>
            <ac:spMk id="51" creationId="{41BD53B3-7DBD-4F35-81C1-011F2BC1F86F}"/>
          </ac:spMkLst>
        </pc:spChg>
        <pc:spChg chg="mod">
          <ac:chgData name="Yanjie Gao" userId="24f75ad9-8acc-4f19-9cf6-1a682b562fdb" providerId="ADAL" clId="{5A699320-78B1-4D1D-9AAC-7728F652C735}" dt="2019-11-27T02:09:29.836" v="7720" actId="20577"/>
          <ac:spMkLst>
            <pc:docMk/>
            <pc:sldMk cId="1977553356" sldId="1610"/>
            <ac:spMk id="54" creationId="{E4630EDF-01E7-4E2F-B4D2-29A75FF1BFDB}"/>
          </ac:spMkLst>
        </pc:spChg>
        <pc:spChg chg="del">
          <ac:chgData name="Yanjie Gao" userId="24f75ad9-8acc-4f19-9cf6-1a682b562fdb" providerId="ADAL" clId="{5A699320-78B1-4D1D-9AAC-7728F652C735}" dt="2019-11-27T02:09:40.996" v="7728" actId="478"/>
          <ac:spMkLst>
            <pc:docMk/>
            <pc:sldMk cId="1977553356" sldId="1610"/>
            <ac:spMk id="56" creationId="{11A7B747-B62E-4718-82EA-4C41289C1ABB}"/>
          </ac:spMkLst>
        </pc:spChg>
        <pc:spChg chg="mod">
          <ac:chgData name="Yanjie Gao" userId="24f75ad9-8acc-4f19-9cf6-1a682b562fdb" providerId="ADAL" clId="{5A699320-78B1-4D1D-9AAC-7728F652C735}" dt="2019-11-27T02:09:13.673" v="7711" actId="1076"/>
          <ac:spMkLst>
            <pc:docMk/>
            <pc:sldMk cId="1977553356" sldId="1610"/>
            <ac:spMk id="61" creationId="{5B8692B5-FF82-4CC5-88D5-D13BB7C53D63}"/>
          </ac:spMkLst>
        </pc:spChg>
        <pc:spChg chg="add del mod">
          <ac:chgData name="Yanjie Gao" userId="24f75ad9-8acc-4f19-9cf6-1a682b562fdb" providerId="ADAL" clId="{5A699320-78B1-4D1D-9AAC-7728F652C735}" dt="2019-11-27T02:17:29.758" v="7789" actId="1076"/>
          <ac:spMkLst>
            <pc:docMk/>
            <pc:sldMk cId="1977553356" sldId="1610"/>
            <ac:spMk id="79" creationId="{0468AD8E-BF4D-4E29-9799-ABC81936CD2C}"/>
          </ac:spMkLst>
        </pc:s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19" creationId="{D15A6E3E-07D0-4EF9-8FB2-6D9EEDFB17CD}"/>
          </ac:grpSpMkLst>
        </pc:grpChg>
        <pc:grpChg chg="add del mod">
          <ac:chgData name="Yanjie Gao" userId="24f75ad9-8acc-4f19-9cf6-1a682b562fdb" providerId="ADAL" clId="{5A699320-78B1-4D1D-9AAC-7728F652C735}" dt="2019-11-27T02:17:23.795" v="7787" actId="164"/>
          <ac:grpSpMkLst>
            <pc:docMk/>
            <pc:sldMk cId="1977553356" sldId="1610"/>
            <ac:grpSpMk id="22" creationId="{6698E471-35BA-484D-8A7B-1E274C29546B}"/>
          </ac:grpSpMkLst>
        </pc:grpChg>
        <pc:grpChg chg="add del mod">
          <ac:chgData name="Yanjie Gao" userId="24f75ad9-8acc-4f19-9cf6-1a682b562fdb" providerId="ADAL" clId="{5A699320-78B1-4D1D-9AAC-7728F652C735}" dt="2019-11-27T02:08:34.631" v="7680" actId="478"/>
          <ac:grpSpMkLst>
            <pc:docMk/>
            <pc:sldMk cId="1977553356" sldId="1610"/>
            <ac:grpSpMk id="24" creationId="{CF020D6F-20C3-43C0-9BC5-02E39F1EAED5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43" creationId="{D6EF82F0-A731-4690-8515-25EA9AB8D65E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50" creationId="{B997C482-9161-40E6-AB7E-06D546671A6E}"/>
          </ac:grpSpMkLst>
        </pc:grpChg>
        <pc:grpChg chg="add mod">
          <ac:chgData name="Yanjie Gao" userId="24f75ad9-8acc-4f19-9cf6-1a682b562fdb" providerId="ADAL" clId="{5A699320-78B1-4D1D-9AAC-7728F652C735}" dt="2019-11-27T02:10:20.380" v="7737" actId="164"/>
          <ac:grpSpMkLst>
            <pc:docMk/>
            <pc:sldMk cId="1977553356" sldId="1610"/>
            <ac:grpSpMk id="57" creationId="{DF81580B-AED5-4751-A9D3-8EF1F9AD51A2}"/>
          </ac:grpSpMkLst>
        </pc:grpChg>
        <pc:grpChg chg="add mod">
          <ac:chgData name="Yanjie Gao" userId="24f75ad9-8acc-4f19-9cf6-1a682b562fdb" providerId="ADAL" clId="{5A699320-78B1-4D1D-9AAC-7728F652C735}" dt="2019-11-27T02:17:27.298" v="7788" actId="164"/>
          <ac:grpSpMkLst>
            <pc:docMk/>
            <pc:sldMk cId="1977553356" sldId="1610"/>
            <ac:grpSpMk id="73" creationId="{D47EE7D8-1381-40C8-B069-151B6153AA6C}"/>
          </ac:grpSpMkLst>
        </pc:grpChg>
        <pc:grpChg chg="add del mod">
          <ac:chgData name="Yanjie Gao" userId="24f75ad9-8acc-4f19-9cf6-1a682b562fdb" providerId="ADAL" clId="{5A699320-78B1-4D1D-9AAC-7728F652C735}" dt="2019-11-27T02:17:31.627" v="7790" actId="21"/>
          <ac:grpSpMkLst>
            <pc:docMk/>
            <pc:sldMk cId="1977553356" sldId="1610"/>
            <ac:grpSpMk id="74" creationId="{DD0B9849-5923-4696-98DF-20132BE889CF}"/>
          </ac:grpSpMkLst>
        </pc:grpChg>
        <pc:grpChg chg="add mod">
          <ac:chgData name="Yanjie Gao" userId="24f75ad9-8acc-4f19-9cf6-1a682b562fdb" providerId="ADAL" clId="{5A699320-78B1-4D1D-9AAC-7728F652C735}" dt="2019-11-27T02:18:23.874" v="7818" actId="1076"/>
          <ac:grpSpMkLst>
            <pc:docMk/>
            <pc:sldMk cId="1977553356" sldId="1610"/>
            <ac:grpSpMk id="76" creationId="{34236431-B298-482C-8CAD-DFF3D9BB85E7}"/>
          </ac:grpSpMkLst>
        </pc:grpChg>
        <pc:picChg chg="add del mod">
          <ac:chgData name="Yanjie Gao" userId="24f75ad9-8acc-4f19-9cf6-1a682b562fdb" providerId="ADAL" clId="{5A699320-78B1-4D1D-9AAC-7728F652C735}" dt="2019-11-27T01:32:15.438" v="7356" actId="478"/>
          <ac:picMkLst>
            <pc:docMk/>
            <pc:sldMk cId="1977553356" sldId="1610"/>
            <ac:picMk id="1026" creationId="{FB48BF25-7F49-4DB7-B48B-4C713963CDD7}"/>
          </ac:picMkLst>
        </pc:picChg>
        <pc:picChg chg="add del mod">
          <ac:chgData name="Yanjie Gao" userId="24f75ad9-8acc-4f19-9cf6-1a682b562fdb" providerId="ADAL" clId="{5A699320-78B1-4D1D-9AAC-7728F652C735}" dt="2019-11-27T01:36:28.948" v="7406" actId="478"/>
          <ac:picMkLst>
            <pc:docMk/>
            <pc:sldMk cId="1977553356" sldId="1610"/>
            <ac:picMk id="1028" creationId="{7F872A78-57B0-4B8D-8647-78DF792341B4}"/>
          </ac:picMkLst>
        </pc:picChg>
        <pc:picChg chg="add del mod">
          <ac:chgData name="Yanjie Gao" userId="24f75ad9-8acc-4f19-9cf6-1a682b562fdb" providerId="ADAL" clId="{5A699320-78B1-4D1D-9AAC-7728F652C735}" dt="2019-11-27T01:47:43.795" v="7461" actId="478"/>
          <ac:picMkLst>
            <pc:docMk/>
            <pc:sldMk cId="1977553356" sldId="1610"/>
            <ac:picMk id="1031" creationId="{75E548BD-7175-4F61-8CDA-700715378C1E}"/>
          </ac:picMkLst>
        </pc:picChg>
        <pc:picChg chg="add mod">
          <ac:chgData name="Yanjie Gao" userId="24f75ad9-8acc-4f19-9cf6-1a682b562fdb" providerId="ADAL" clId="{5A699320-78B1-4D1D-9AAC-7728F652C735}" dt="2019-11-27T02:17:42.234" v="7793" actId="164"/>
          <ac:picMkLst>
            <pc:docMk/>
            <pc:sldMk cId="1977553356" sldId="1610"/>
            <ac:picMk id="1033" creationId="{3C4F0510-F11C-4F30-BCC2-311B8F648BC9}"/>
          </ac:picMkLst>
        </pc:picChg>
        <pc:picChg chg="add del mod">
          <ac:chgData name="Yanjie Gao" userId="24f75ad9-8acc-4f19-9cf6-1a682b562fdb" providerId="ADAL" clId="{5A699320-78B1-4D1D-9AAC-7728F652C735}" dt="2019-11-27T02:16:35.016" v="7779" actId="478"/>
          <ac:picMkLst>
            <pc:docMk/>
            <pc:sldMk cId="1977553356" sldId="1610"/>
            <ac:picMk id="1036" creationId="{7C4AD300-030C-4B41-9603-79E2231B1BDE}"/>
          </ac:picMkLst>
        </pc:picChg>
        <pc:cxnChg chg="add del">
          <ac:chgData name="Yanjie Gao" userId="24f75ad9-8acc-4f19-9cf6-1a682b562fdb" providerId="ADAL" clId="{5A699320-78B1-4D1D-9AAC-7728F652C735}" dt="2019-11-27T01:37:51.596" v="7454" actId="478"/>
          <ac:cxnSpMkLst>
            <pc:docMk/>
            <pc:sldMk cId="1977553356" sldId="1610"/>
            <ac:cxnSpMk id="12" creationId="{DEF3C235-5365-4BED-83D8-1DF96E2E60BD}"/>
          </ac:cxnSpMkLst>
        </pc:cxnChg>
        <pc:cxnChg chg="add del">
          <ac:chgData name="Yanjie Gao" userId="24f75ad9-8acc-4f19-9cf6-1a682b562fdb" providerId="ADAL" clId="{5A699320-78B1-4D1D-9AAC-7728F652C735}" dt="2019-11-27T02:10:12.019" v="7736" actId="11529"/>
          <ac:cxnSpMkLst>
            <pc:docMk/>
            <pc:sldMk cId="1977553356" sldId="1610"/>
            <ac:cxnSpMk id="21" creationId="{963A0C08-0B15-4180-BEBC-03D1B1BCAB15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42" creationId="{29F631BE-6307-4D15-9C18-70957C272E54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69" creationId="{3E0AEFC6-96F5-43C0-AA26-D9652C5E7DC4}"/>
          </ac:cxnSpMkLst>
        </pc:cxnChg>
        <pc:cxnChg chg="add mod">
          <ac:chgData name="Yanjie Gao" userId="24f75ad9-8acc-4f19-9cf6-1a682b562fdb" providerId="ADAL" clId="{5A699320-78B1-4D1D-9AAC-7728F652C735}" dt="2019-11-27T02:17:23.795" v="7787" actId="164"/>
          <ac:cxnSpMkLst>
            <pc:docMk/>
            <pc:sldMk cId="1977553356" sldId="1610"/>
            <ac:cxnSpMk id="72" creationId="{B25C8238-CD56-45B5-A5F4-800EB450A2C0}"/>
          </ac:cxnSpMkLst>
        </pc:cxnChg>
        <pc:cxnChg chg="add mod">
          <ac:chgData name="Yanjie Gao" userId="24f75ad9-8acc-4f19-9cf6-1a682b562fdb" providerId="ADAL" clId="{5A699320-78B1-4D1D-9AAC-7728F652C735}" dt="2019-11-27T02:17:31.627" v="7790" actId="21"/>
          <ac:cxnSpMkLst>
            <pc:docMk/>
            <pc:sldMk cId="1977553356" sldId="1610"/>
            <ac:cxnSpMk id="75" creationId="{7122CA46-77A3-4821-A242-46F4DD6AB79F}"/>
          </ac:cxnSpMkLst>
        </pc:cxnChg>
      </pc:sldChg>
      <pc:sldChg chg="addSp delSp modSp new mod">
        <pc:chgData name="Yanjie Gao" userId="24f75ad9-8acc-4f19-9cf6-1a682b562fdb" providerId="ADAL" clId="{5A699320-78B1-4D1D-9AAC-7728F652C735}" dt="2019-11-27T02:18:12.395" v="7817" actId="478"/>
        <pc:sldMkLst>
          <pc:docMk/>
          <pc:sldMk cId="174028926" sldId="1611"/>
        </pc:sldMkLst>
        <pc:spChg chg="mod">
          <ac:chgData name="Yanjie Gao" userId="24f75ad9-8acc-4f19-9cf6-1a682b562fdb" providerId="ADAL" clId="{5A699320-78B1-4D1D-9AAC-7728F652C735}" dt="2019-11-27T02:18:08.746" v="7816"/>
          <ac:spMkLst>
            <pc:docMk/>
            <pc:sldMk cId="174028926" sldId="1611"/>
            <ac:spMk id="2" creationId="{AC6CDEBC-5E09-430D-9FC3-B3E7F15801E8}"/>
          </ac:spMkLst>
        </pc:spChg>
        <pc:spChg chg="del">
          <ac:chgData name="Yanjie Gao" userId="24f75ad9-8acc-4f19-9cf6-1a682b562fdb" providerId="ADAL" clId="{5A699320-78B1-4D1D-9AAC-7728F652C735}" dt="2019-11-27T02:18:12.395" v="7817" actId="478"/>
          <ac:spMkLst>
            <pc:docMk/>
            <pc:sldMk cId="174028926" sldId="1611"/>
            <ac:spMk id="3" creationId="{725FF3BE-50AF-4861-AAAC-DB932451AF40}"/>
          </ac:spMkLst>
        </pc:spChg>
        <pc:spChg chg="add del mod">
          <ac:chgData name="Yanjie Gao" userId="24f75ad9-8acc-4f19-9cf6-1a682b562fdb" providerId="ADAL" clId="{5A699320-78B1-4D1D-9AAC-7728F652C735}" dt="2019-11-27T02:17:10.100" v="7785"/>
          <ac:spMkLst>
            <pc:docMk/>
            <pc:sldMk cId="174028926" sldId="1611"/>
            <ac:spMk id="26" creationId="{657E0A3D-4CEC-4A6D-94F9-1A4830A93197}"/>
          </ac:spMkLst>
        </pc:spChg>
        <pc:grpChg chg="add del mod">
          <ac:chgData name="Yanjie Gao" userId="24f75ad9-8acc-4f19-9cf6-1a682b562fdb" providerId="ADAL" clId="{5A699320-78B1-4D1D-9AAC-7728F652C735}" dt="2019-11-27T02:17:10.100" v="7785"/>
          <ac:grpSpMkLst>
            <pc:docMk/>
            <pc:sldMk cId="174028926" sldId="1611"/>
            <ac:grpSpMk id="4" creationId="{95CA456E-5CDC-4044-B63E-56C3ECAEBF0C}"/>
          </ac:grpSpMkLst>
        </pc:grpChg>
        <pc:grpChg chg="add mod">
          <ac:chgData name="Yanjie Gao" userId="24f75ad9-8acc-4f19-9cf6-1a682b562fdb" providerId="ADAL" clId="{5A699320-78B1-4D1D-9AAC-7728F652C735}" dt="2019-11-27T02:17:37.376" v="7792" actId="1076"/>
          <ac:grpSpMkLst>
            <pc:docMk/>
            <pc:sldMk cId="174028926" sldId="1611"/>
            <ac:grpSpMk id="27" creationId="{2F714B22-4766-47FE-B9A5-FDBDD2E66FFB}"/>
          </ac:grpSpMkLst>
        </pc:grpChg>
      </pc:sldChg>
      <pc:sldMasterChg chg="delSldLayout">
        <pc:chgData name="Yanjie Gao" userId="24f75ad9-8acc-4f19-9cf6-1a682b562fdb" providerId="ADAL" clId="{5A699320-78B1-4D1D-9AAC-7728F652C735}" dt="2019-11-25T07:25:14.604" v="2380" actId="47"/>
        <pc:sldMasterMkLst>
          <pc:docMk/>
          <pc:sldMasterMk cId="3921718148" sldId="2147483648"/>
        </pc:sldMasterMkLst>
        <pc:sldLayoutChg chg="del">
          <pc:chgData name="Yanjie Gao" userId="24f75ad9-8acc-4f19-9cf6-1a682b562fdb" providerId="ADAL" clId="{5A699320-78B1-4D1D-9AAC-7728F652C735}" dt="2019-11-25T07:25:14.604" v="2380" actId="47"/>
          <pc:sldLayoutMkLst>
            <pc:docMk/>
            <pc:sldMasterMk cId="3921718148" sldId="2147483648"/>
            <pc:sldLayoutMk cId="1715273364" sldId="2147483660"/>
          </pc:sldLayoutMkLst>
        </pc:sldLayoutChg>
      </pc:sldMasterChg>
    </pc:docChg>
  </pc:docChgLst>
  <pc:docChgLst>
    <pc:chgData name="Yanjie Gao" userId="24f75ad9-8acc-4f19-9cf6-1a682b562fdb" providerId="ADAL" clId="{CB947195-100C-4305-9ECA-B688A884DD18}"/>
    <pc:docChg chg="addSld">
      <pc:chgData name="Yanjie Gao" userId="24f75ad9-8acc-4f19-9cf6-1a682b562fdb" providerId="ADAL" clId="{CB947195-100C-4305-9ECA-B688A884DD18}" dt="2020-07-06T01:07:57.104" v="0" actId="22"/>
      <pc:docMkLst>
        <pc:docMk/>
      </pc:docMkLst>
      <pc:sldChg chg="add">
        <pc:chgData name="Yanjie Gao" userId="24f75ad9-8acc-4f19-9cf6-1a682b562fdb" providerId="ADAL" clId="{CB947195-100C-4305-9ECA-B688A884DD18}" dt="2020-07-06T01:07:57.104" v="0" actId="22"/>
        <pc:sldMkLst>
          <pc:docMk/>
          <pc:sldMk cId="1887089625" sldId="1627"/>
        </pc:sldMkLst>
      </pc:sldChg>
    </pc:docChg>
  </pc:docChgLst>
  <pc:docChgLst>
    <pc:chgData name="Yanjie Gao" userId="24f75ad9-8acc-4f19-9cf6-1a682b562fdb" providerId="ADAL" clId="{560E7F4E-2463-4412-B65B-E1C7615D0EB9}"/>
    <pc:docChg chg="undo custSel addSld delSld modSld sldOrd">
      <pc:chgData name="Yanjie Gao" userId="24f75ad9-8acc-4f19-9cf6-1a682b562fdb" providerId="ADAL" clId="{560E7F4E-2463-4412-B65B-E1C7615D0EB9}" dt="2019-12-06T09:44:55.109" v="5105" actId="47"/>
      <pc:docMkLst>
        <pc:docMk/>
      </pc:docMkLst>
      <pc:sldChg chg="modSp mod">
        <pc:chgData name="Yanjie Gao" userId="24f75ad9-8acc-4f19-9cf6-1a682b562fdb" providerId="ADAL" clId="{560E7F4E-2463-4412-B65B-E1C7615D0EB9}" dt="2019-12-06T05:53:11.731" v="2061" actId="20577"/>
        <pc:sldMkLst>
          <pc:docMk/>
          <pc:sldMk cId="2690958421" sldId="259"/>
        </pc:sldMkLst>
        <pc:spChg chg="mod">
          <ac:chgData name="Yanjie Gao" userId="24f75ad9-8acc-4f19-9cf6-1a682b562fdb" providerId="ADAL" clId="{560E7F4E-2463-4412-B65B-E1C7615D0EB9}" dt="2019-12-05T03:25:14.505" v="121" actId="20577"/>
          <ac:spMkLst>
            <pc:docMk/>
            <pc:sldMk cId="2690958421" sldId="259"/>
            <ac:spMk id="2" creationId="{14836199-F404-419C-B765-F9A1F3DE01BA}"/>
          </ac:spMkLst>
        </pc:spChg>
        <pc:spChg chg="mod">
          <ac:chgData name="Yanjie Gao" userId="24f75ad9-8acc-4f19-9cf6-1a682b562fdb" providerId="ADAL" clId="{560E7F4E-2463-4412-B65B-E1C7615D0EB9}" dt="2019-12-06T05:53:11.731" v="2061" actId="20577"/>
          <ac:spMkLst>
            <pc:docMk/>
            <pc:sldMk cId="2690958421" sldId="259"/>
            <ac:spMk id="5" creationId="{634DFFCD-252B-4950-8500-867C2FACAAA6}"/>
          </ac:spMkLst>
        </pc:spChg>
        <pc:spChg chg="mod">
          <ac:chgData name="Yanjie Gao" userId="24f75ad9-8acc-4f19-9cf6-1a682b562fdb" providerId="ADAL" clId="{560E7F4E-2463-4412-B65B-E1C7615D0EB9}" dt="2019-12-06T04:46:58.995" v="783" actId="20577"/>
          <ac:spMkLst>
            <pc:docMk/>
            <pc:sldMk cId="2690958421" sldId="259"/>
            <ac:spMk id="18" creationId="{AE1C6765-F471-4A60-8671-9B09134B41DC}"/>
          </ac:spMkLst>
        </pc:spChg>
        <pc:spChg chg="mod">
          <ac:chgData name="Yanjie Gao" userId="24f75ad9-8acc-4f19-9cf6-1a682b562fdb" providerId="ADAL" clId="{560E7F4E-2463-4412-B65B-E1C7615D0EB9}" dt="2019-12-06T04:47:30.487" v="799" actId="1076"/>
          <ac:spMkLst>
            <pc:docMk/>
            <pc:sldMk cId="2690958421" sldId="259"/>
            <ac:spMk id="19" creationId="{B2903CEB-FD96-48A9-94D1-624A89FF3E4D}"/>
          </ac:spMkLst>
        </pc:spChg>
        <pc:spChg chg="mod">
          <ac:chgData name="Yanjie Gao" userId="24f75ad9-8acc-4f19-9cf6-1a682b562fdb" providerId="ADAL" clId="{560E7F4E-2463-4412-B65B-E1C7615D0EB9}" dt="2019-12-06T04:47:30.487" v="799" actId="1076"/>
          <ac:spMkLst>
            <pc:docMk/>
            <pc:sldMk cId="2690958421" sldId="259"/>
            <ac:spMk id="61" creationId="{2A4782C3-82DB-40FC-9F6D-07883BAD2F86}"/>
          </ac:spMkLst>
        </pc:spChg>
        <pc:spChg chg="mod">
          <ac:chgData name="Yanjie Gao" userId="24f75ad9-8acc-4f19-9cf6-1a682b562fdb" providerId="ADAL" clId="{560E7F4E-2463-4412-B65B-E1C7615D0EB9}" dt="2019-12-06T04:47:34.658" v="800" actId="1076"/>
          <ac:spMkLst>
            <pc:docMk/>
            <pc:sldMk cId="2690958421" sldId="259"/>
            <ac:spMk id="82" creationId="{60908800-846D-48F0-8DBF-12AEDD7F61F3}"/>
          </ac:spMkLst>
        </pc:spChg>
        <pc:spChg chg="mod">
          <ac:chgData name="Yanjie Gao" userId="24f75ad9-8acc-4f19-9cf6-1a682b562fdb" providerId="ADAL" clId="{560E7F4E-2463-4412-B65B-E1C7615D0EB9}" dt="2019-12-06T04:47:34.658" v="800" actId="1076"/>
          <ac:spMkLst>
            <pc:docMk/>
            <pc:sldMk cId="2690958421" sldId="259"/>
            <ac:spMk id="83" creationId="{E93507A4-1E68-4401-BC37-BF0D5CD39D0C}"/>
          </ac:spMkLst>
        </pc:spChg>
      </pc:sldChg>
      <pc:sldChg chg="modSp mod modAnim modNotesTx">
        <pc:chgData name="Yanjie Gao" userId="24f75ad9-8acc-4f19-9cf6-1a682b562fdb" providerId="ADAL" clId="{560E7F4E-2463-4412-B65B-E1C7615D0EB9}" dt="2019-12-06T09:11:35.235" v="4964" actId="20577"/>
        <pc:sldMkLst>
          <pc:docMk/>
          <pc:sldMk cId="183814946" sldId="272"/>
        </pc:sldMkLst>
        <pc:spChg chg="mod">
          <ac:chgData name="Yanjie Gao" userId="24f75ad9-8acc-4f19-9cf6-1a682b562fdb" providerId="ADAL" clId="{560E7F4E-2463-4412-B65B-E1C7615D0EB9}" dt="2019-12-06T09:11:35.235" v="4964" actId="20577"/>
          <ac:spMkLst>
            <pc:docMk/>
            <pc:sldMk cId="183814946" sldId="272"/>
            <ac:spMk id="2" creationId="{D3415010-1944-454F-95B1-342244377DBF}"/>
          </ac:spMkLst>
        </pc:spChg>
        <pc:spChg chg="mod">
          <ac:chgData name="Yanjie Gao" userId="24f75ad9-8acc-4f19-9cf6-1a682b562fdb" providerId="ADAL" clId="{560E7F4E-2463-4412-B65B-E1C7615D0EB9}" dt="2019-12-06T03:28:19.772" v="531" actId="1076"/>
          <ac:spMkLst>
            <pc:docMk/>
            <pc:sldMk cId="183814946" sldId="272"/>
            <ac:spMk id="20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6T03:28:23.276" v="532" actId="1076"/>
          <ac:spMkLst>
            <pc:docMk/>
            <pc:sldMk cId="183814946" sldId="272"/>
            <ac:spMk id="21" creationId="{E87B65CA-3D70-4805-A7EB-38755B800C82}"/>
          </ac:spMkLst>
        </pc:spChg>
        <pc:spChg chg="mod">
          <ac:chgData name="Yanjie Gao" userId="24f75ad9-8acc-4f19-9cf6-1a682b562fdb" providerId="ADAL" clId="{560E7F4E-2463-4412-B65B-E1C7615D0EB9}" dt="2019-12-06T03:28:08.582" v="521" actId="20577"/>
          <ac:spMkLst>
            <pc:docMk/>
            <pc:sldMk cId="183814946" sldId="272"/>
            <ac:spMk id="22" creationId="{D22BFC80-EE64-4B9D-8BBA-868160F515E6}"/>
          </ac:spMkLst>
        </pc:spChg>
        <pc:spChg chg="mod">
          <ac:chgData name="Yanjie Gao" userId="24f75ad9-8acc-4f19-9cf6-1a682b562fdb" providerId="ADAL" clId="{560E7F4E-2463-4412-B65B-E1C7615D0EB9}" dt="2019-12-06T08:51:56.506" v="4713" actId="1076"/>
          <ac:spMkLst>
            <pc:docMk/>
            <pc:sldMk cId="183814946" sldId="272"/>
            <ac:spMk id="24" creationId="{4E0FB9D7-0ACF-43D8-8CD2-7203CAC9BA42}"/>
          </ac:spMkLst>
        </pc:spChg>
        <pc:spChg chg="mod">
          <ac:chgData name="Yanjie Gao" userId="24f75ad9-8acc-4f19-9cf6-1a682b562fdb" providerId="ADAL" clId="{560E7F4E-2463-4412-B65B-E1C7615D0EB9}" dt="2019-12-05T01:56:38.854" v="44"/>
          <ac:spMkLst>
            <pc:docMk/>
            <pc:sldMk cId="183814946" sldId="272"/>
            <ac:spMk id="32" creationId="{6713D7A1-B906-4139-8754-C0BFC7C622F4}"/>
          </ac:spMkLst>
        </pc:spChg>
        <pc:spChg chg="mod">
          <ac:chgData name="Yanjie Gao" userId="24f75ad9-8acc-4f19-9cf6-1a682b562fdb" providerId="ADAL" clId="{560E7F4E-2463-4412-B65B-E1C7615D0EB9}" dt="2019-12-05T01:56:46.599" v="56"/>
          <ac:spMkLst>
            <pc:docMk/>
            <pc:sldMk cId="183814946" sldId="272"/>
            <ac:spMk id="34" creationId="{78089F22-B7CA-406F-AF90-7FF75E28F7EF}"/>
          </ac:spMkLst>
        </pc:spChg>
        <pc:spChg chg="mod">
          <ac:chgData name="Yanjie Gao" userId="24f75ad9-8acc-4f19-9cf6-1a682b562fdb" providerId="ADAL" clId="{560E7F4E-2463-4412-B65B-E1C7615D0EB9}" dt="2019-12-05T01:56:29.369" v="32"/>
          <ac:spMkLst>
            <pc:docMk/>
            <pc:sldMk cId="183814946" sldId="272"/>
            <ac:spMk id="35" creationId="{FBA82DD9-7DDD-41E0-9D3F-FE9303C3FB9F}"/>
          </ac:spMkLst>
        </pc:spChg>
      </pc:sldChg>
      <pc:sldChg chg="modSp mod">
        <pc:chgData name="Yanjie Gao" userId="24f75ad9-8acc-4f19-9cf6-1a682b562fdb" providerId="ADAL" clId="{560E7F4E-2463-4412-B65B-E1C7615D0EB9}" dt="2019-12-05T03:47:19.759" v="341" actId="20577"/>
        <pc:sldMkLst>
          <pc:docMk/>
          <pc:sldMk cId="1484164086" sldId="1560"/>
        </pc:sldMkLst>
        <pc:spChg chg="mod">
          <ac:chgData name="Yanjie Gao" userId="24f75ad9-8acc-4f19-9cf6-1a682b562fdb" providerId="ADAL" clId="{560E7F4E-2463-4412-B65B-E1C7615D0EB9}" dt="2019-12-05T03:47:19.759" v="341" actId="20577"/>
          <ac:spMkLst>
            <pc:docMk/>
            <pc:sldMk cId="1484164086" sldId="1560"/>
            <ac:spMk id="39" creationId="{D7C93E06-2A76-4F1D-93AB-DC70AA3C01A5}"/>
          </ac:spMkLst>
        </pc:spChg>
      </pc:sldChg>
      <pc:sldChg chg="modSp mod">
        <pc:chgData name="Yanjie Gao" userId="24f75ad9-8acc-4f19-9cf6-1a682b562fdb" providerId="ADAL" clId="{560E7F4E-2463-4412-B65B-E1C7615D0EB9}" dt="2019-12-06T09:44:52.798" v="5104" actId="108"/>
        <pc:sldMkLst>
          <pc:docMk/>
          <pc:sldMk cId="2978665745" sldId="1575"/>
        </pc:sldMkLst>
        <pc:spChg chg="mod">
          <ac:chgData name="Yanjie Gao" userId="24f75ad9-8acc-4f19-9cf6-1a682b562fdb" providerId="ADAL" clId="{560E7F4E-2463-4412-B65B-E1C7615D0EB9}" dt="2019-12-06T09:43:57.135" v="5099" actId="108"/>
          <ac:spMkLst>
            <pc:docMk/>
            <pc:sldMk cId="2978665745" sldId="1575"/>
            <ac:spMk id="2" creationId="{484F40AE-3020-4BAE-8B20-09A948DB969F}"/>
          </ac:spMkLst>
        </pc:spChg>
        <pc:spChg chg="mod">
          <ac:chgData name="Yanjie Gao" userId="24f75ad9-8acc-4f19-9cf6-1a682b562fdb" providerId="ADAL" clId="{560E7F4E-2463-4412-B65B-E1C7615D0EB9}" dt="2019-12-06T09:44:52.798" v="5104" actId="108"/>
          <ac:spMkLst>
            <pc:docMk/>
            <pc:sldMk cId="2978665745" sldId="1575"/>
            <ac:spMk id="3" creationId="{417D1322-F3D5-4296-A5AD-875B0CAE230F}"/>
          </ac:spMkLst>
        </pc:spChg>
      </pc:sldChg>
      <pc:sldChg chg="modSp mod">
        <pc:chgData name="Yanjie Gao" userId="24f75ad9-8acc-4f19-9cf6-1a682b562fdb" providerId="ADAL" clId="{560E7F4E-2463-4412-B65B-E1C7615D0EB9}" dt="2019-12-06T08:12:26.460" v="3393"/>
        <pc:sldMkLst>
          <pc:docMk/>
          <pc:sldMk cId="3622088988" sldId="1576"/>
        </pc:sldMkLst>
        <pc:spChg chg="mod">
          <ac:chgData name="Yanjie Gao" userId="24f75ad9-8acc-4f19-9cf6-1a682b562fdb" providerId="ADAL" clId="{560E7F4E-2463-4412-B65B-E1C7615D0EB9}" dt="2019-12-06T08:12:26.460" v="3393"/>
          <ac:spMkLst>
            <pc:docMk/>
            <pc:sldMk cId="3622088988" sldId="1576"/>
            <ac:spMk id="2" creationId="{DEB42901-42BD-4B4D-A872-0E7D0E1549E0}"/>
          </ac:spMkLst>
        </pc:spChg>
        <pc:spChg chg="mod">
          <ac:chgData name="Yanjie Gao" userId="24f75ad9-8acc-4f19-9cf6-1a682b562fdb" providerId="ADAL" clId="{560E7F4E-2463-4412-B65B-E1C7615D0EB9}" dt="2019-12-06T08:12:20.858" v="3391" actId="20577"/>
          <ac:spMkLst>
            <pc:docMk/>
            <pc:sldMk cId="3622088988" sldId="1576"/>
            <ac:spMk id="3" creationId="{3C3C9ED4-018A-4CA8-B57D-E171D8C7F118}"/>
          </ac:spMkLst>
        </pc:spChg>
      </pc:sldChg>
      <pc:sldChg chg="modSp">
        <pc:chgData name="Yanjie Gao" userId="24f75ad9-8acc-4f19-9cf6-1a682b562fdb" providerId="ADAL" clId="{560E7F4E-2463-4412-B65B-E1C7615D0EB9}" dt="2019-12-06T08:23:44.337" v="3696"/>
        <pc:sldMkLst>
          <pc:docMk/>
          <pc:sldMk cId="3121647802" sldId="1577"/>
        </pc:sldMkLst>
        <pc:spChg chg="mod">
          <ac:chgData name="Yanjie Gao" userId="24f75ad9-8acc-4f19-9cf6-1a682b562fdb" providerId="ADAL" clId="{560E7F4E-2463-4412-B65B-E1C7615D0EB9}" dt="2019-12-06T08:23:44.337" v="3696"/>
          <ac:spMkLst>
            <pc:docMk/>
            <pc:sldMk cId="3121647802" sldId="1577"/>
            <ac:spMk id="2" creationId="{EAE409AC-0E08-4C9B-867B-3FD347BDF801}"/>
          </ac:spMkLst>
        </pc:spChg>
      </pc:sldChg>
      <pc:sldChg chg="modSp del mod">
        <pc:chgData name="Yanjie Gao" userId="24f75ad9-8acc-4f19-9cf6-1a682b562fdb" providerId="ADAL" clId="{560E7F4E-2463-4412-B65B-E1C7615D0EB9}" dt="2019-12-06T08:44:01.168" v="4358" actId="47"/>
        <pc:sldMkLst>
          <pc:docMk/>
          <pc:sldMk cId="2705033991" sldId="1578"/>
        </pc:sldMkLst>
        <pc:spChg chg="mod">
          <ac:chgData name="Yanjie Gao" userId="24f75ad9-8acc-4f19-9cf6-1a682b562fdb" providerId="ADAL" clId="{560E7F4E-2463-4412-B65B-E1C7615D0EB9}" dt="2019-12-06T08:42:56.013" v="4345" actId="20577"/>
          <ac:spMkLst>
            <pc:docMk/>
            <pc:sldMk cId="2705033991" sldId="1578"/>
            <ac:spMk id="2" creationId="{7D2AD1EC-731A-4599-993C-97F4DB9DDA83}"/>
          </ac:spMkLst>
        </pc:spChg>
        <pc:spChg chg="mod">
          <ac:chgData name="Yanjie Gao" userId="24f75ad9-8acc-4f19-9cf6-1a682b562fdb" providerId="ADAL" clId="{560E7F4E-2463-4412-B65B-E1C7615D0EB9}" dt="2019-12-06T08:43:01.110" v="4351" actId="20577"/>
          <ac:spMkLst>
            <pc:docMk/>
            <pc:sldMk cId="2705033991" sldId="1578"/>
            <ac:spMk id="3" creationId="{682E6EF2-9650-404A-87AE-E7090686A80F}"/>
          </ac:spMkLst>
        </pc:spChg>
      </pc:sldChg>
      <pc:sldChg chg="modSp mod">
        <pc:chgData name="Yanjie Gao" userId="24f75ad9-8acc-4f19-9cf6-1a682b562fdb" providerId="ADAL" clId="{560E7F4E-2463-4412-B65B-E1C7615D0EB9}" dt="2019-12-05T03:22:35.066" v="110" actId="20577"/>
        <pc:sldMkLst>
          <pc:docMk/>
          <pc:sldMk cId="3094575616" sldId="1579"/>
        </pc:sldMkLst>
        <pc:spChg chg="mod">
          <ac:chgData name="Yanjie Gao" userId="24f75ad9-8acc-4f19-9cf6-1a682b562fdb" providerId="ADAL" clId="{560E7F4E-2463-4412-B65B-E1C7615D0EB9}" dt="2019-12-05T03:22:35.066" v="11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modSp mod ord">
        <pc:chgData name="Yanjie Gao" userId="24f75ad9-8acc-4f19-9cf6-1a682b562fdb" providerId="ADAL" clId="{560E7F4E-2463-4412-B65B-E1C7615D0EB9}" dt="2019-12-06T08:43:19.252" v="4355"/>
        <pc:sldMkLst>
          <pc:docMk/>
          <pc:sldMk cId="206264813" sldId="1581"/>
        </pc:sldMkLst>
        <pc:spChg chg="mod">
          <ac:chgData name="Yanjie Gao" userId="24f75ad9-8acc-4f19-9cf6-1a682b562fdb" providerId="ADAL" clId="{560E7F4E-2463-4412-B65B-E1C7615D0EB9}" dt="2019-12-05T03:54:17.800" v="384" actId="1076"/>
          <ac:spMkLst>
            <pc:docMk/>
            <pc:sldMk cId="206264813" sldId="1581"/>
            <ac:spMk id="25" creationId="{D1E5BD31-4127-4DC1-BB00-19258F89354F}"/>
          </ac:spMkLst>
        </pc:spChg>
        <pc:spChg chg="mod">
          <ac:chgData name="Yanjie Gao" userId="24f75ad9-8acc-4f19-9cf6-1a682b562fdb" providerId="ADAL" clId="{560E7F4E-2463-4412-B65B-E1C7615D0EB9}" dt="2019-12-05T03:54:19.568" v="385" actId="1076"/>
          <ac:spMkLst>
            <pc:docMk/>
            <pc:sldMk cId="206264813" sldId="1581"/>
            <ac:spMk id="26" creationId="{8554ADD1-A8E8-4DB4-9616-2D5B5807A577}"/>
          </ac:spMkLst>
        </pc:spChg>
      </pc:sldChg>
      <pc:sldChg chg="ord">
        <pc:chgData name="Yanjie Gao" userId="24f75ad9-8acc-4f19-9cf6-1a682b562fdb" providerId="ADAL" clId="{560E7F4E-2463-4412-B65B-E1C7615D0EB9}" dt="2019-12-06T08:43:59.027" v="4357"/>
        <pc:sldMkLst>
          <pc:docMk/>
          <pc:sldMk cId="2928411903" sldId="1583"/>
        </pc:sldMkLst>
      </pc:sldChg>
      <pc:sldChg chg="modSp mod">
        <pc:chgData name="Yanjie Gao" userId="24f75ad9-8acc-4f19-9cf6-1a682b562fdb" providerId="ADAL" clId="{560E7F4E-2463-4412-B65B-E1C7615D0EB9}" dt="2019-12-06T08:25:26.510" v="3743"/>
        <pc:sldMkLst>
          <pc:docMk/>
          <pc:sldMk cId="340764837" sldId="1584"/>
        </pc:sldMkLst>
        <pc:spChg chg="mod">
          <ac:chgData name="Yanjie Gao" userId="24f75ad9-8acc-4f19-9cf6-1a682b562fdb" providerId="ADAL" clId="{560E7F4E-2463-4412-B65B-E1C7615D0EB9}" dt="2019-12-06T08:25:26.510" v="3743"/>
          <ac:spMkLst>
            <pc:docMk/>
            <pc:sldMk cId="340764837" sldId="1584"/>
            <ac:spMk id="3" creationId="{CE51FF26-B068-42B7-B4BE-4627F141B7F9}"/>
          </ac:spMkLst>
        </pc:spChg>
        <pc:picChg chg="mod">
          <ac:chgData name="Yanjie Gao" userId="24f75ad9-8acc-4f19-9cf6-1a682b562fdb" providerId="ADAL" clId="{560E7F4E-2463-4412-B65B-E1C7615D0EB9}" dt="2019-12-06T08:21:13.427" v="3518" actId="1076"/>
          <ac:picMkLst>
            <pc:docMk/>
            <pc:sldMk cId="340764837" sldId="1584"/>
            <ac:picMk id="1028" creationId="{9333F6B6-BD74-4743-94BB-62CCA9775073}"/>
          </ac:picMkLst>
        </pc:picChg>
      </pc:sldChg>
      <pc:sldChg chg="modSp mod">
        <pc:chgData name="Yanjie Gao" userId="24f75ad9-8acc-4f19-9cf6-1a682b562fdb" providerId="ADAL" clId="{560E7F4E-2463-4412-B65B-E1C7615D0EB9}" dt="2019-12-06T06:36:40.742" v="2698" actId="20577"/>
        <pc:sldMkLst>
          <pc:docMk/>
          <pc:sldMk cId="3003834356" sldId="1588"/>
        </pc:sldMkLst>
        <pc:spChg chg="mod">
          <ac:chgData name="Yanjie Gao" userId="24f75ad9-8acc-4f19-9cf6-1a682b562fdb" providerId="ADAL" clId="{560E7F4E-2463-4412-B65B-E1C7615D0EB9}" dt="2019-12-05T03:55:26.553" v="398" actId="20577"/>
          <ac:spMkLst>
            <pc:docMk/>
            <pc:sldMk cId="3003834356" sldId="1588"/>
            <ac:spMk id="2" creationId="{0EA5543D-CD9A-45AD-A9C8-198AD8521506}"/>
          </ac:spMkLst>
        </pc:spChg>
        <pc:spChg chg="mod">
          <ac:chgData name="Yanjie Gao" userId="24f75ad9-8acc-4f19-9cf6-1a682b562fdb" providerId="ADAL" clId="{560E7F4E-2463-4412-B65B-E1C7615D0EB9}" dt="2019-12-05T03:36:38.012" v="191" actId="20577"/>
          <ac:spMkLst>
            <pc:docMk/>
            <pc:sldMk cId="3003834356" sldId="1588"/>
            <ac:spMk id="3" creationId="{CCCF6A08-7F23-4477-9E5F-078B2AB6CF16}"/>
          </ac:spMkLst>
        </pc:spChg>
        <pc:spChg chg="mod">
          <ac:chgData name="Yanjie Gao" userId="24f75ad9-8acc-4f19-9cf6-1a682b562fdb" providerId="ADAL" clId="{560E7F4E-2463-4412-B65B-E1C7615D0EB9}" dt="2019-12-06T06:36:36.936" v="2696" actId="20577"/>
          <ac:spMkLst>
            <pc:docMk/>
            <pc:sldMk cId="3003834356" sldId="1588"/>
            <ac:spMk id="25" creationId="{414C12C6-3D5F-46A6-8A44-7D89AEAB064B}"/>
          </ac:spMkLst>
        </pc:spChg>
        <pc:spChg chg="mod">
          <ac:chgData name="Yanjie Gao" userId="24f75ad9-8acc-4f19-9cf6-1a682b562fdb" providerId="ADAL" clId="{560E7F4E-2463-4412-B65B-E1C7615D0EB9}" dt="2019-12-06T06:36:40.742" v="2698" actId="20577"/>
          <ac:spMkLst>
            <pc:docMk/>
            <pc:sldMk cId="3003834356" sldId="1588"/>
            <ac:spMk id="34" creationId="{F83F5D7F-D915-4D51-A627-971A2B51F2FF}"/>
          </ac:spMkLst>
        </pc:spChg>
      </pc:sldChg>
      <pc:sldChg chg="modSp mod">
        <pc:chgData name="Yanjie Gao" userId="24f75ad9-8acc-4f19-9cf6-1a682b562fdb" providerId="ADAL" clId="{560E7F4E-2463-4412-B65B-E1C7615D0EB9}" dt="2019-12-05T03:56:00.568" v="410" actId="20577"/>
        <pc:sldMkLst>
          <pc:docMk/>
          <pc:sldMk cId="3635386327" sldId="1589"/>
        </pc:sldMkLst>
        <pc:spChg chg="mod">
          <ac:chgData name="Yanjie Gao" userId="24f75ad9-8acc-4f19-9cf6-1a682b562fdb" providerId="ADAL" clId="{560E7F4E-2463-4412-B65B-E1C7615D0EB9}" dt="2019-12-05T03:56:00.568" v="410" actId="20577"/>
          <ac:spMkLst>
            <pc:docMk/>
            <pc:sldMk cId="3635386327" sldId="1589"/>
            <ac:spMk id="2" creationId="{F9AAD74B-9DC6-40A7-B21C-21A575D00EBF}"/>
          </ac:spMkLst>
        </pc:spChg>
        <pc:spChg chg="mod">
          <ac:chgData name="Yanjie Gao" userId="24f75ad9-8acc-4f19-9cf6-1a682b562fdb" providerId="ADAL" clId="{560E7F4E-2463-4412-B65B-E1C7615D0EB9}" dt="2019-12-05T03:37:33.395" v="222"/>
          <ac:spMkLst>
            <pc:docMk/>
            <pc:sldMk cId="3635386327" sldId="1589"/>
            <ac:spMk id="15" creationId="{C96A8DE4-DACC-4AE2-8E1C-808CEF4C80F3}"/>
          </ac:spMkLst>
        </pc:spChg>
      </pc:sldChg>
      <pc:sldChg chg="modSp mod">
        <pc:chgData name="Yanjie Gao" userId="24f75ad9-8acc-4f19-9cf6-1a682b562fdb" providerId="ADAL" clId="{560E7F4E-2463-4412-B65B-E1C7615D0EB9}" dt="2019-12-05T03:47:04.514" v="325" actId="20577"/>
        <pc:sldMkLst>
          <pc:docMk/>
          <pc:sldMk cId="371472209" sldId="1591"/>
        </pc:sldMkLst>
        <pc:spChg chg="mod">
          <ac:chgData name="Yanjie Gao" userId="24f75ad9-8acc-4f19-9cf6-1a682b562fdb" providerId="ADAL" clId="{560E7F4E-2463-4412-B65B-E1C7615D0EB9}" dt="2019-12-05T03:47:04.514" v="325" actId="20577"/>
          <ac:spMkLst>
            <pc:docMk/>
            <pc:sldMk cId="371472209" sldId="1591"/>
            <ac:spMk id="4" creationId="{6666CBC1-AEB0-4300-AB00-B95ACB29AD73}"/>
          </ac:spMkLst>
        </pc:spChg>
      </pc:sldChg>
      <pc:sldChg chg="modSp del mod">
        <pc:chgData name="Yanjie Gao" userId="24f75ad9-8acc-4f19-9cf6-1a682b562fdb" providerId="ADAL" clId="{560E7F4E-2463-4412-B65B-E1C7615D0EB9}" dt="2019-12-06T08:12:29.708" v="3394" actId="47"/>
        <pc:sldMkLst>
          <pc:docMk/>
          <pc:sldMk cId="701830215" sldId="1593"/>
        </pc:sldMkLst>
        <pc:spChg chg="mod">
          <ac:chgData name="Yanjie Gao" userId="24f75ad9-8acc-4f19-9cf6-1a682b562fdb" providerId="ADAL" clId="{560E7F4E-2463-4412-B65B-E1C7615D0EB9}" dt="2019-12-05T03:48:20.161" v="370" actId="20577"/>
          <ac:spMkLst>
            <pc:docMk/>
            <pc:sldMk cId="701830215" sldId="1593"/>
            <ac:spMk id="6" creationId="{6BA3B691-9A70-4AA3-B611-9ECAB70AC1F2}"/>
          </ac:spMkLst>
        </pc:spChg>
      </pc:sldChg>
      <pc:sldChg chg="modSp mod">
        <pc:chgData name="Yanjie Gao" userId="24f75ad9-8acc-4f19-9cf6-1a682b562fdb" providerId="ADAL" clId="{560E7F4E-2463-4412-B65B-E1C7615D0EB9}" dt="2019-12-06T08:19:04.579" v="3500" actId="20577"/>
        <pc:sldMkLst>
          <pc:docMk/>
          <pc:sldMk cId="683102537" sldId="1594"/>
        </pc:sldMkLst>
        <pc:spChg chg="mod">
          <ac:chgData name="Yanjie Gao" userId="24f75ad9-8acc-4f19-9cf6-1a682b562fdb" providerId="ADAL" clId="{560E7F4E-2463-4412-B65B-E1C7615D0EB9}" dt="2019-12-06T08:19:04.579" v="3500" actId="20577"/>
          <ac:spMkLst>
            <pc:docMk/>
            <pc:sldMk cId="683102537" sldId="1594"/>
            <ac:spMk id="2" creationId="{23FFC627-91AC-46A2-A655-1A09A75A6F12}"/>
          </ac:spMkLst>
        </pc:spChg>
        <pc:spChg chg="mod">
          <ac:chgData name="Yanjie Gao" userId="24f75ad9-8acc-4f19-9cf6-1a682b562fdb" providerId="ADAL" clId="{560E7F4E-2463-4412-B65B-E1C7615D0EB9}" dt="2019-12-05T03:48:35.873" v="373" actId="20577"/>
          <ac:spMkLst>
            <pc:docMk/>
            <pc:sldMk cId="683102537" sldId="1594"/>
            <ac:spMk id="63" creationId="{725E450C-B1BB-4486-9A07-62079BE2B698}"/>
          </ac:spMkLst>
        </pc:spChg>
      </pc:sldChg>
      <pc:sldChg chg="modSp mod">
        <pc:chgData name="Yanjie Gao" userId="24f75ad9-8acc-4f19-9cf6-1a682b562fdb" providerId="ADAL" clId="{560E7F4E-2463-4412-B65B-E1C7615D0EB9}" dt="2019-12-06T05:57:36.069" v="2110" actId="15"/>
        <pc:sldMkLst>
          <pc:docMk/>
          <pc:sldMk cId="3446523943" sldId="1595"/>
        </pc:sldMkLst>
        <pc:spChg chg="mod">
          <ac:chgData name="Yanjie Gao" userId="24f75ad9-8acc-4f19-9cf6-1a682b562fdb" providerId="ADAL" clId="{560E7F4E-2463-4412-B65B-E1C7615D0EB9}" dt="2019-12-05T03:55:20.475" v="397" actId="20577"/>
          <ac:spMkLst>
            <pc:docMk/>
            <pc:sldMk cId="3446523943" sldId="1595"/>
            <ac:spMk id="2" creationId="{E08ABF23-646F-47E2-95BF-B9742AFDACFB}"/>
          </ac:spMkLst>
        </pc:spChg>
        <pc:spChg chg="mod">
          <ac:chgData name="Yanjie Gao" userId="24f75ad9-8acc-4f19-9cf6-1a682b562fdb" providerId="ADAL" clId="{560E7F4E-2463-4412-B65B-E1C7615D0EB9}" dt="2019-12-06T05:57:36.069" v="2110" actId="15"/>
          <ac:spMkLst>
            <pc:docMk/>
            <pc:sldMk cId="3446523943" sldId="1595"/>
            <ac:spMk id="3" creationId="{185D8997-DA49-46CE-8A44-82903D04EC0F}"/>
          </ac:spMkLst>
        </pc:spChg>
        <pc:spChg chg="mod">
          <ac:chgData name="Yanjie Gao" userId="24f75ad9-8acc-4f19-9cf6-1a682b562fdb" providerId="ADAL" clId="{560E7F4E-2463-4412-B65B-E1C7615D0EB9}" dt="2019-12-06T04:51:43.044" v="1040" actId="20577"/>
          <ac:spMkLst>
            <pc:docMk/>
            <pc:sldMk cId="3446523943" sldId="1595"/>
            <ac:spMk id="65" creationId="{589B477D-094E-4960-9C15-6CD6A7075DE6}"/>
          </ac:spMkLst>
        </pc:spChg>
        <pc:spChg chg="mod">
          <ac:chgData name="Yanjie Gao" userId="24f75ad9-8acc-4f19-9cf6-1a682b562fdb" providerId="ADAL" clId="{560E7F4E-2463-4412-B65B-E1C7615D0EB9}" dt="2019-12-06T04:51:45.717" v="1042" actId="20577"/>
          <ac:spMkLst>
            <pc:docMk/>
            <pc:sldMk cId="3446523943" sldId="1595"/>
            <ac:spMk id="66" creationId="{77649015-3FAA-41A3-A82B-FFB88990C46F}"/>
          </ac:spMkLst>
        </pc:spChg>
        <pc:spChg chg="mod">
          <ac:chgData name="Yanjie Gao" userId="24f75ad9-8acc-4f19-9cf6-1a682b562fdb" providerId="ADAL" clId="{560E7F4E-2463-4412-B65B-E1C7615D0EB9}" dt="2019-12-06T04:51:48.168" v="1044" actId="20577"/>
          <ac:spMkLst>
            <pc:docMk/>
            <pc:sldMk cId="3446523943" sldId="1595"/>
            <ac:spMk id="74" creationId="{E463EE97-E40E-4842-A43E-E880F3F56BAA}"/>
          </ac:spMkLst>
        </pc:spChg>
        <pc:spChg chg="mod">
          <ac:chgData name="Yanjie Gao" userId="24f75ad9-8acc-4f19-9cf6-1a682b562fdb" providerId="ADAL" clId="{560E7F4E-2463-4412-B65B-E1C7615D0EB9}" dt="2019-12-06T04:51:50.193" v="1046" actId="20577"/>
          <ac:spMkLst>
            <pc:docMk/>
            <pc:sldMk cId="3446523943" sldId="1595"/>
            <ac:spMk id="75" creationId="{B28036A4-5134-448D-B498-4C9682B9CB25}"/>
          </ac:spMkLst>
        </pc:spChg>
        <pc:spChg chg="mod">
          <ac:chgData name="Yanjie Gao" userId="24f75ad9-8acc-4f19-9cf6-1a682b562fdb" providerId="ADAL" clId="{560E7F4E-2463-4412-B65B-E1C7615D0EB9}" dt="2019-12-06T04:52:07.571" v="1058" actId="20577"/>
          <ac:spMkLst>
            <pc:docMk/>
            <pc:sldMk cId="3446523943" sldId="1595"/>
            <ac:spMk id="79" creationId="{1EF4450E-6378-4F77-8AFC-610B96487604}"/>
          </ac:spMkLst>
        </pc:spChg>
        <pc:spChg chg="mod">
          <ac:chgData name="Yanjie Gao" userId="24f75ad9-8acc-4f19-9cf6-1a682b562fdb" providerId="ADAL" clId="{560E7F4E-2463-4412-B65B-E1C7615D0EB9}" dt="2019-12-06T04:52:14.156" v="1060" actId="20577"/>
          <ac:spMkLst>
            <pc:docMk/>
            <pc:sldMk cId="3446523943" sldId="1595"/>
            <ac:spMk id="81" creationId="{59A6E4EB-FE0F-412B-9D70-6DBFAA9809F2}"/>
          </ac:spMkLst>
        </pc:spChg>
        <pc:spChg chg="mod">
          <ac:chgData name="Yanjie Gao" userId="24f75ad9-8acc-4f19-9cf6-1a682b562fdb" providerId="ADAL" clId="{560E7F4E-2463-4412-B65B-E1C7615D0EB9}" dt="2019-12-06T04:52:20.413" v="1064" actId="20577"/>
          <ac:spMkLst>
            <pc:docMk/>
            <pc:sldMk cId="3446523943" sldId="1595"/>
            <ac:spMk id="82" creationId="{0FCACC5A-8129-4F6E-ABB9-B286CD679848}"/>
          </ac:spMkLst>
        </pc:spChg>
      </pc:sldChg>
      <pc:sldChg chg="addSp modSp mod modAnim">
        <pc:chgData name="Yanjie Gao" userId="24f75ad9-8acc-4f19-9cf6-1a682b562fdb" providerId="ADAL" clId="{560E7F4E-2463-4412-B65B-E1C7615D0EB9}" dt="2019-12-06T08:47:23.130" v="4499" actId="14100"/>
        <pc:sldMkLst>
          <pc:docMk/>
          <pc:sldMk cId="763466293" sldId="1597"/>
        </pc:sldMkLst>
        <pc:spChg chg="mod">
          <ac:chgData name="Yanjie Gao" userId="24f75ad9-8acc-4f19-9cf6-1a682b562fdb" providerId="ADAL" clId="{560E7F4E-2463-4412-B65B-E1C7615D0EB9}" dt="2019-12-06T03:25:05.162" v="444" actId="20577"/>
          <ac:spMkLst>
            <pc:docMk/>
            <pc:sldMk cId="763466293" sldId="1597"/>
            <ac:spMk id="2" creationId="{023BF3B3-8D60-46FD-A58E-50F2D9EFE977}"/>
          </ac:spMkLst>
        </pc:spChg>
        <pc:spChg chg="mod">
          <ac:chgData name="Yanjie Gao" userId="24f75ad9-8acc-4f19-9cf6-1a682b562fdb" providerId="ADAL" clId="{560E7F4E-2463-4412-B65B-E1C7615D0EB9}" dt="2019-12-06T08:47:23.130" v="4499" actId="14100"/>
          <ac:spMkLst>
            <pc:docMk/>
            <pc:sldMk cId="763466293" sldId="1597"/>
            <ac:spMk id="6" creationId="{8D3D16C7-9440-4A72-A308-75C0ECC16C49}"/>
          </ac:spMkLst>
        </pc:spChg>
        <pc:spChg chg="add">
          <ac:chgData name="Yanjie Gao" userId="24f75ad9-8acc-4f19-9cf6-1a682b562fdb" providerId="ADAL" clId="{560E7F4E-2463-4412-B65B-E1C7615D0EB9}" dt="2019-12-06T08:44:37.477" v="4359"/>
          <ac:spMkLst>
            <pc:docMk/>
            <pc:sldMk cId="763466293" sldId="1597"/>
            <ac:spMk id="10" creationId="{2F52579A-C5FA-4AD0-8660-C05317FAAEAE}"/>
          </ac:spMkLst>
        </pc:spChg>
      </pc:sldChg>
      <pc:sldChg chg="modSp mod">
        <pc:chgData name="Yanjie Gao" userId="24f75ad9-8acc-4f19-9cf6-1a682b562fdb" providerId="ADAL" clId="{560E7F4E-2463-4412-B65B-E1C7615D0EB9}" dt="2019-12-06T07:42:21.111" v="2880" actId="15"/>
        <pc:sldMkLst>
          <pc:docMk/>
          <pc:sldMk cId="3020459345" sldId="1598"/>
        </pc:sldMkLst>
        <pc:spChg chg="mod">
          <ac:chgData name="Yanjie Gao" userId="24f75ad9-8acc-4f19-9cf6-1a682b562fdb" providerId="ADAL" clId="{560E7F4E-2463-4412-B65B-E1C7615D0EB9}" dt="2019-12-06T04:49:49.352" v="877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560E7F4E-2463-4412-B65B-E1C7615D0EB9}" dt="2019-12-06T07:42:21.111" v="2880" actId="15"/>
          <ac:spMkLst>
            <pc:docMk/>
            <pc:sldMk cId="3020459345" sldId="1598"/>
            <ac:spMk id="3" creationId="{F9D7A7A8-D332-4678-97F3-7B76CC9980A5}"/>
          </ac:spMkLst>
        </pc:spChg>
        <pc:spChg chg="mod">
          <ac:chgData name="Yanjie Gao" userId="24f75ad9-8acc-4f19-9cf6-1a682b562fdb" providerId="ADAL" clId="{560E7F4E-2463-4412-B65B-E1C7615D0EB9}" dt="2019-12-06T05:25:38.718" v="1865" actId="1076"/>
          <ac:spMkLst>
            <pc:docMk/>
            <pc:sldMk cId="3020459345" sldId="1598"/>
            <ac:spMk id="6" creationId="{B641271B-DCAE-4CCD-804E-00BE82E7D160}"/>
          </ac:spMkLst>
        </pc:spChg>
        <pc:picChg chg="mod">
          <ac:chgData name="Yanjie Gao" userId="24f75ad9-8acc-4f19-9cf6-1a682b562fdb" providerId="ADAL" clId="{560E7F4E-2463-4412-B65B-E1C7615D0EB9}" dt="2019-12-06T05:25:34.591" v="1863" actId="1076"/>
          <ac:picMkLst>
            <pc:docMk/>
            <pc:sldMk cId="3020459345" sldId="1598"/>
            <ac:picMk id="4" creationId="{BF279DFE-954B-4748-A30D-FA9FF0BBA344}"/>
          </ac:picMkLst>
        </pc:picChg>
      </pc:sldChg>
      <pc:sldChg chg="modSp mod">
        <pc:chgData name="Yanjie Gao" userId="24f75ad9-8acc-4f19-9cf6-1a682b562fdb" providerId="ADAL" clId="{560E7F4E-2463-4412-B65B-E1C7615D0EB9}" dt="2019-12-05T03:49:44.194" v="381" actId="27636"/>
        <pc:sldMkLst>
          <pc:docMk/>
          <pc:sldMk cId="3820420954" sldId="1599"/>
        </pc:sldMkLst>
        <pc:spChg chg="mod">
          <ac:chgData name="Yanjie Gao" userId="24f75ad9-8acc-4f19-9cf6-1a682b562fdb" providerId="ADAL" clId="{560E7F4E-2463-4412-B65B-E1C7615D0EB9}" dt="2019-12-05T03:49:44.194" v="381" actId="27636"/>
          <ac:spMkLst>
            <pc:docMk/>
            <pc:sldMk cId="3820420954" sldId="1599"/>
            <ac:spMk id="76" creationId="{55F32B60-C31E-40B4-8FD7-CA253E874ED6}"/>
          </ac:spMkLst>
        </pc:spChg>
      </pc:sldChg>
      <pc:sldChg chg="addSp delSp modSp mod">
        <pc:chgData name="Yanjie Gao" userId="24f75ad9-8acc-4f19-9cf6-1a682b562fdb" providerId="ADAL" clId="{560E7F4E-2463-4412-B65B-E1C7615D0EB9}" dt="2019-12-06T09:29:29.194" v="5024" actId="14100"/>
        <pc:sldMkLst>
          <pc:docMk/>
          <pc:sldMk cId="334943621" sldId="1600"/>
        </pc:sldMkLst>
        <pc:spChg chg="mod">
          <ac:chgData name="Yanjie Gao" userId="24f75ad9-8acc-4f19-9cf6-1a682b562fdb" providerId="ADAL" clId="{560E7F4E-2463-4412-B65B-E1C7615D0EB9}" dt="2019-12-05T03:56:31.265" v="417" actId="20577"/>
          <ac:spMkLst>
            <pc:docMk/>
            <pc:sldMk cId="334943621" sldId="1600"/>
            <ac:spMk id="2" creationId="{074672E3-F308-4B0B-A09B-B152AEE5779E}"/>
          </ac:spMkLst>
        </pc:spChg>
        <pc:spChg chg="add mod">
          <ac:chgData name="Yanjie Gao" userId="24f75ad9-8acc-4f19-9cf6-1a682b562fdb" providerId="ADAL" clId="{560E7F4E-2463-4412-B65B-E1C7615D0EB9}" dt="2019-12-06T08:58:16.643" v="4922" actId="207"/>
          <ac:spMkLst>
            <pc:docMk/>
            <pc:sldMk cId="334943621" sldId="1600"/>
            <ac:spMk id="4" creationId="{39FB1969-3E06-4C29-885D-791F5AF95BA0}"/>
          </ac:spMkLst>
        </pc:spChg>
        <pc:spChg chg="add del mod">
          <ac:chgData name="Yanjie Gao" userId="24f75ad9-8acc-4f19-9cf6-1a682b562fdb" providerId="ADAL" clId="{560E7F4E-2463-4412-B65B-E1C7615D0EB9}" dt="2019-12-06T08:59:39.699" v="4937" actId="478"/>
          <ac:spMkLst>
            <pc:docMk/>
            <pc:sldMk cId="334943621" sldId="1600"/>
            <ac:spMk id="6" creationId="{42A591A2-A5B5-4CCD-AB43-F22C3F0C019C}"/>
          </ac:spMkLst>
        </pc:spChg>
        <pc:spChg chg="add mod">
          <ac:chgData name="Yanjie Gao" userId="24f75ad9-8acc-4f19-9cf6-1a682b562fdb" providerId="ADAL" clId="{560E7F4E-2463-4412-B65B-E1C7615D0EB9}" dt="2019-12-06T09:29:29.194" v="5024" actId="14100"/>
          <ac:spMkLst>
            <pc:docMk/>
            <pc:sldMk cId="334943621" sldId="1600"/>
            <ac:spMk id="7" creationId="{08E59C88-B305-4927-B0DE-6251AF80381E}"/>
          </ac:spMkLst>
        </pc:spChg>
        <pc:spChg chg="add mod">
          <ac:chgData name="Yanjie Gao" userId="24f75ad9-8acc-4f19-9cf6-1a682b562fdb" providerId="ADAL" clId="{560E7F4E-2463-4412-B65B-E1C7615D0EB9}" dt="2019-12-06T09:28:52.812" v="5017" actId="14100"/>
          <ac:spMkLst>
            <pc:docMk/>
            <pc:sldMk cId="334943621" sldId="1600"/>
            <ac:spMk id="8" creationId="{5C200EFE-7B70-4428-A362-15F174F711D6}"/>
          </ac:spMkLst>
        </pc:spChg>
        <pc:spChg chg="add mod">
          <ac:chgData name="Yanjie Gao" userId="24f75ad9-8acc-4f19-9cf6-1a682b562fdb" providerId="ADAL" clId="{560E7F4E-2463-4412-B65B-E1C7615D0EB9}" dt="2019-12-06T08:59:48.906" v="4942" actId="20577"/>
          <ac:spMkLst>
            <pc:docMk/>
            <pc:sldMk cId="334943621" sldId="1600"/>
            <ac:spMk id="9" creationId="{26F69A88-0397-4570-B13A-541823D5531A}"/>
          </ac:spMkLst>
        </pc:spChg>
        <pc:spChg chg="add mod">
          <ac:chgData name="Yanjie Gao" userId="24f75ad9-8acc-4f19-9cf6-1a682b562fdb" providerId="ADAL" clId="{560E7F4E-2463-4412-B65B-E1C7615D0EB9}" dt="2019-12-06T09:22:38.642" v="4983" actId="1076"/>
          <ac:spMkLst>
            <pc:docMk/>
            <pc:sldMk cId="334943621" sldId="1600"/>
            <ac:spMk id="10" creationId="{53CFDFF6-C3ED-4FB8-99E9-9F124CC67D7F}"/>
          </ac:spMkLst>
        </pc:spChg>
        <pc:spChg chg="add mod">
          <ac:chgData name="Yanjie Gao" userId="24f75ad9-8acc-4f19-9cf6-1a682b562fdb" providerId="ADAL" clId="{560E7F4E-2463-4412-B65B-E1C7615D0EB9}" dt="2019-12-06T09:22:33.626" v="4981" actId="1076"/>
          <ac:spMkLst>
            <pc:docMk/>
            <pc:sldMk cId="334943621" sldId="1600"/>
            <ac:spMk id="11" creationId="{CB6046D2-FA2C-420D-99F9-8FAFB9ACA5EB}"/>
          </ac:spMkLst>
        </pc:spChg>
        <pc:spChg chg="add mod">
          <ac:chgData name="Yanjie Gao" userId="24f75ad9-8acc-4f19-9cf6-1a682b562fdb" providerId="ADAL" clId="{560E7F4E-2463-4412-B65B-E1C7615D0EB9}" dt="2019-12-06T09:29:17.441" v="5023" actId="14100"/>
          <ac:spMkLst>
            <pc:docMk/>
            <pc:sldMk cId="334943621" sldId="1600"/>
            <ac:spMk id="12" creationId="{C608195D-DB85-45E2-85C9-5DF6D3805CD6}"/>
          </ac:spMkLst>
        </pc:spChg>
      </pc:sldChg>
      <pc:sldChg chg="modSp mod">
        <pc:chgData name="Yanjie Gao" userId="24f75ad9-8acc-4f19-9cf6-1a682b562fdb" providerId="ADAL" clId="{560E7F4E-2463-4412-B65B-E1C7615D0EB9}" dt="2019-12-06T08:56:19.969" v="4909" actId="20577"/>
        <pc:sldMkLst>
          <pc:docMk/>
          <pc:sldMk cId="400661076" sldId="1601"/>
        </pc:sldMkLst>
        <pc:spChg chg="mod">
          <ac:chgData name="Yanjie Gao" userId="24f75ad9-8acc-4f19-9cf6-1a682b562fdb" providerId="ADAL" clId="{560E7F4E-2463-4412-B65B-E1C7615D0EB9}" dt="2019-12-06T03:34:39.788" v="688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560E7F4E-2463-4412-B65B-E1C7615D0EB9}" dt="2019-12-05T04:02:56.212" v="437" actId="20577"/>
          <ac:spMkLst>
            <pc:docMk/>
            <pc:sldMk cId="400661076" sldId="1601"/>
            <ac:spMk id="12" creationId="{B36D203D-50B4-4F3D-A19A-2233C59403A9}"/>
          </ac:spMkLst>
        </pc:spChg>
        <pc:spChg chg="mod">
          <ac:chgData name="Yanjie Gao" userId="24f75ad9-8acc-4f19-9cf6-1a682b562fdb" providerId="ADAL" clId="{560E7F4E-2463-4412-B65B-E1C7615D0EB9}" dt="2019-12-05T01:57:30.714" v="62" actId="14100"/>
          <ac:spMkLst>
            <pc:docMk/>
            <pc:sldMk cId="400661076" sldId="1601"/>
            <ac:spMk id="22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5T03:53:37.109" v="383" actId="14100"/>
          <ac:spMkLst>
            <pc:docMk/>
            <pc:sldMk cId="400661076" sldId="1601"/>
            <ac:spMk id="27" creationId="{77589C68-DE61-471A-821B-B51EB307FA9B}"/>
          </ac:spMkLst>
        </pc:spChg>
        <pc:spChg chg="mod">
          <ac:chgData name="Yanjie Gao" userId="24f75ad9-8acc-4f19-9cf6-1a682b562fdb" providerId="ADAL" clId="{560E7F4E-2463-4412-B65B-E1C7615D0EB9}" dt="2019-12-05T01:57:36.407" v="69"/>
          <ac:spMkLst>
            <pc:docMk/>
            <pc:sldMk cId="400661076" sldId="1601"/>
            <ac:spMk id="38" creationId="{50C08607-C73D-4A21-AF61-8709B7F37241}"/>
          </ac:spMkLst>
        </pc:spChg>
        <pc:spChg chg="mod">
          <ac:chgData name="Yanjie Gao" userId="24f75ad9-8acc-4f19-9cf6-1a682b562fdb" providerId="ADAL" clId="{560E7F4E-2463-4412-B65B-E1C7615D0EB9}" dt="2019-12-05T03:53:32.617" v="382" actId="1076"/>
          <ac:spMkLst>
            <pc:docMk/>
            <pc:sldMk cId="400661076" sldId="1601"/>
            <ac:spMk id="42" creationId="{5D769363-BE65-4A66-BC16-B39DBEEC32C0}"/>
          </ac:spMkLst>
        </pc:spChg>
        <pc:spChg chg="mod">
          <ac:chgData name="Yanjie Gao" userId="24f75ad9-8acc-4f19-9cf6-1a682b562fdb" providerId="ADAL" clId="{560E7F4E-2463-4412-B65B-E1C7615D0EB9}" dt="2019-12-06T08:56:19.969" v="4909" actId="20577"/>
          <ac:spMkLst>
            <pc:docMk/>
            <pc:sldMk cId="400661076" sldId="1601"/>
            <ac:spMk id="47" creationId="{30419BFB-EEFA-4401-885E-5AC5273FCC70}"/>
          </ac:spMkLst>
        </pc:spChg>
        <pc:picChg chg="mod">
          <ac:chgData name="Yanjie Gao" userId="24f75ad9-8acc-4f19-9cf6-1a682b562fdb" providerId="ADAL" clId="{560E7F4E-2463-4412-B65B-E1C7615D0EB9}" dt="2019-12-06T08:56:09.218" v="4905" actId="1076"/>
          <ac:picMkLst>
            <pc:docMk/>
            <pc:sldMk cId="400661076" sldId="1601"/>
            <ac:picMk id="11" creationId="{2F4DAFC6-099B-459F-B31C-AF54AB903DB1}"/>
          </ac:picMkLst>
        </pc:picChg>
        <pc:cxnChg chg="mod">
          <ac:chgData name="Yanjie Gao" userId="24f75ad9-8acc-4f19-9cf6-1a682b562fdb" providerId="ADAL" clId="{560E7F4E-2463-4412-B65B-E1C7615D0EB9}" dt="2019-12-05T03:53:32.617" v="382" actId="1076"/>
          <ac:cxnSpMkLst>
            <pc:docMk/>
            <pc:sldMk cId="400661076" sldId="1601"/>
            <ac:cxnSpMk id="49" creationId="{959CE98A-761B-443A-B5A9-F4013DE4813C}"/>
          </ac:cxnSpMkLst>
        </pc:cxnChg>
      </pc:sldChg>
      <pc:sldChg chg="delSp modSp mod">
        <pc:chgData name="Yanjie Gao" userId="24f75ad9-8acc-4f19-9cf6-1a682b562fdb" providerId="ADAL" clId="{560E7F4E-2463-4412-B65B-E1C7615D0EB9}" dt="2019-12-05T04:00:03.237" v="427" actId="20577"/>
        <pc:sldMkLst>
          <pc:docMk/>
          <pc:sldMk cId="607672087" sldId="1604"/>
        </pc:sldMkLst>
        <pc:spChg chg="mod">
          <ac:chgData name="Yanjie Gao" userId="24f75ad9-8acc-4f19-9cf6-1a682b562fdb" providerId="ADAL" clId="{560E7F4E-2463-4412-B65B-E1C7615D0EB9}" dt="2019-12-05T04:00:03.237" v="427" actId="20577"/>
          <ac:spMkLst>
            <pc:docMk/>
            <pc:sldMk cId="607672087" sldId="1604"/>
            <ac:spMk id="2" creationId="{7ECD2587-FDFB-4FAE-BAF3-46114FF919D1}"/>
          </ac:spMkLst>
        </pc:spChg>
        <pc:spChg chg="mod">
          <ac:chgData name="Yanjie Gao" userId="24f75ad9-8acc-4f19-9cf6-1a682b562fdb" providerId="ADAL" clId="{560E7F4E-2463-4412-B65B-E1C7615D0EB9}" dt="2019-12-05T03:45:33.249" v="291" actId="20577"/>
          <ac:spMkLst>
            <pc:docMk/>
            <pc:sldMk cId="607672087" sldId="1604"/>
            <ac:spMk id="3" creationId="{B955CCB5-0C34-4EFE-A813-AC4AC66CDE5D}"/>
          </ac:spMkLst>
        </pc:spChg>
        <pc:spChg chg="del">
          <ac:chgData name="Yanjie Gao" userId="24f75ad9-8acc-4f19-9cf6-1a682b562fdb" providerId="ADAL" clId="{560E7F4E-2463-4412-B65B-E1C7615D0EB9}" dt="2019-12-05T03:28:08.589" v="162" actId="478"/>
          <ac:spMkLst>
            <pc:docMk/>
            <pc:sldMk cId="607672087" sldId="1604"/>
            <ac:spMk id="6" creationId="{691096E0-90AF-4C66-8ADA-7096B8ED3F5A}"/>
          </ac:spMkLst>
        </pc:spChg>
        <pc:spChg chg="del">
          <ac:chgData name="Yanjie Gao" userId="24f75ad9-8acc-4f19-9cf6-1a682b562fdb" providerId="ADAL" clId="{560E7F4E-2463-4412-B65B-E1C7615D0EB9}" dt="2019-12-05T03:28:11.595" v="163" actId="478"/>
          <ac:spMkLst>
            <pc:docMk/>
            <pc:sldMk cId="607672087" sldId="1604"/>
            <ac:spMk id="7" creationId="{BA7B3C88-C71C-4956-94CE-49DBE0A24E5F}"/>
          </ac:spMkLst>
        </pc:spChg>
      </pc:sldChg>
      <pc:sldChg chg="addSp modSp mod">
        <pc:chgData name="Yanjie Gao" userId="24f75ad9-8acc-4f19-9cf6-1a682b562fdb" providerId="ADAL" clId="{560E7F4E-2463-4412-B65B-E1C7615D0EB9}" dt="2019-12-06T06:35:25.792" v="2683" actId="255"/>
        <pc:sldMkLst>
          <pc:docMk/>
          <pc:sldMk cId="3259377912" sldId="1605"/>
        </pc:sldMkLst>
        <pc:spChg chg="mod">
          <ac:chgData name="Yanjie Gao" userId="24f75ad9-8acc-4f19-9cf6-1a682b562fdb" providerId="ADAL" clId="{560E7F4E-2463-4412-B65B-E1C7615D0EB9}" dt="2019-12-06T05:17:54.894" v="1586"/>
          <ac:spMkLst>
            <pc:docMk/>
            <pc:sldMk cId="3259377912" sldId="1605"/>
            <ac:spMk id="2" creationId="{14836199-F404-419C-B765-F9A1F3DE01BA}"/>
          </ac:spMkLst>
        </pc:spChg>
        <pc:spChg chg="mod">
          <ac:chgData name="Yanjie Gao" userId="24f75ad9-8acc-4f19-9cf6-1a682b562fdb" providerId="ADAL" clId="{560E7F4E-2463-4412-B65B-E1C7615D0EB9}" dt="2019-12-06T06:35:25.792" v="2683" actId="255"/>
          <ac:spMkLst>
            <pc:docMk/>
            <pc:sldMk cId="3259377912" sldId="1605"/>
            <ac:spMk id="5" creationId="{634DFFCD-252B-4950-8500-867C2FACAAA6}"/>
          </ac:spMkLst>
        </pc:spChg>
        <pc:spChg chg="mod">
          <ac:chgData name="Yanjie Gao" userId="24f75ad9-8acc-4f19-9cf6-1a682b562fdb" providerId="ADAL" clId="{560E7F4E-2463-4412-B65B-E1C7615D0EB9}" dt="2019-12-06T04:46:20.983" v="769" actId="20577"/>
          <ac:spMkLst>
            <pc:docMk/>
            <pc:sldMk cId="3259377912" sldId="1605"/>
            <ac:spMk id="18" creationId="{AE1C6765-F471-4A60-8671-9B09134B41DC}"/>
          </ac:spMkLst>
        </pc:spChg>
        <pc:spChg chg="mod">
          <ac:chgData name="Yanjie Gao" userId="24f75ad9-8acc-4f19-9cf6-1a682b562fdb" providerId="ADAL" clId="{560E7F4E-2463-4412-B65B-E1C7615D0EB9}" dt="2019-12-06T04:46:35.652" v="777" actId="1076"/>
          <ac:spMkLst>
            <pc:docMk/>
            <pc:sldMk cId="3259377912" sldId="1605"/>
            <ac:spMk id="19" creationId="{B2903CEB-FD96-48A9-94D1-624A89FF3E4D}"/>
          </ac:spMkLst>
        </pc:spChg>
        <pc:spChg chg="mod">
          <ac:chgData name="Yanjie Gao" userId="24f75ad9-8acc-4f19-9cf6-1a682b562fdb" providerId="ADAL" clId="{560E7F4E-2463-4412-B65B-E1C7615D0EB9}" dt="2019-12-06T04:46:35.652" v="777" actId="1076"/>
          <ac:spMkLst>
            <pc:docMk/>
            <pc:sldMk cId="3259377912" sldId="1605"/>
            <ac:spMk id="61" creationId="{2A4782C3-82DB-40FC-9F6D-07883BAD2F86}"/>
          </ac:spMkLst>
        </pc:spChg>
        <pc:spChg chg="add mod">
          <ac:chgData name="Yanjie Gao" userId="24f75ad9-8acc-4f19-9cf6-1a682b562fdb" providerId="ADAL" clId="{560E7F4E-2463-4412-B65B-E1C7615D0EB9}" dt="2019-12-06T04:46:39.859" v="778" actId="1076"/>
          <ac:spMkLst>
            <pc:docMk/>
            <pc:sldMk cId="3259377912" sldId="1605"/>
            <ac:spMk id="77" creationId="{9E01D52C-2499-4F12-8EF8-1E504D5642C1}"/>
          </ac:spMkLst>
        </pc:spChg>
        <pc:spChg chg="add mod">
          <ac:chgData name="Yanjie Gao" userId="24f75ad9-8acc-4f19-9cf6-1a682b562fdb" providerId="ADAL" clId="{560E7F4E-2463-4412-B65B-E1C7615D0EB9}" dt="2019-12-06T04:46:39.859" v="778" actId="1076"/>
          <ac:spMkLst>
            <pc:docMk/>
            <pc:sldMk cId="3259377912" sldId="1605"/>
            <ac:spMk id="78" creationId="{AA4AFC06-E1C4-4D3E-AA4C-49619FCE77E3}"/>
          </ac:spMkLst>
        </pc:spChg>
      </pc:sldChg>
      <pc:sldChg chg="modSp mod">
        <pc:chgData name="Yanjie Gao" userId="24f75ad9-8acc-4f19-9cf6-1a682b562fdb" providerId="ADAL" clId="{560E7F4E-2463-4412-B65B-E1C7615D0EB9}" dt="2019-12-05T03:56:11.057" v="416" actId="20577"/>
        <pc:sldMkLst>
          <pc:docMk/>
          <pc:sldMk cId="1207889345" sldId="1606"/>
        </pc:sldMkLst>
        <pc:spChg chg="mod">
          <ac:chgData name="Yanjie Gao" userId="24f75ad9-8acc-4f19-9cf6-1a682b562fdb" providerId="ADAL" clId="{560E7F4E-2463-4412-B65B-E1C7615D0EB9}" dt="2019-12-05T03:56:11.057" v="416" actId="20577"/>
          <ac:spMkLst>
            <pc:docMk/>
            <pc:sldMk cId="1207889345" sldId="1606"/>
            <ac:spMk id="2" creationId="{23F37B7D-C00C-44FF-BE21-F5170D03AEDE}"/>
          </ac:spMkLst>
        </pc:spChg>
        <pc:spChg chg="mod">
          <ac:chgData name="Yanjie Gao" userId="24f75ad9-8acc-4f19-9cf6-1a682b562fdb" providerId="ADAL" clId="{560E7F4E-2463-4412-B65B-E1C7615D0EB9}" dt="2019-12-05T03:46:54.021" v="317" actId="20577"/>
          <ac:spMkLst>
            <pc:docMk/>
            <pc:sldMk cId="1207889345" sldId="1606"/>
            <ac:spMk id="5" creationId="{9D41AD13-227F-412D-8AD5-97B2132ABA82}"/>
          </ac:spMkLst>
        </pc:spChg>
      </pc:sldChg>
      <pc:sldChg chg="modSp mod ord">
        <pc:chgData name="Yanjie Gao" userId="24f75ad9-8acc-4f19-9cf6-1a682b562fdb" providerId="ADAL" clId="{560E7F4E-2463-4412-B65B-E1C7615D0EB9}" dt="2019-12-06T03:25:34.083" v="478" actId="20577"/>
        <pc:sldMkLst>
          <pc:docMk/>
          <pc:sldMk cId="2105553945" sldId="1607"/>
        </pc:sldMkLst>
        <pc:spChg chg="mod">
          <ac:chgData name="Yanjie Gao" userId="24f75ad9-8acc-4f19-9cf6-1a682b562fdb" providerId="ADAL" clId="{560E7F4E-2463-4412-B65B-E1C7615D0EB9}" dt="2019-12-06T03:25:34.083" v="478" actId="20577"/>
          <ac:spMkLst>
            <pc:docMk/>
            <pc:sldMk cId="2105553945" sldId="1607"/>
            <ac:spMk id="3" creationId="{572C75BE-E780-4599-BFF8-0F6C38B0A3CD}"/>
          </ac:spMkLst>
        </pc:spChg>
      </pc:sldChg>
      <pc:sldChg chg="modSp mod">
        <pc:chgData name="Yanjie Gao" userId="24f75ad9-8acc-4f19-9cf6-1a682b562fdb" providerId="ADAL" clId="{560E7F4E-2463-4412-B65B-E1C7615D0EB9}" dt="2019-12-05T03:59:55.849" v="421" actId="20577"/>
        <pc:sldMkLst>
          <pc:docMk/>
          <pc:sldMk cId="1758443309" sldId="1608"/>
        </pc:sldMkLst>
        <pc:spChg chg="mod">
          <ac:chgData name="Yanjie Gao" userId="24f75ad9-8acc-4f19-9cf6-1a682b562fdb" providerId="ADAL" clId="{560E7F4E-2463-4412-B65B-E1C7615D0EB9}" dt="2019-12-05T03:59:55.849" v="421" actId="20577"/>
          <ac:spMkLst>
            <pc:docMk/>
            <pc:sldMk cId="1758443309" sldId="1608"/>
            <ac:spMk id="2" creationId="{88651760-0800-4B25-A947-734A499CF4B2}"/>
          </ac:spMkLst>
        </pc:spChg>
      </pc:sldChg>
      <pc:sldChg chg="modSp mod">
        <pc:chgData name="Yanjie Gao" userId="24f75ad9-8acc-4f19-9cf6-1a682b562fdb" providerId="ADAL" clId="{560E7F4E-2463-4412-B65B-E1C7615D0EB9}" dt="2019-12-05T03:49:08.566" v="378" actId="1076"/>
        <pc:sldMkLst>
          <pc:docMk/>
          <pc:sldMk cId="43856823" sldId="1609"/>
        </pc:sldMkLst>
        <pc:spChg chg="mod">
          <ac:chgData name="Yanjie Gao" userId="24f75ad9-8acc-4f19-9cf6-1a682b562fdb" providerId="ADAL" clId="{560E7F4E-2463-4412-B65B-E1C7615D0EB9}" dt="2019-12-05T03:49:08.566" v="378" actId="1076"/>
          <ac:spMkLst>
            <pc:docMk/>
            <pc:sldMk cId="43856823" sldId="1609"/>
            <ac:spMk id="5" creationId="{32DF148C-3475-4813-8B58-E42412732CF5}"/>
          </ac:spMkLst>
        </pc:spChg>
      </pc:sldChg>
      <pc:sldChg chg="modSp mod modNotesTx">
        <pc:chgData name="Yanjie Gao" userId="24f75ad9-8acc-4f19-9cf6-1a682b562fdb" providerId="ADAL" clId="{560E7F4E-2463-4412-B65B-E1C7615D0EB9}" dt="2019-12-06T09:30:07.265" v="5036" actId="1076"/>
        <pc:sldMkLst>
          <pc:docMk/>
          <pc:sldMk cId="1977553356" sldId="1610"/>
        </pc:sldMkLst>
        <pc:spChg chg="mod">
          <ac:chgData name="Yanjie Gao" userId="24f75ad9-8acc-4f19-9cf6-1a682b562fdb" providerId="ADAL" clId="{560E7F4E-2463-4412-B65B-E1C7615D0EB9}" dt="2019-12-06T09:30:07.265" v="5036" actId="1076"/>
          <ac:spMkLst>
            <pc:docMk/>
            <pc:sldMk cId="1977553356" sldId="1610"/>
            <ac:spMk id="18" creationId="{375D5D92-4FB8-455E-B013-F8CB552A482C}"/>
          </ac:spMkLst>
        </pc:spChg>
      </pc:sldChg>
      <pc:sldChg chg="modSp mod">
        <pc:chgData name="Yanjie Gao" userId="24f75ad9-8acc-4f19-9cf6-1a682b562fdb" providerId="ADAL" clId="{560E7F4E-2463-4412-B65B-E1C7615D0EB9}" dt="2019-12-06T08:01:58.688" v="3083"/>
        <pc:sldMkLst>
          <pc:docMk/>
          <pc:sldMk cId="3392030661" sldId="1612"/>
        </pc:sldMkLst>
        <pc:spChg chg="mod">
          <ac:chgData name="Yanjie Gao" userId="24f75ad9-8acc-4f19-9cf6-1a682b562fdb" providerId="ADAL" clId="{560E7F4E-2463-4412-B65B-E1C7615D0EB9}" dt="2019-12-06T08:01:58.688" v="3083"/>
          <ac:spMkLst>
            <pc:docMk/>
            <pc:sldMk cId="3392030661" sldId="1612"/>
            <ac:spMk id="3" creationId="{40A4E644-6ED5-4B0A-A5BA-293CC3567D31}"/>
          </ac:spMkLst>
        </pc:spChg>
      </pc:sldChg>
      <pc:sldChg chg="modSp del mod">
        <pc:chgData name="Yanjie Gao" userId="24f75ad9-8acc-4f19-9cf6-1a682b562fdb" providerId="ADAL" clId="{560E7F4E-2463-4412-B65B-E1C7615D0EB9}" dt="2019-12-06T04:45:03.413" v="708" actId="47"/>
        <pc:sldMkLst>
          <pc:docMk/>
          <pc:sldMk cId="1787959302" sldId="1613"/>
        </pc:sldMkLst>
        <pc:spChg chg="mod">
          <ac:chgData name="Yanjie Gao" userId="24f75ad9-8acc-4f19-9cf6-1a682b562fdb" providerId="ADAL" clId="{560E7F4E-2463-4412-B65B-E1C7615D0EB9}" dt="2019-12-06T04:44:57.673" v="707"/>
          <ac:spMkLst>
            <pc:docMk/>
            <pc:sldMk cId="1787959302" sldId="1613"/>
            <ac:spMk id="2" creationId="{14836199-F404-419C-B765-F9A1F3DE01BA}"/>
          </ac:spMkLst>
        </pc:spChg>
      </pc:sldChg>
      <pc:sldChg chg="new del">
        <pc:chgData name="Yanjie Gao" userId="24f75ad9-8acc-4f19-9cf6-1a682b562fdb" providerId="ADAL" clId="{560E7F4E-2463-4412-B65B-E1C7615D0EB9}" dt="2019-12-06T03:40:40.541" v="692" actId="47"/>
        <pc:sldMkLst>
          <pc:docMk/>
          <pc:sldMk cId="2875480394" sldId="1613"/>
        </pc:sldMkLst>
      </pc:sldChg>
      <pc:sldChg chg="addSp delSp modSp mod">
        <pc:chgData name="Yanjie Gao" userId="24f75ad9-8acc-4f19-9cf6-1a682b562fdb" providerId="ADAL" clId="{560E7F4E-2463-4412-B65B-E1C7615D0EB9}" dt="2019-12-06T09:22:06.804" v="4978"/>
        <pc:sldMkLst>
          <pc:docMk/>
          <pc:sldMk cId="3687209550" sldId="1613"/>
        </pc:sldMkLst>
        <pc:spChg chg="mod">
          <ac:chgData name="Yanjie Gao" userId="24f75ad9-8acc-4f19-9cf6-1a682b562fdb" providerId="ADAL" clId="{560E7F4E-2463-4412-B65B-E1C7615D0EB9}" dt="2019-12-06T04:55:52.524" v="1099" actId="20577"/>
          <ac:spMkLst>
            <pc:docMk/>
            <pc:sldMk cId="3687209550" sldId="1613"/>
            <ac:spMk id="2" creationId="{E08ABF23-646F-47E2-95BF-B9742AFDACFB}"/>
          </ac:spMkLst>
        </pc:spChg>
        <pc:spChg chg="mod">
          <ac:chgData name="Yanjie Gao" userId="24f75ad9-8acc-4f19-9cf6-1a682b562fdb" providerId="ADAL" clId="{560E7F4E-2463-4412-B65B-E1C7615D0EB9}" dt="2019-12-06T09:22:06.804" v="4978"/>
          <ac:spMkLst>
            <pc:docMk/>
            <pc:sldMk cId="3687209550" sldId="1613"/>
            <ac:spMk id="3" creationId="{185D8997-DA49-46CE-8A44-82903D04EC0F}"/>
          </ac:spMkLst>
        </pc:spChg>
        <pc:spChg chg="add del mod">
          <ac:chgData name="Yanjie Gao" userId="24f75ad9-8acc-4f19-9cf6-1a682b562fdb" providerId="ADAL" clId="{560E7F4E-2463-4412-B65B-E1C7615D0EB9}" dt="2019-12-06T05:08:12.331" v="1340" actId="478"/>
          <ac:spMkLst>
            <pc:docMk/>
            <pc:sldMk cId="3687209550" sldId="1613"/>
            <ac:spMk id="4" creationId="{9368E31D-FA5F-406C-AE47-C0A3998B2735}"/>
          </ac:spMkLst>
        </pc:spChg>
        <pc:spChg chg="mod">
          <ac:chgData name="Yanjie Gao" userId="24f75ad9-8acc-4f19-9cf6-1a682b562fdb" providerId="ADAL" clId="{560E7F4E-2463-4412-B65B-E1C7615D0EB9}" dt="2019-12-06T04:51:04.579" v="1017"/>
          <ac:spMkLst>
            <pc:docMk/>
            <pc:sldMk cId="3687209550" sldId="1613"/>
            <ac:spMk id="65" creationId="{589B477D-094E-4960-9C15-6CD6A7075DE6}"/>
          </ac:spMkLst>
        </pc:spChg>
        <pc:spChg chg="mod">
          <ac:chgData name="Yanjie Gao" userId="24f75ad9-8acc-4f19-9cf6-1a682b562fdb" providerId="ADAL" clId="{560E7F4E-2463-4412-B65B-E1C7615D0EB9}" dt="2019-12-06T04:51:09.126" v="1019" actId="20577"/>
          <ac:spMkLst>
            <pc:docMk/>
            <pc:sldMk cId="3687209550" sldId="1613"/>
            <ac:spMk id="66" creationId="{77649015-3FAA-41A3-A82B-FFB88990C46F}"/>
          </ac:spMkLst>
        </pc:spChg>
        <pc:spChg chg="mod">
          <ac:chgData name="Yanjie Gao" userId="24f75ad9-8acc-4f19-9cf6-1a682b562fdb" providerId="ADAL" clId="{560E7F4E-2463-4412-B65B-E1C7615D0EB9}" dt="2019-12-06T05:08:43.616" v="1368" actId="1076"/>
          <ac:spMkLst>
            <pc:docMk/>
            <pc:sldMk cId="3687209550" sldId="1613"/>
            <ac:spMk id="72" creationId="{2AFAF80B-8EAF-4E14-9F1F-D75508E0FA3F}"/>
          </ac:spMkLst>
        </pc:spChg>
        <pc:spChg chg="mod">
          <ac:chgData name="Yanjie Gao" userId="24f75ad9-8acc-4f19-9cf6-1a682b562fdb" providerId="ADAL" clId="{560E7F4E-2463-4412-B65B-E1C7615D0EB9}" dt="2019-12-06T04:51:11.274" v="1021" actId="20577"/>
          <ac:spMkLst>
            <pc:docMk/>
            <pc:sldMk cId="3687209550" sldId="1613"/>
            <ac:spMk id="74" creationId="{E463EE97-E40E-4842-A43E-E880F3F56BAA}"/>
          </ac:spMkLst>
        </pc:spChg>
        <pc:spChg chg="mod">
          <ac:chgData name="Yanjie Gao" userId="24f75ad9-8acc-4f19-9cf6-1a682b562fdb" providerId="ADAL" clId="{560E7F4E-2463-4412-B65B-E1C7615D0EB9}" dt="2019-12-06T04:51:13.545" v="1023" actId="20577"/>
          <ac:spMkLst>
            <pc:docMk/>
            <pc:sldMk cId="3687209550" sldId="1613"/>
            <ac:spMk id="75" creationId="{B28036A4-5134-448D-B498-4C9682B9CB25}"/>
          </ac:spMkLst>
        </pc:spChg>
        <pc:spChg chg="del mod">
          <ac:chgData name="Yanjie Gao" userId="24f75ad9-8acc-4f19-9cf6-1a682b562fdb" providerId="ADAL" clId="{560E7F4E-2463-4412-B65B-E1C7615D0EB9}" dt="2019-12-06T04:52:26.721" v="1065" actId="478"/>
          <ac:spMkLst>
            <pc:docMk/>
            <pc:sldMk cId="3687209550" sldId="1613"/>
            <ac:spMk id="79" creationId="{1EF4450E-6378-4F77-8AFC-610B96487604}"/>
          </ac:spMkLst>
        </pc:spChg>
        <pc:spChg chg="del mod">
          <ac:chgData name="Yanjie Gao" userId="24f75ad9-8acc-4f19-9cf6-1a682b562fdb" providerId="ADAL" clId="{560E7F4E-2463-4412-B65B-E1C7615D0EB9}" dt="2019-12-06T04:52:28.124" v="1066" actId="478"/>
          <ac:spMkLst>
            <pc:docMk/>
            <pc:sldMk cId="3687209550" sldId="1613"/>
            <ac:spMk id="81" creationId="{59A6E4EB-FE0F-412B-9D70-6DBFAA9809F2}"/>
          </ac:spMkLst>
        </pc:spChg>
        <pc:spChg chg="mod">
          <ac:chgData name="Yanjie Gao" userId="24f75ad9-8acc-4f19-9cf6-1a682b562fdb" providerId="ADAL" clId="{560E7F4E-2463-4412-B65B-E1C7615D0EB9}" dt="2019-12-06T06:34:46.696" v="2681" actId="5793"/>
          <ac:spMkLst>
            <pc:docMk/>
            <pc:sldMk cId="3687209550" sldId="1613"/>
            <ac:spMk id="82" creationId="{0FCACC5A-8129-4F6E-ABB9-B286CD679848}"/>
          </ac:spMkLst>
        </pc:spChg>
        <pc:grpChg chg="mod">
          <ac:chgData name="Yanjie Gao" userId="24f75ad9-8acc-4f19-9cf6-1a682b562fdb" providerId="ADAL" clId="{560E7F4E-2463-4412-B65B-E1C7615D0EB9}" dt="2019-12-06T05:08:16.703" v="1341" actId="1076"/>
          <ac:grpSpMkLst>
            <pc:docMk/>
            <pc:sldMk cId="3687209550" sldId="1613"/>
            <ac:grpSpMk id="84" creationId="{ED1E742C-50E6-4D4A-82DE-935AE318D640}"/>
          </ac:grpSpMkLst>
        </pc:grpChg>
      </pc:sldChg>
      <pc:sldChg chg="addSp delSp modSp mod">
        <pc:chgData name="Yanjie Gao" userId="24f75ad9-8acc-4f19-9cf6-1a682b562fdb" providerId="ADAL" clId="{560E7F4E-2463-4412-B65B-E1C7615D0EB9}" dt="2019-12-06T07:31:41.899" v="2755" actId="14100"/>
        <pc:sldMkLst>
          <pc:docMk/>
          <pc:sldMk cId="4199626374" sldId="1614"/>
        </pc:sldMkLst>
        <pc:spChg chg="mod">
          <ac:chgData name="Yanjie Gao" userId="24f75ad9-8acc-4f19-9cf6-1a682b562fdb" providerId="ADAL" clId="{560E7F4E-2463-4412-B65B-E1C7615D0EB9}" dt="2019-12-06T04:48:46.710" v="844"/>
          <ac:spMkLst>
            <pc:docMk/>
            <pc:sldMk cId="4199626374" sldId="1614"/>
            <ac:spMk id="2" creationId="{0EA5543D-CD9A-45AD-A9C8-198AD8521506}"/>
          </ac:spMkLst>
        </pc:spChg>
        <pc:spChg chg="mod">
          <ac:chgData name="Yanjie Gao" userId="24f75ad9-8acc-4f19-9cf6-1a682b562fdb" providerId="ADAL" clId="{560E7F4E-2463-4412-B65B-E1C7615D0EB9}" dt="2019-12-06T07:31:41.899" v="2755" actId="14100"/>
          <ac:spMkLst>
            <pc:docMk/>
            <pc:sldMk cId="4199626374" sldId="1614"/>
            <ac:spMk id="3" creationId="{CCCF6A08-7F23-4477-9E5F-078B2AB6CF16}"/>
          </ac:spMkLst>
        </pc:spChg>
        <pc:spChg chg="add mod">
          <ac:chgData name="Yanjie Gao" userId="24f75ad9-8acc-4f19-9cf6-1a682b562fdb" providerId="ADAL" clId="{560E7F4E-2463-4412-B65B-E1C7615D0EB9}" dt="2019-12-06T06:33:27.660" v="2645" actId="1076"/>
          <ac:spMkLst>
            <pc:docMk/>
            <pc:sldMk cId="4199626374" sldId="1614"/>
            <ac:spMk id="4" creationId="{1CC463A7-A700-4FE6-AABE-4EA51DC3D3C6}"/>
          </ac:spMkLst>
        </pc:spChg>
        <pc:spChg chg="del">
          <ac:chgData name="Yanjie Gao" userId="24f75ad9-8acc-4f19-9cf6-1a682b562fdb" providerId="ADAL" clId="{560E7F4E-2463-4412-B65B-E1C7615D0EB9}" dt="2019-12-06T06:30:23.052" v="2445" actId="478"/>
          <ac:spMkLst>
            <pc:docMk/>
            <pc:sldMk cId="4199626374" sldId="1614"/>
            <ac:spMk id="52" creationId="{3512519B-D2F7-4029-9C7C-889BC5227001}"/>
          </ac:spMkLst>
        </pc:spChg>
        <pc:spChg chg="del">
          <ac:chgData name="Yanjie Gao" userId="24f75ad9-8acc-4f19-9cf6-1a682b562fdb" providerId="ADAL" clId="{560E7F4E-2463-4412-B65B-E1C7615D0EB9}" dt="2019-12-06T06:30:56.367" v="2478" actId="478"/>
          <ac:spMkLst>
            <pc:docMk/>
            <pc:sldMk cId="4199626374" sldId="1614"/>
            <ac:spMk id="53" creationId="{CB3E7DA0-2C6A-4419-AB71-8AFD9E5EEBB1}"/>
          </ac:spMkLst>
        </pc:spChg>
        <pc:spChg chg="del">
          <ac:chgData name="Yanjie Gao" userId="24f75ad9-8acc-4f19-9cf6-1a682b562fdb" providerId="ADAL" clId="{560E7F4E-2463-4412-B65B-E1C7615D0EB9}" dt="2019-12-06T06:30:26.286" v="2446" actId="478"/>
          <ac:spMkLst>
            <pc:docMk/>
            <pc:sldMk cId="4199626374" sldId="1614"/>
            <ac:spMk id="55" creationId="{F147E8A8-23EC-49E9-9137-B53D2AB65ED9}"/>
          </ac:spMkLst>
        </pc:spChg>
        <pc:spChg chg="mod">
          <ac:chgData name="Yanjie Gao" userId="24f75ad9-8acc-4f19-9cf6-1a682b562fdb" providerId="ADAL" clId="{560E7F4E-2463-4412-B65B-E1C7615D0EB9}" dt="2019-12-06T06:33:08.558" v="2641" actId="1076"/>
          <ac:spMkLst>
            <pc:docMk/>
            <pc:sldMk cId="4199626374" sldId="1614"/>
            <ac:spMk id="56" creationId="{1D13D729-A595-40A0-B7C6-73E0158C8214}"/>
          </ac:spMkLst>
        </pc:spChg>
        <pc:spChg chg="mod">
          <ac:chgData name="Yanjie Gao" userId="24f75ad9-8acc-4f19-9cf6-1a682b562fdb" providerId="ADAL" clId="{560E7F4E-2463-4412-B65B-E1C7615D0EB9}" dt="2019-12-06T07:27:48.429" v="2740" actId="255"/>
          <ac:spMkLst>
            <pc:docMk/>
            <pc:sldMk cId="4199626374" sldId="1614"/>
            <ac:spMk id="57" creationId="{84E97BCF-3BA1-41EB-8381-16257FB41C4F}"/>
          </ac:spMkLst>
        </pc:spChg>
        <pc:spChg chg="del">
          <ac:chgData name="Yanjie Gao" userId="24f75ad9-8acc-4f19-9cf6-1a682b562fdb" providerId="ADAL" clId="{560E7F4E-2463-4412-B65B-E1C7615D0EB9}" dt="2019-12-06T06:30:09.182" v="2440" actId="478"/>
          <ac:spMkLst>
            <pc:docMk/>
            <pc:sldMk cId="4199626374" sldId="1614"/>
            <ac:spMk id="60" creationId="{02C747AE-2EE8-43E5-8684-774500BE82BD}"/>
          </ac:spMkLst>
        </pc:spChg>
        <pc:spChg chg="del">
          <ac:chgData name="Yanjie Gao" userId="24f75ad9-8acc-4f19-9cf6-1a682b562fdb" providerId="ADAL" clId="{560E7F4E-2463-4412-B65B-E1C7615D0EB9}" dt="2019-12-06T06:30:57.702" v="2479" actId="478"/>
          <ac:spMkLst>
            <pc:docMk/>
            <pc:sldMk cId="4199626374" sldId="1614"/>
            <ac:spMk id="61" creationId="{F3247E2E-8875-405C-BBC0-417C8E18664F}"/>
          </ac:spMkLst>
        </pc:spChg>
        <pc:spChg chg="mod">
          <ac:chgData name="Yanjie Gao" userId="24f75ad9-8acc-4f19-9cf6-1a682b562fdb" providerId="ADAL" clId="{560E7F4E-2463-4412-B65B-E1C7615D0EB9}" dt="2019-12-06T07:27:43.359" v="2739" actId="255"/>
          <ac:spMkLst>
            <pc:docMk/>
            <pc:sldMk cId="4199626374" sldId="1614"/>
            <ac:spMk id="65" creationId="{9D9BF7EF-0E15-4905-84E1-4BF446C6A763}"/>
          </ac:spMkLst>
        </pc:spChg>
        <pc:spChg chg="del">
          <ac:chgData name="Yanjie Gao" userId="24f75ad9-8acc-4f19-9cf6-1a682b562fdb" providerId="ADAL" clId="{560E7F4E-2463-4412-B65B-E1C7615D0EB9}" dt="2019-12-06T06:30:10.939" v="2441" actId="478"/>
          <ac:spMkLst>
            <pc:docMk/>
            <pc:sldMk cId="4199626374" sldId="1614"/>
            <ac:spMk id="68" creationId="{69E00ACC-9FC1-4CF1-84DC-76C18F7E3B73}"/>
          </ac:spMkLst>
        </pc:spChg>
        <pc:spChg chg="del">
          <ac:chgData name="Yanjie Gao" userId="24f75ad9-8acc-4f19-9cf6-1a682b562fdb" providerId="ADAL" clId="{560E7F4E-2463-4412-B65B-E1C7615D0EB9}" dt="2019-12-06T06:30:58.770" v="2480" actId="478"/>
          <ac:spMkLst>
            <pc:docMk/>
            <pc:sldMk cId="4199626374" sldId="1614"/>
            <ac:spMk id="69" creationId="{EF840411-8A46-4A64-8E54-23782913DCB3}"/>
          </ac:spMkLst>
        </pc:spChg>
        <pc:spChg chg="mod">
          <ac:chgData name="Yanjie Gao" userId="24f75ad9-8acc-4f19-9cf6-1a682b562fdb" providerId="ADAL" clId="{560E7F4E-2463-4412-B65B-E1C7615D0EB9}" dt="2019-12-06T06:32:27.540" v="2593" actId="14100"/>
          <ac:spMkLst>
            <pc:docMk/>
            <pc:sldMk cId="4199626374" sldId="1614"/>
            <ac:spMk id="70" creationId="{898F1FD5-7907-4876-A183-4ABBFC8AD618}"/>
          </ac:spMkLst>
        </pc:spChg>
        <pc:spChg chg="add del mod">
          <ac:chgData name="Yanjie Gao" userId="24f75ad9-8acc-4f19-9cf6-1a682b562fdb" providerId="ADAL" clId="{560E7F4E-2463-4412-B65B-E1C7615D0EB9}" dt="2019-12-06T06:32:11.237" v="2586" actId="20577"/>
          <ac:spMkLst>
            <pc:docMk/>
            <pc:sldMk cId="4199626374" sldId="1614"/>
            <ac:spMk id="72" creationId="{AF931D29-2F27-40FB-9108-70307394D4D9}"/>
          </ac:spMkLst>
        </pc:spChg>
        <pc:spChg chg="mod">
          <ac:chgData name="Yanjie Gao" userId="24f75ad9-8acc-4f19-9cf6-1a682b562fdb" providerId="ADAL" clId="{560E7F4E-2463-4412-B65B-E1C7615D0EB9}" dt="2019-12-06T07:27:36.938" v="2736" actId="255"/>
          <ac:spMkLst>
            <pc:docMk/>
            <pc:sldMk cId="4199626374" sldId="1614"/>
            <ac:spMk id="73" creationId="{808F0B76-62AB-4794-A9E3-B80ED5EDB88E}"/>
          </ac:spMkLst>
        </pc:spChg>
        <pc:spChg chg="add mod">
          <ac:chgData name="Yanjie Gao" userId="24f75ad9-8acc-4f19-9cf6-1a682b562fdb" providerId="ADAL" clId="{560E7F4E-2463-4412-B65B-E1C7615D0EB9}" dt="2019-12-06T06:31:49.326" v="2568" actId="1076"/>
          <ac:spMkLst>
            <pc:docMk/>
            <pc:sldMk cId="4199626374" sldId="1614"/>
            <ac:spMk id="74" creationId="{6C87C6E0-9ACC-49E8-854C-C90695A9D362}"/>
          </ac:spMkLst>
        </pc:spChg>
        <pc:spChg chg="add mod">
          <ac:chgData name="Yanjie Gao" userId="24f75ad9-8acc-4f19-9cf6-1a682b562fdb" providerId="ADAL" clId="{560E7F4E-2463-4412-B65B-E1C7615D0EB9}" dt="2019-12-06T06:32:13.478" v="2590" actId="20577"/>
          <ac:spMkLst>
            <pc:docMk/>
            <pc:sldMk cId="4199626374" sldId="1614"/>
            <ac:spMk id="75" creationId="{71B5485F-A1DA-4B4A-9C5B-D4AC3DF06F07}"/>
          </ac:spMkLst>
        </pc:spChg>
        <pc:spChg chg="add mod">
          <ac:chgData name="Yanjie Gao" userId="24f75ad9-8acc-4f19-9cf6-1a682b562fdb" providerId="ADAL" clId="{560E7F4E-2463-4412-B65B-E1C7615D0EB9}" dt="2019-12-06T06:33:23.179" v="2643" actId="1076"/>
          <ac:spMkLst>
            <pc:docMk/>
            <pc:sldMk cId="4199626374" sldId="1614"/>
            <ac:spMk id="76" creationId="{02838195-780B-4180-BFBC-B33CB2DB16E3}"/>
          </ac:spMkLst>
        </pc:spChg>
        <pc:spChg chg="add mod">
          <ac:chgData name="Yanjie Gao" userId="24f75ad9-8acc-4f19-9cf6-1a682b562fdb" providerId="ADAL" clId="{560E7F4E-2463-4412-B65B-E1C7615D0EB9}" dt="2019-12-06T06:33:45.700" v="2654" actId="1076"/>
          <ac:spMkLst>
            <pc:docMk/>
            <pc:sldMk cId="4199626374" sldId="1614"/>
            <ac:spMk id="77" creationId="{A2AFD9A2-5F90-4915-8C8B-506C3FD9A968}"/>
          </ac:spMkLst>
        </pc:spChg>
        <pc:grpChg chg="del">
          <ac:chgData name="Yanjie Gao" userId="24f75ad9-8acc-4f19-9cf6-1a682b562fdb" providerId="ADAL" clId="{560E7F4E-2463-4412-B65B-E1C7615D0EB9}" dt="2019-12-06T06:26:43.715" v="2363" actId="478"/>
          <ac:grpSpMkLst>
            <pc:docMk/>
            <pc:sldMk cId="4199626374" sldId="1614"/>
            <ac:grpSpMk id="40" creationId="{F7A6EF9A-6E84-4B17-A902-278AE82C4720}"/>
          </ac:grpSpMkLst>
        </pc:grpChg>
        <pc:grpChg chg="add mod">
          <ac:chgData name="Yanjie Gao" userId="24f75ad9-8acc-4f19-9cf6-1a682b562fdb" providerId="ADAL" clId="{560E7F4E-2463-4412-B65B-E1C7615D0EB9}" dt="2019-12-06T06:29:13.638" v="2439" actId="1076"/>
          <ac:grpSpMkLst>
            <pc:docMk/>
            <pc:sldMk cId="4199626374" sldId="1614"/>
            <ac:grpSpMk id="41" creationId="{559B4D7F-D328-45D6-AEA1-76EC412FCD3E}"/>
          </ac:grpSpMkLst>
        </pc:grpChg>
        <pc:grpChg chg="del">
          <ac:chgData name="Yanjie Gao" userId="24f75ad9-8acc-4f19-9cf6-1a682b562fdb" providerId="ADAL" clId="{560E7F4E-2463-4412-B65B-E1C7615D0EB9}" dt="2019-12-06T06:30:56.367" v="2478" actId="478"/>
          <ac:grpSpMkLst>
            <pc:docMk/>
            <pc:sldMk cId="4199626374" sldId="1614"/>
            <ac:grpSpMk id="51" creationId="{F38174D8-30B1-48BA-9F61-DA1A44DAEB77}"/>
          </ac:grpSpMkLst>
        </pc:grpChg>
        <pc:grpChg chg="del">
          <ac:chgData name="Yanjie Gao" userId="24f75ad9-8acc-4f19-9cf6-1a682b562fdb" providerId="ADAL" clId="{560E7F4E-2463-4412-B65B-E1C7615D0EB9}" dt="2019-12-06T06:30:57.702" v="2479" actId="478"/>
          <ac:grpSpMkLst>
            <pc:docMk/>
            <pc:sldMk cId="4199626374" sldId="1614"/>
            <ac:grpSpMk id="59" creationId="{9515DA3B-EA08-466E-9083-2C3E45DA0DE0}"/>
          </ac:grpSpMkLst>
        </pc:grpChg>
        <pc:grpChg chg="del">
          <ac:chgData name="Yanjie Gao" userId="24f75ad9-8acc-4f19-9cf6-1a682b562fdb" providerId="ADAL" clId="{560E7F4E-2463-4412-B65B-E1C7615D0EB9}" dt="2019-12-06T06:30:58.770" v="2480" actId="478"/>
          <ac:grpSpMkLst>
            <pc:docMk/>
            <pc:sldMk cId="4199626374" sldId="1614"/>
            <ac:grpSpMk id="67" creationId="{BB6AFE53-F6CB-4C2F-B715-BB62D21A467D}"/>
          </ac:grpSpMkLst>
        </pc:grpChg>
      </pc:sldChg>
      <pc:sldChg chg="modSp new mod modNotesTx">
        <pc:chgData name="Yanjie Gao" userId="24f75ad9-8acc-4f19-9cf6-1a682b562fdb" providerId="ADAL" clId="{560E7F4E-2463-4412-B65B-E1C7615D0EB9}" dt="2019-12-06T08:20:45.910" v="3511" actId="20577"/>
        <pc:sldMkLst>
          <pc:docMk/>
          <pc:sldMk cId="3863900280" sldId="1615"/>
        </pc:sldMkLst>
        <pc:spChg chg="mod">
          <ac:chgData name="Yanjie Gao" userId="24f75ad9-8acc-4f19-9cf6-1a682b562fdb" providerId="ADAL" clId="{560E7F4E-2463-4412-B65B-E1C7615D0EB9}" dt="2019-12-06T08:20:45.910" v="3511" actId="20577"/>
          <ac:spMkLst>
            <pc:docMk/>
            <pc:sldMk cId="3863900280" sldId="1615"/>
            <ac:spMk id="2" creationId="{042F8B58-AEEE-4B4E-A0FA-4ED577CB63A8}"/>
          </ac:spMkLst>
        </pc:spChg>
        <pc:spChg chg="mod">
          <ac:chgData name="Yanjie Gao" userId="24f75ad9-8acc-4f19-9cf6-1a682b562fdb" providerId="ADAL" clId="{560E7F4E-2463-4412-B65B-E1C7615D0EB9}" dt="2019-12-06T06:25:02.558" v="2342" actId="20577"/>
          <ac:spMkLst>
            <pc:docMk/>
            <pc:sldMk cId="3863900280" sldId="1615"/>
            <ac:spMk id="3" creationId="{F7BE8F51-02A2-48BC-B188-EAFEF2EF836E}"/>
          </ac:spMkLst>
        </pc:spChg>
      </pc:sldChg>
      <pc:sldChg chg="addSp delSp modSp new mod">
        <pc:chgData name="Yanjie Gao" userId="24f75ad9-8acc-4f19-9cf6-1a682b562fdb" providerId="ADAL" clId="{560E7F4E-2463-4412-B65B-E1C7615D0EB9}" dt="2019-12-06T08:04:41.749" v="3093" actId="20577"/>
        <pc:sldMkLst>
          <pc:docMk/>
          <pc:sldMk cId="2645431896" sldId="1616"/>
        </pc:sldMkLst>
        <pc:spChg chg="mod">
          <ac:chgData name="Yanjie Gao" userId="24f75ad9-8acc-4f19-9cf6-1a682b562fdb" providerId="ADAL" clId="{560E7F4E-2463-4412-B65B-E1C7615D0EB9}" dt="2019-12-06T08:04:34.067" v="3088" actId="20577"/>
          <ac:spMkLst>
            <pc:docMk/>
            <pc:sldMk cId="2645431896" sldId="1616"/>
            <ac:spMk id="2" creationId="{00DAEA99-3B23-4024-A8DC-3104DEFC51A2}"/>
          </ac:spMkLst>
        </pc:spChg>
        <pc:spChg chg="add del mod">
          <ac:chgData name="Yanjie Gao" userId="24f75ad9-8acc-4f19-9cf6-1a682b562fdb" providerId="ADAL" clId="{560E7F4E-2463-4412-B65B-E1C7615D0EB9}" dt="2019-12-06T08:04:41.749" v="3093" actId="20577"/>
          <ac:spMkLst>
            <pc:docMk/>
            <pc:sldMk cId="2645431896" sldId="1616"/>
            <ac:spMk id="3" creationId="{6400A866-8F58-450B-8B7D-40A3A2482A2E}"/>
          </ac:spMkLst>
        </pc:spChg>
        <pc:picChg chg="add del mod">
          <ac:chgData name="Yanjie Gao" userId="24f75ad9-8acc-4f19-9cf6-1a682b562fdb" providerId="ADAL" clId="{560E7F4E-2463-4412-B65B-E1C7615D0EB9}" dt="2019-12-06T07:55:38.305" v="2899"/>
          <ac:picMkLst>
            <pc:docMk/>
            <pc:sldMk cId="2645431896" sldId="1616"/>
            <ac:picMk id="4" creationId="{10749248-C299-4AE4-B785-FC9078DCD416}"/>
          </ac:picMkLst>
        </pc:picChg>
        <pc:picChg chg="add mod">
          <ac:chgData name="Yanjie Gao" userId="24f75ad9-8acc-4f19-9cf6-1a682b562fdb" providerId="ADAL" clId="{560E7F4E-2463-4412-B65B-E1C7615D0EB9}" dt="2019-12-06T08:01:40.691" v="3079" actId="1076"/>
          <ac:picMkLst>
            <pc:docMk/>
            <pc:sldMk cId="2645431896" sldId="1616"/>
            <ac:picMk id="5" creationId="{5B3FFA46-2616-40F2-9568-E90A8EBFA455}"/>
          </ac:picMkLst>
        </pc:picChg>
        <pc:picChg chg="add mod">
          <ac:chgData name="Yanjie Gao" userId="24f75ad9-8acc-4f19-9cf6-1a682b562fdb" providerId="ADAL" clId="{560E7F4E-2463-4412-B65B-E1C7615D0EB9}" dt="2019-12-06T08:01:43.236" v="3080" actId="1076"/>
          <ac:picMkLst>
            <pc:docMk/>
            <pc:sldMk cId="2645431896" sldId="1616"/>
            <ac:picMk id="6" creationId="{4BC853A6-0BD8-4F1E-A589-BB67B00B23D7}"/>
          </ac:picMkLst>
        </pc:picChg>
      </pc:sldChg>
      <pc:sldChg chg="delSp modSp mod ord">
        <pc:chgData name="Yanjie Gao" userId="24f75ad9-8acc-4f19-9cf6-1a682b562fdb" providerId="ADAL" clId="{560E7F4E-2463-4412-B65B-E1C7615D0EB9}" dt="2019-12-06T08:18:39.220" v="3490" actId="14100"/>
        <pc:sldMkLst>
          <pc:docMk/>
          <pc:sldMk cId="3453820992" sldId="1617"/>
        </pc:sldMkLst>
        <pc:spChg chg="mod">
          <ac:chgData name="Yanjie Gao" userId="24f75ad9-8acc-4f19-9cf6-1a682b562fdb" providerId="ADAL" clId="{560E7F4E-2463-4412-B65B-E1C7615D0EB9}" dt="2019-12-06T08:08:28.274" v="3116"/>
          <ac:spMkLst>
            <pc:docMk/>
            <pc:sldMk cId="3453820992" sldId="1617"/>
            <ac:spMk id="2" creationId="{00DAEA99-3B23-4024-A8DC-3104DEFC51A2}"/>
          </ac:spMkLst>
        </pc:spChg>
        <pc:spChg chg="mod">
          <ac:chgData name="Yanjie Gao" userId="24f75ad9-8acc-4f19-9cf6-1a682b562fdb" providerId="ADAL" clId="{560E7F4E-2463-4412-B65B-E1C7615D0EB9}" dt="2019-12-06T08:18:39.220" v="3490" actId="14100"/>
          <ac:spMkLst>
            <pc:docMk/>
            <pc:sldMk cId="3453820992" sldId="1617"/>
            <ac:spMk id="3" creationId="{6400A866-8F58-450B-8B7D-40A3A2482A2E}"/>
          </ac:spMkLst>
        </pc:spChg>
        <pc:picChg chg="del">
          <ac:chgData name="Yanjie Gao" userId="24f75ad9-8acc-4f19-9cf6-1a682b562fdb" providerId="ADAL" clId="{560E7F4E-2463-4412-B65B-E1C7615D0EB9}" dt="2019-12-06T08:09:54.567" v="3206" actId="478"/>
          <ac:picMkLst>
            <pc:docMk/>
            <pc:sldMk cId="3453820992" sldId="1617"/>
            <ac:picMk id="5" creationId="{5B3FFA46-2616-40F2-9568-E90A8EBFA455}"/>
          </ac:picMkLst>
        </pc:picChg>
        <pc:picChg chg="del">
          <ac:chgData name="Yanjie Gao" userId="24f75ad9-8acc-4f19-9cf6-1a682b562fdb" providerId="ADAL" clId="{560E7F4E-2463-4412-B65B-E1C7615D0EB9}" dt="2019-12-06T08:09:54.908" v="3207" actId="478"/>
          <ac:picMkLst>
            <pc:docMk/>
            <pc:sldMk cId="3453820992" sldId="1617"/>
            <ac:picMk id="6" creationId="{4BC853A6-0BD8-4F1E-A589-BB67B00B23D7}"/>
          </ac:picMkLst>
        </pc:picChg>
      </pc:sldChg>
      <pc:sldChg chg="addSp delSp modSp mod">
        <pc:chgData name="Yanjie Gao" userId="24f75ad9-8acc-4f19-9cf6-1a682b562fdb" providerId="ADAL" clId="{560E7F4E-2463-4412-B65B-E1C7615D0EB9}" dt="2019-12-06T08:19:29.571" v="3502" actId="1076"/>
        <pc:sldMkLst>
          <pc:docMk/>
          <pc:sldMk cId="3222812139" sldId="1618"/>
        </pc:sldMkLst>
        <pc:spChg chg="mod">
          <ac:chgData name="Yanjie Gao" userId="24f75ad9-8acc-4f19-9cf6-1a682b562fdb" providerId="ADAL" clId="{560E7F4E-2463-4412-B65B-E1C7615D0EB9}" dt="2019-12-06T08:19:25.431" v="3501" actId="108"/>
          <ac:spMkLst>
            <pc:docMk/>
            <pc:sldMk cId="3222812139" sldId="1618"/>
            <ac:spMk id="2" creationId="{8C0553AC-BAD2-4304-8520-51BAC50DFB0C}"/>
          </ac:spMkLst>
        </pc:spChg>
        <pc:spChg chg="add del mod">
          <ac:chgData name="Yanjie Gao" userId="24f75ad9-8acc-4f19-9cf6-1a682b562fdb" providerId="ADAL" clId="{560E7F4E-2463-4412-B65B-E1C7615D0EB9}" dt="2019-12-06T08:14:49.283" v="3429" actId="1076"/>
          <ac:spMkLst>
            <pc:docMk/>
            <pc:sldMk cId="3222812139" sldId="1618"/>
            <ac:spMk id="3" creationId="{BEA10B51-D08A-44B7-A93E-684DA772A4A1}"/>
          </ac:spMkLst>
        </pc:spChg>
        <pc:spChg chg="mod">
          <ac:chgData name="Yanjie Gao" userId="24f75ad9-8acc-4f19-9cf6-1a682b562fdb" providerId="ADAL" clId="{560E7F4E-2463-4412-B65B-E1C7615D0EB9}" dt="2019-12-06T08:18:53.044" v="3492" actId="20577"/>
          <ac:spMkLst>
            <pc:docMk/>
            <pc:sldMk cId="3222812139" sldId="1618"/>
            <ac:spMk id="6" creationId="{6BA3B691-9A70-4AA3-B611-9ECAB70AC1F2}"/>
          </ac:spMkLst>
        </pc:spChg>
        <pc:picChg chg="mod">
          <ac:chgData name="Yanjie Gao" userId="24f75ad9-8acc-4f19-9cf6-1a682b562fdb" providerId="ADAL" clId="{560E7F4E-2463-4412-B65B-E1C7615D0EB9}" dt="2019-12-06T08:19:29.571" v="3502" actId="1076"/>
          <ac:picMkLst>
            <pc:docMk/>
            <pc:sldMk cId="3222812139" sldId="1618"/>
            <ac:picMk id="4" creationId="{BB112933-532F-4FBA-A61A-16DB3432447F}"/>
          </ac:picMkLst>
        </pc:picChg>
      </pc:sldChg>
      <pc:sldChg chg="modSp new mod ord">
        <pc:chgData name="Yanjie Gao" userId="24f75ad9-8acc-4f19-9cf6-1a682b562fdb" providerId="ADAL" clId="{560E7F4E-2463-4412-B65B-E1C7615D0EB9}" dt="2019-12-06T08:42:27.465" v="4342" actId="20577"/>
        <pc:sldMkLst>
          <pc:docMk/>
          <pc:sldMk cId="1114233567" sldId="1619"/>
        </pc:sldMkLst>
        <pc:spChg chg="mod">
          <ac:chgData name="Yanjie Gao" userId="24f75ad9-8acc-4f19-9cf6-1a682b562fdb" providerId="ADAL" clId="{560E7F4E-2463-4412-B65B-E1C7615D0EB9}" dt="2019-12-06T08:41:58.180" v="4307"/>
          <ac:spMkLst>
            <pc:docMk/>
            <pc:sldMk cId="1114233567" sldId="1619"/>
            <ac:spMk id="2" creationId="{7D151A27-E9B8-4D33-84B0-D3F513AAB578}"/>
          </ac:spMkLst>
        </pc:spChg>
        <pc:spChg chg="mod">
          <ac:chgData name="Yanjie Gao" userId="24f75ad9-8acc-4f19-9cf6-1a682b562fdb" providerId="ADAL" clId="{560E7F4E-2463-4412-B65B-E1C7615D0EB9}" dt="2019-12-06T08:42:27.465" v="4342" actId="20577"/>
          <ac:spMkLst>
            <pc:docMk/>
            <pc:sldMk cId="1114233567" sldId="1619"/>
            <ac:spMk id="3" creationId="{614A851E-6AFA-4703-9AC0-DD4A63421685}"/>
          </ac:spMkLst>
        </pc:spChg>
      </pc:sldChg>
      <pc:sldChg chg="modSp mod ord">
        <pc:chgData name="Yanjie Gao" userId="24f75ad9-8acc-4f19-9cf6-1a682b562fdb" providerId="ADAL" clId="{560E7F4E-2463-4412-B65B-E1C7615D0EB9}" dt="2019-12-06T08:43:17.916" v="4353"/>
        <pc:sldMkLst>
          <pc:docMk/>
          <pc:sldMk cId="3912471423" sldId="1620"/>
        </pc:sldMkLst>
        <pc:spChg chg="mod">
          <ac:chgData name="Yanjie Gao" userId="24f75ad9-8acc-4f19-9cf6-1a682b562fdb" providerId="ADAL" clId="{560E7F4E-2463-4412-B65B-E1C7615D0EB9}" dt="2019-12-06T08:39:12.842" v="4057"/>
          <ac:spMkLst>
            <pc:docMk/>
            <pc:sldMk cId="3912471423" sldId="1620"/>
            <ac:spMk id="2" creationId="{7D151A27-E9B8-4D33-84B0-D3F513AAB578}"/>
          </ac:spMkLst>
        </pc:spChg>
        <pc:spChg chg="mod">
          <ac:chgData name="Yanjie Gao" userId="24f75ad9-8acc-4f19-9cf6-1a682b562fdb" providerId="ADAL" clId="{560E7F4E-2463-4412-B65B-E1C7615D0EB9}" dt="2019-12-06T08:41:49.198" v="4305"/>
          <ac:spMkLst>
            <pc:docMk/>
            <pc:sldMk cId="3912471423" sldId="1620"/>
            <ac:spMk id="3" creationId="{614A851E-6AFA-4703-9AC0-DD4A63421685}"/>
          </ac:spMkLst>
        </pc:spChg>
      </pc:sldChg>
      <pc:sldChg chg="delSp modSp del mod">
        <pc:chgData name="Yanjie Gao" userId="24f75ad9-8acc-4f19-9cf6-1a682b562fdb" providerId="ADAL" clId="{560E7F4E-2463-4412-B65B-E1C7615D0EB9}" dt="2019-12-06T08:49:41.840" v="4612" actId="47"/>
        <pc:sldMkLst>
          <pc:docMk/>
          <pc:sldMk cId="1716105122" sldId="1621"/>
        </pc:sldMkLst>
        <pc:spChg chg="mod">
          <ac:chgData name="Yanjie Gao" userId="24f75ad9-8acc-4f19-9cf6-1a682b562fdb" providerId="ADAL" clId="{560E7F4E-2463-4412-B65B-E1C7615D0EB9}" dt="2019-12-06T08:48:59.973" v="4595"/>
          <ac:spMkLst>
            <pc:docMk/>
            <pc:sldMk cId="1716105122" sldId="1621"/>
            <ac:spMk id="2" creationId="{63A6DA53-5048-4B3E-A542-A399A4D2147C}"/>
          </ac:spMkLst>
        </pc:spChg>
        <pc:spChg chg="mod">
          <ac:chgData name="Yanjie Gao" userId="24f75ad9-8acc-4f19-9cf6-1a682b562fdb" providerId="ADAL" clId="{560E7F4E-2463-4412-B65B-E1C7615D0EB9}" dt="2019-12-06T08:49:19.562" v="4602" actId="1076"/>
          <ac:spMkLst>
            <pc:docMk/>
            <pc:sldMk cId="1716105122" sldId="1621"/>
            <ac:spMk id="12" creationId="{B36D203D-50B4-4F3D-A19A-2233C59403A9}"/>
          </ac:spMkLst>
        </pc:spChg>
        <pc:spChg chg="del">
          <ac:chgData name="Yanjie Gao" userId="24f75ad9-8acc-4f19-9cf6-1a682b562fdb" providerId="ADAL" clId="{560E7F4E-2463-4412-B65B-E1C7615D0EB9}" dt="2019-12-06T08:49:08.763" v="4601" actId="478"/>
          <ac:spMkLst>
            <pc:docMk/>
            <pc:sldMk cId="1716105122" sldId="1621"/>
            <ac:spMk id="22" creationId="{53941709-1AE2-439A-84FC-FDB19BEF74A8}"/>
          </ac:spMkLst>
        </pc:spChg>
        <pc:spChg chg="mod">
          <ac:chgData name="Yanjie Gao" userId="24f75ad9-8acc-4f19-9cf6-1a682b562fdb" providerId="ADAL" clId="{560E7F4E-2463-4412-B65B-E1C7615D0EB9}" dt="2019-12-06T08:49:06.404" v="4600"/>
          <ac:spMkLst>
            <pc:docMk/>
            <pc:sldMk cId="1716105122" sldId="1621"/>
            <ac:spMk id="38" creationId="{50C08607-C73D-4A21-AF61-8709B7F37241}"/>
          </ac:spMkLst>
        </pc:spChg>
      </pc:sldChg>
      <pc:sldChg chg="addSp delSp modSp add mod delAnim">
        <pc:chgData name="Yanjie Gao" userId="24f75ad9-8acc-4f19-9cf6-1a682b562fdb" providerId="ADAL" clId="{560E7F4E-2463-4412-B65B-E1C7615D0EB9}" dt="2019-12-06T09:23:59.562" v="5015" actId="1076"/>
        <pc:sldMkLst>
          <pc:docMk/>
          <pc:sldMk cId="1962885034" sldId="1622"/>
        </pc:sldMkLst>
        <pc:spChg chg="mod">
          <ac:chgData name="Yanjie Gao" userId="24f75ad9-8acc-4f19-9cf6-1a682b562fdb" providerId="ADAL" clId="{560E7F4E-2463-4412-B65B-E1C7615D0EB9}" dt="2019-12-06T08:53:10.292" v="4777"/>
          <ac:spMkLst>
            <pc:docMk/>
            <pc:sldMk cId="1962885034" sldId="1622"/>
            <ac:spMk id="2" creationId="{63A6DA53-5048-4B3E-A542-A399A4D2147C}"/>
          </ac:spMkLst>
        </pc:spChg>
        <pc:spChg chg="add mod">
          <ac:chgData name="Yanjie Gao" userId="24f75ad9-8acc-4f19-9cf6-1a682b562fdb" providerId="ADAL" clId="{560E7F4E-2463-4412-B65B-E1C7615D0EB9}" dt="2019-12-06T09:23:59.562" v="5015" actId="1076"/>
          <ac:spMkLst>
            <pc:docMk/>
            <pc:sldMk cId="1962885034" sldId="1622"/>
            <ac:spMk id="3" creationId="{A7B6BF56-E4E0-48FB-9E49-1E2C4A1A361B}"/>
          </ac:spMkLst>
        </pc:spChg>
        <pc:spChg chg="add mod">
          <ac:chgData name="Yanjie Gao" userId="24f75ad9-8acc-4f19-9cf6-1a682b562fdb" providerId="ADAL" clId="{560E7F4E-2463-4412-B65B-E1C7615D0EB9}" dt="2019-12-06T09:23:44.514" v="5010" actId="14100"/>
          <ac:spMkLst>
            <pc:docMk/>
            <pc:sldMk cId="1962885034" sldId="1622"/>
            <ac:spMk id="5" creationId="{71163155-4EE2-40DF-819C-6AD035C7AC26}"/>
          </ac:spMkLst>
        </pc:spChg>
        <pc:spChg chg="del">
          <ac:chgData name="Yanjie Gao" userId="24f75ad9-8acc-4f19-9cf6-1a682b562fdb" providerId="ADAL" clId="{560E7F4E-2463-4412-B65B-E1C7615D0EB9}" dt="2019-12-06T08:49:27.314" v="4604" actId="478"/>
          <ac:spMkLst>
            <pc:docMk/>
            <pc:sldMk cId="1962885034" sldId="1622"/>
            <ac:spMk id="12" creationId="{B36D203D-50B4-4F3D-A19A-2233C59403A9}"/>
          </ac:spMkLst>
        </pc:spChg>
        <pc:spChg chg="del">
          <ac:chgData name="Yanjie Gao" userId="24f75ad9-8acc-4f19-9cf6-1a682b562fdb" providerId="ADAL" clId="{560E7F4E-2463-4412-B65B-E1C7615D0EB9}" dt="2019-12-06T08:53:49.510" v="4827" actId="478"/>
          <ac:spMkLst>
            <pc:docMk/>
            <pc:sldMk cId="1962885034" sldId="1622"/>
            <ac:spMk id="22" creationId="{53941709-1AE2-439A-84FC-FDB19BEF74A8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27" creationId="{77589C68-DE61-471A-821B-B51EB307FA9B}"/>
          </ac:spMkLst>
        </pc:spChg>
        <pc:spChg chg="del">
          <ac:chgData name="Yanjie Gao" userId="24f75ad9-8acc-4f19-9cf6-1a682b562fdb" providerId="ADAL" clId="{560E7F4E-2463-4412-B65B-E1C7615D0EB9}" dt="2019-12-06T09:23:24.101" v="4996" actId="478"/>
          <ac:spMkLst>
            <pc:docMk/>
            <pc:sldMk cId="1962885034" sldId="1622"/>
            <ac:spMk id="28" creationId="{0A2243E8-1AD9-4877-A945-6D69345ECE88}"/>
          </ac:spMkLst>
        </pc:spChg>
        <pc:spChg chg="del">
          <ac:chgData name="Yanjie Gao" userId="24f75ad9-8acc-4f19-9cf6-1a682b562fdb" providerId="ADAL" clId="{560E7F4E-2463-4412-B65B-E1C7615D0EB9}" dt="2019-12-06T08:53:48.271" v="4826" actId="478"/>
          <ac:spMkLst>
            <pc:docMk/>
            <pc:sldMk cId="1962885034" sldId="1622"/>
            <ac:spMk id="32" creationId="{C2FDAD3D-948B-4A81-8D61-8CD2958B11D5}"/>
          </ac:spMkLst>
        </pc:spChg>
        <pc:spChg chg="del mod">
          <ac:chgData name="Yanjie Gao" userId="24f75ad9-8acc-4f19-9cf6-1a682b562fdb" providerId="ADAL" clId="{560E7F4E-2463-4412-B65B-E1C7615D0EB9}" dt="2019-12-06T08:49:31.987" v="4608" actId="478"/>
          <ac:spMkLst>
            <pc:docMk/>
            <pc:sldMk cId="1962885034" sldId="1622"/>
            <ac:spMk id="34" creationId="{37D03FE8-7157-4350-99CE-9142276CE8E9}"/>
          </ac:spMkLst>
        </pc:spChg>
        <pc:spChg chg="mod">
          <ac:chgData name="Yanjie Gao" userId="24f75ad9-8acc-4f19-9cf6-1a682b562fdb" providerId="ADAL" clId="{560E7F4E-2463-4412-B65B-E1C7615D0EB9}" dt="2019-12-06T09:23:53.450" v="5014" actId="1076"/>
          <ac:spMkLst>
            <pc:docMk/>
            <pc:sldMk cId="1962885034" sldId="1622"/>
            <ac:spMk id="38" creationId="{50C08607-C73D-4A21-AF61-8709B7F37241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39" creationId="{4B07EAF7-2DA0-4283-BA1F-567650C70A25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2" creationId="{5D769363-BE65-4A66-BC16-B39DBEEC32C0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3" creationId="{652556AB-747E-42BC-B868-768378AC40F3}"/>
          </ac:spMkLst>
        </pc:spChg>
        <pc:spChg chg="del">
          <ac:chgData name="Yanjie Gao" userId="24f75ad9-8acc-4f19-9cf6-1a682b562fdb" providerId="ADAL" clId="{560E7F4E-2463-4412-B65B-E1C7615D0EB9}" dt="2019-12-06T08:49:33.384" v="4609" actId="478"/>
          <ac:spMkLst>
            <pc:docMk/>
            <pc:sldMk cId="1962885034" sldId="1622"/>
            <ac:spMk id="44" creationId="{A8B77596-69E6-4BD6-8392-F0C61F596EBB}"/>
          </ac:spMkLst>
        </pc:spChg>
        <pc:spChg chg="del">
          <ac:chgData name="Yanjie Gao" userId="24f75ad9-8acc-4f19-9cf6-1a682b562fdb" providerId="ADAL" clId="{560E7F4E-2463-4412-B65B-E1C7615D0EB9}" dt="2019-12-06T08:49:35.531" v="4611" actId="478"/>
          <ac:spMkLst>
            <pc:docMk/>
            <pc:sldMk cId="1962885034" sldId="1622"/>
            <ac:spMk id="45" creationId="{CF5ACC0B-F51A-4B54-8B50-A397F6922A42}"/>
          </ac:spMkLst>
        </pc:spChg>
        <pc:spChg chg="del">
          <ac:chgData name="Yanjie Gao" userId="24f75ad9-8acc-4f19-9cf6-1a682b562fdb" providerId="ADAL" clId="{560E7F4E-2463-4412-B65B-E1C7615D0EB9}" dt="2019-12-06T08:49:34.380" v="4610" actId="478"/>
          <ac:spMkLst>
            <pc:docMk/>
            <pc:sldMk cId="1962885034" sldId="1622"/>
            <ac:spMk id="47" creationId="{30419BFB-EEFA-4401-885E-5AC5273FCC70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48" creationId="{7921CF2E-D4CB-45BA-94E2-17A5216187B1}"/>
          </ac:spMkLst>
        </pc:spChg>
        <pc:spChg chg="del">
          <ac:chgData name="Yanjie Gao" userId="24f75ad9-8acc-4f19-9cf6-1a682b562fdb" providerId="ADAL" clId="{560E7F4E-2463-4412-B65B-E1C7615D0EB9}" dt="2019-12-06T08:49:29.915" v="4605" actId="478"/>
          <ac:spMkLst>
            <pc:docMk/>
            <pc:sldMk cId="1962885034" sldId="1622"/>
            <ac:spMk id="52" creationId="{21D0D8FC-D72B-48FC-83B6-52BDA5344821}"/>
          </ac:spMkLst>
        </pc:spChg>
        <pc:grpChg chg="mod">
          <ac:chgData name="Yanjie Gao" userId="24f75ad9-8acc-4f19-9cf6-1a682b562fdb" providerId="ADAL" clId="{560E7F4E-2463-4412-B65B-E1C7615D0EB9}" dt="2019-12-06T09:23:21.810" v="4995" actId="1076"/>
          <ac:grpSpMkLst>
            <pc:docMk/>
            <pc:sldMk cId="1962885034" sldId="1622"/>
            <ac:grpSpMk id="4" creationId="{4F5B1AAB-38D6-4358-9396-D6C1A3547348}"/>
          </ac:grpSpMkLst>
        </pc:grpChg>
        <pc:grpChg chg="mod">
          <ac:chgData name="Yanjie Gao" userId="24f75ad9-8acc-4f19-9cf6-1a682b562fdb" providerId="ADAL" clId="{560E7F4E-2463-4412-B65B-E1C7615D0EB9}" dt="2019-12-06T09:23:21.810" v="4995" actId="1076"/>
          <ac:grpSpMkLst>
            <pc:docMk/>
            <pc:sldMk cId="1962885034" sldId="1622"/>
            <ac:grpSpMk id="13" creationId="{356245B7-E76A-4BA3-8712-F19256B0D1E5}"/>
          </ac:grpSpMkLst>
        </pc:grpChg>
        <pc:grpChg chg="del">
          <ac:chgData name="Yanjie Gao" userId="24f75ad9-8acc-4f19-9cf6-1a682b562fdb" providerId="ADAL" clId="{560E7F4E-2463-4412-B65B-E1C7615D0EB9}" dt="2019-12-06T08:53:48.271" v="4826" actId="478"/>
          <ac:grpSpMkLst>
            <pc:docMk/>
            <pc:sldMk cId="1962885034" sldId="1622"/>
            <ac:grpSpMk id="21" creationId="{39946359-F0B4-4767-97E0-9ED217EF2AB4}"/>
          </ac:grpSpMkLst>
        </pc:grpChg>
        <pc:picChg chg="del">
          <ac:chgData name="Yanjie Gao" userId="24f75ad9-8acc-4f19-9cf6-1a682b562fdb" providerId="ADAL" clId="{560E7F4E-2463-4412-B65B-E1C7615D0EB9}" dt="2019-12-06T08:49:29.915" v="4605" actId="478"/>
          <ac:picMkLst>
            <pc:docMk/>
            <pc:sldMk cId="1962885034" sldId="1622"/>
            <ac:picMk id="11" creationId="{2F4DAFC6-099B-459F-B31C-AF54AB903DB1}"/>
          </ac:picMkLst>
        </pc:picChg>
        <pc:picChg chg="mod">
          <ac:chgData name="Yanjie Gao" userId="24f75ad9-8acc-4f19-9cf6-1a682b562fdb" providerId="ADAL" clId="{560E7F4E-2463-4412-B65B-E1C7615D0EB9}" dt="2019-12-06T08:53:52.586" v="4828" actId="1076"/>
          <ac:picMkLst>
            <pc:docMk/>
            <pc:sldMk cId="1962885034" sldId="1622"/>
            <ac:picMk id="24" creationId="{BC0DA2A6-F017-4B72-A095-FBF4D99E5774}"/>
          </ac:picMkLst>
        </pc:picChg>
        <pc:picChg chg="del">
          <ac:chgData name="Yanjie Gao" userId="24f75ad9-8acc-4f19-9cf6-1a682b562fdb" providerId="ADAL" clId="{560E7F4E-2463-4412-B65B-E1C7615D0EB9}" dt="2019-12-06T08:49:30.783" v="4606" actId="478"/>
          <ac:picMkLst>
            <pc:docMk/>
            <pc:sldMk cId="1962885034" sldId="1622"/>
            <ac:picMk id="41" creationId="{8D951789-BCEC-4D9E-826F-7B2D15FB3C89}"/>
          </ac:picMkLst>
        </pc:picChg>
        <pc:cxnChg chg="del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30" creationId="{B3EEEC9A-7B61-4850-8699-1A37410D57A5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0" creationId="{BBB3C76A-5AC4-4420-A9DB-6B7FAA8851B7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6" creationId="{352879F2-74D8-4DED-B5A6-41C47D03005E}"/>
          </ac:cxnSpMkLst>
        </pc:cxnChg>
        <pc:cxnChg chg="del mod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49" creationId="{959CE98A-761B-443A-B5A9-F4013DE4813C}"/>
          </ac:cxnSpMkLst>
        </pc:cxnChg>
        <pc:cxnChg chg="del">
          <ac:chgData name="Yanjie Gao" userId="24f75ad9-8acc-4f19-9cf6-1a682b562fdb" providerId="ADAL" clId="{560E7F4E-2463-4412-B65B-E1C7615D0EB9}" dt="2019-12-06T08:49:29.915" v="4605" actId="478"/>
          <ac:cxnSpMkLst>
            <pc:docMk/>
            <pc:sldMk cId="1962885034" sldId="1622"/>
            <ac:cxnSpMk id="50" creationId="{08D41B6B-AA5E-4001-AC90-F884616F47B4}"/>
          </ac:cxnSpMkLst>
        </pc:cxnChg>
      </pc:sldChg>
      <pc:sldChg chg="addSp delSp modSp new mod modNotesTx">
        <pc:chgData name="Yanjie Gao" userId="24f75ad9-8acc-4f19-9cf6-1a682b562fdb" providerId="ADAL" clId="{560E7F4E-2463-4412-B65B-E1C7615D0EB9}" dt="2019-12-06T09:41:11.699" v="5088" actId="20577"/>
        <pc:sldMkLst>
          <pc:docMk/>
          <pc:sldMk cId="3831240226" sldId="1623"/>
        </pc:sldMkLst>
        <pc:spChg chg="mod">
          <ac:chgData name="Yanjie Gao" userId="24f75ad9-8acc-4f19-9cf6-1a682b562fdb" providerId="ADAL" clId="{560E7F4E-2463-4412-B65B-E1C7615D0EB9}" dt="2019-12-06T09:39:24.926" v="5087"/>
          <ac:spMkLst>
            <pc:docMk/>
            <pc:sldMk cId="3831240226" sldId="1623"/>
            <ac:spMk id="2" creationId="{13B64E99-87D1-46F9-9FFF-E16E5F8E31E5}"/>
          </ac:spMkLst>
        </pc:spChg>
        <pc:spChg chg="del">
          <ac:chgData name="Yanjie Gao" userId="24f75ad9-8acc-4f19-9cf6-1a682b562fdb" providerId="ADAL" clId="{560E7F4E-2463-4412-B65B-E1C7615D0EB9}" dt="2019-12-06T09:38:48.991" v="5043"/>
          <ac:spMkLst>
            <pc:docMk/>
            <pc:sldMk cId="3831240226" sldId="1623"/>
            <ac:spMk id="3" creationId="{31D32DB5-8601-4927-8E3B-5EA588A474C0}"/>
          </ac:spMkLst>
        </pc:spChg>
        <pc:spChg chg="add del mod">
          <ac:chgData name="Yanjie Gao" userId="24f75ad9-8acc-4f19-9cf6-1a682b562fdb" providerId="ADAL" clId="{560E7F4E-2463-4412-B65B-E1C7615D0EB9}" dt="2019-12-06T09:38:47.742" v="5042" actId="478"/>
          <ac:spMkLst>
            <pc:docMk/>
            <pc:sldMk cId="3831240226" sldId="1623"/>
            <ac:spMk id="4" creationId="{09D88564-2B6F-44CB-988A-E96A2939A622}"/>
          </ac:spMkLst>
        </pc:spChg>
        <pc:picChg chg="add mod">
          <ac:chgData name="Yanjie Gao" userId="24f75ad9-8acc-4f19-9cf6-1a682b562fdb" providerId="ADAL" clId="{560E7F4E-2463-4412-B65B-E1C7615D0EB9}" dt="2019-12-06T09:38:51.074" v="5044" actId="1076"/>
          <ac:picMkLst>
            <pc:docMk/>
            <pc:sldMk cId="3831240226" sldId="1623"/>
            <ac:picMk id="5" creationId="{36F1A284-E4A4-421A-96B6-C25C0E826603}"/>
          </ac:picMkLst>
        </pc:picChg>
      </pc:sldChg>
      <pc:sldChg chg="modSp del">
        <pc:chgData name="Yanjie Gao" userId="24f75ad9-8acc-4f19-9cf6-1a682b562fdb" providerId="ADAL" clId="{560E7F4E-2463-4412-B65B-E1C7615D0EB9}" dt="2019-12-06T09:44:55.109" v="5105" actId="47"/>
        <pc:sldMkLst>
          <pc:docMk/>
          <pc:sldMk cId="3957722359" sldId="1660"/>
        </pc:sldMkLst>
        <pc:spChg chg="mod">
          <ac:chgData name="Yanjie Gao" userId="24f75ad9-8acc-4f19-9cf6-1a682b562fdb" providerId="ADAL" clId="{560E7F4E-2463-4412-B65B-E1C7615D0EB9}" dt="2019-12-06T09:44:40.172" v="5102" actId="20578"/>
          <ac:spMkLst>
            <pc:docMk/>
            <pc:sldMk cId="3957722359" sldId="1660"/>
            <ac:spMk id="6" creationId="{00000000-0000-0000-0000-000000000000}"/>
          </ac:spMkLst>
        </pc:spChg>
      </pc:sldChg>
    </pc:docChg>
  </pc:docChgLst>
  <pc:docChgLst>
    <pc:chgData name="Yanjie Gao" userId="S::yanjga@microsoft.com::24f75ad9-8acc-4f19-9cf6-1a682b562fdb" providerId="AD" clId="Web-{7714C2ED-8348-2973-FFC5-493F3B14E67E}"/>
    <pc:docChg chg="modSld">
      <pc:chgData name="Yanjie Gao" userId="S::yanjga@microsoft.com::24f75ad9-8acc-4f19-9cf6-1a682b562fdb" providerId="AD" clId="Web-{7714C2ED-8348-2973-FFC5-493F3B14E67E}" dt="2019-12-23T07:35:43.287" v="1" actId="20577"/>
      <pc:docMkLst>
        <pc:docMk/>
      </pc:docMkLst>
      <pc:sldChg chg="modSp">
        <pc:chgData name="Yanjie Gao" userId="S::yanjga@microsoft.com::24f75ad9-8acc-4f19-9cf6-1a682b562fdb" providerId="AD" clId="Web-{7714C2ED-8348-2973-FFC5-493F3B14E67E}" dt="2019-12-23T07:35:43.287" v="1" actId="20577"/>
        <pc:sldMkLst>
          <pc:docMk/>
          <pc:sldMk cId="1914987589" sldId="256"/>
        </pc:sldMkLst>
        <pc:spChg chg="mod">
          <ac:chgData name="Yanjie Gao" userId="S::yanjga@microsoft.com::24f75ad9-8acc-4f19-9cf6-1a682b562fdb" providerId="AD" clId="Web-{7714C2ED-8348-2973-FFC5-493F3B14E67E}" dt="2019-12-23T07:35:43.287" v="1" actId="20577"/>
          <ac:spMkLst>
            <pc:docMk/>
            <pc:sldMk cId="1914987589" sldId="256"/>
            <ac:spMk id="9" creationId="{90C4F9C7-E97D-4F1E-A510-5B0D04872FD5}"/>
          </ac:spMkLst>
        </pc:spChg>
      </pc:sldChg>
    </pc:docChg>
  </pc:docChgLst>
  <pc:docChgLst>
    <pc:chgData name="Yanjie Gao" userId="24f75ad9-8acc-4f19-9cf6-1a682b562fdb" providerId="ADAL" clId="{46E3A2AC-A05F-4C97-8869-0849F15C33F3}"/>
    <pc:docChg chg="undo custSel addSld delSld modSld sldOrd">
      <pc:chgData name="Yanjie Gao" userId="24f75ad9-8acc-4f19-9cf6-1a682b562fdb" providerId="ADAL" clId="{46E3A2AC-A05F-4C97-8869-0849F15C33F3}" dt="2019-11-26T01:15:56.267" v="1721" actId="478"/>
      <pc:docMkLst>
        <pc:docMk/>
      </pc:docMkLst>
      <pc:sldChg chg="modSp mod">
        <pc:chgData name="Yanjie Gao" userId="24f75ad9-8acc-4f19-9cf6-1a682b562fdb" providerId="ADAL" clId="{46E3A2AC-A05F-4C97-8869-0849F15C33F3}" dt="2019-11-24T12:22:02.086" v="121" actId="20577"/>
        <pc:sldMkLst>
          <pc:docMk/>
          <pc:sldMk cId="2313397873" sldId="271"/>
        </pc:sldMkLst>
        <pc:spChg chg="mod">
          <ac:chgData name="Yanjie Gao" userId="24f75ad9-8acc-4f19-9cf6-1a682b562fdb" providerId="ADAL" clId="{46E3A2AC-A05F-4C97-8869-0849F15C33F3}" dt="2019-11-24T12:22:02.086" v="121" actId="20577"/>
          <ac:spMkLst>
            <pc:docMk/>
            <pc:sldMk cId="2313397873" sldId="271"/>
            <ac:spMk id="3" creationId="{BCD8730C-C443-45B2-B2AE-B3C06CAA3303}"/>
          </ac:spMkLst>
        </pc:spChg>
      </pc:sldChg>
      <pc:sldChg chg="ord">
        <pc:chgData name="Yanjie Gao" userId="24f75ad9-8acc-4f19-9cf6-1a682b562fdb" providerId="ADAL" clId="{46E3A2AC-A05F-4C97-8869-0849F15C33F3}" dt="2019-11-24T13:39:57.151" v="496"/>
        <pc:sldMkLst>
          <pc:docMk/>
          <pc:sldMk cId="183814946" sldId="272"/>
        </pc:sldMkLst>
      </pc:sldChg>
      <pc:sldChg chg="del">
        <pc:chgData name="Yanjie Gao" userId="24f75ad9-8acc-4f19-9cf6-1a682b562fdb" providerId="ADAL" clId="{46E3A2AC-A05F-4C97-8869-0849F15C33F3}" dt="2019-11-24T13:39:41.917" v="494" actId="2696"/>
        <pc:sldMkLst>
          <pc:docMk/>
          <pc:sldMk cId="2597745755" sldId="272"/>
        </pc:sldMkLst>
      </pc:sldChg>
      <pc:sldChg chg="ord">
        <pc:chgData name="Yanjie Gao" userId="24f75ad9-8acc-4f19-9cf6-1a682b562fdb" providerId="ADAL" clId="{46E3A2AC-A05F-4C97-8869-0849F15C33F3}" dt="2019-11-24T13:40:12.083" v="498"/>
        <pc:sldMkLst>
          <pc:docMk/>
          <pc:sldMk cId="1001916729" sldId="273"/>
        </pc:sldMkLst>
      </pc:sldChg>
      <pc:sldChg chg="del">
        <pc:chgData name="Yanjie Gao" userId="24f75ad9-8acc-4f19-9cf6-1a682b562fdb" providerId="ADAL" clId="{46E3A2AC-A05F-4C97-8869-0849F15C33F3}" dt="2019-11-24T13:39:13.130" v="493" actId="2696"/>
        <pc:sldMkLst>
          <pc:docMk/>
          <pc:sldMk cId="3262798884" sldId="277"/>
        </pc:sldMkLst>
      </pc:sldChg>
      <pc:sldChg chg="del">
        <pc:chgData name="Yanjie Gao" userId="24f75ad9-8acc-4f19-9cf6-1a682b562fdb" providerId="ADAL" clId="{46E3A2AC-A05F-4C97-8869-0849F15C33F3}" dt="2019-11-24T13:40:27.438" v="499" actId="47"/>
        <pc:sldMkLst>
          <pc:docMk/>
          <pc:sldMk cId="2964475416" sldId="278"/>
        </pc:sldMkLst>
      </pc:sldChg>
      <pc:sldChg chg="del">
        <pc:chgData name="Yanjie Gao" userId="24f75ad9-8acc-4f19-9cf6-1a682b562fdb" providerId="ADAL" clId="{46E3A2AC-A05F-4C97-8869-0849F15C33F3}" dt="2019-11-24T13:40:28.013" v="500" actId="47"/>
        <pc:sldMkLst>
          <pc:docMk/>
          <pc:sldMk cId="3342271827" sldId="279"/>
        </pc:sldMkLst>
      </pc:sldChg>
      <pc:sldChg chg="del">
        <pc:chgData name="Yanjie Gao" userId="24f75ad9-8acc-4f19-9cf6-1a682b562fdb" providerId="ADAL" clId="{46E3A2AC-A05F-4C97-8869-0849F15C33F3}" dt="2019-11-24T13:40:28.788" v="501" actId="47"/>
        <pc:sldMkLst>
          <pc:docMk/>
          <pc:sldMk cId="569431983" sldId="280"/>
        </pc:sldMkLst>
      </pc:sldChg>
      <pc:sldChg chg="del">
        <pc:chgData name="Yanjie Gao" userId="24f75ad9-8acc-4f19-9cf6-1a682b562fdb" providerId="ADAL" clId="{46E3A2AC-A05F-4C97-8869-0849F15C33F3}" dt="2019-11-24T13:40:30.559" v="503" actId="47"/>
        <pc:sldMkLst>
          <pc:docMk/>
          <pc:sldMk cId="2241083664" sldId="281"/>
        </pc:sldMkLst>
      </pc:sldChg>
      <pc:sldChg chg="del">
        <pc:chgData name="Yanjie Gao" userId="24f75ad9-8acc-4f19-9cf6-1a682b562fdb" providerId="ADAL" clId="{46E3A2AC-A05F-4C97-8869-0849F15C33F3}" dt="2019-11-24T13:40:29.596" v="502" actId="47"/>
        <pc:sldMkLst>
          <pc:docMk/>
          <pc:sldMk cId="1440224510" sldId="282"/>
        </pc:sldMkLst>
      </pc:sldChg>
      <pc:sldChg chg="modSp mod">
        <pc:chgData name="Yanjie Gao" userId="24f75ad9-8acc-4f19-9cf6-1a682b562fdb" providerId="ADAL" clId="{46E3A2AC-A05F-4C97-8869-0849F15C33F3}" dt="2019-11-24T13:41:18.994" v="505" actId="1076"/>
        <pc:sldMkLst>
          <pc:docMk/>
          <pc:sldMk cId="69436524" sldId="1537"/>
        </pc:sldMkLst>
        <pc:spChg chg="mod">
          <ac:chgData name="Yanjie Gao" userId="24f75ad9-8acc-4f19-9cf6-1a682b562fdb" providerId="ADAL" clId="{46E3A2AC-A05F-4C97-8869-0849F15C33F3}" dt="2019-11-24T13:41:18.994" v="505" actId="1076"/>
          <ac:spMkLst>
            <pc:docMk/>
            <pc:sldMk cId="69436524" sldId="1537"/>
            <ac:spMk id="3" creationId="{227B5DE7-7687-4278-BD01-9405B63EEA3A}"/>
          </ac:spMkLst>
        </pc:spChg>
      </pc:sldChg>
      <pc:sldChg chg="del">
        <pc:chgData name="Yanjie Gao" userId="24f75ad9-8acc-4f19-9cf6-1a682b562fdb" providerId="ADAL" clId="{46E3A2AC-A05F-4C97-8869-0849F15C33F3}" dt="2019-11-24T13:41:02.359" v="504" actId="2696"/>
        <pc:sldMkLst>
          <pc:docMk/>
          <pc:sldMk cId="2077617272" sldId="1537"/>
        </pc:sldMkLst>
      </pc:sldChg>
      <pc:sldChg chg="del">
        <pc:chgData name="Yanjie Gao" userId="24f75ad9-8acc-4f19-9cf6-1a682b562fdb" providerId="ADAL" clId="{46E3A2AC-A05F-4C97-8869-0849F15C33F3}" dt="2019-11-24T13:43:32.403" v="515" actId="2696"/>
        <pc:sldMkLst>
          <pc:docMk/>
          <pc:sldMk cId="4182475814" sldId="1551"/>
        </pc:sldMkLst>
      </pc:sldChg>
      <pc:sldChg chg="del">
        <pc:chgData name="Yanjie Gao" userId="24f75ad9-8acc-4f19-9cf6-1a682b562fdb" providerId="ADAL" clId="{46E3A2AC-A05F-4C97-8869-0849F15C33F3}" dt="2019-11-24T13:43:32.403" v="515" actId="2696"/>
        <pc:sldMkLst>
          <pc:docMk/>
          <pc:sldMk cId="3193145204" sldId="1560"/>
        </pc:sldMkLst>
      </pc:sldChg>
      <pc:sldChg chg="modSp add">
        <pc:chgData name="Yanjie Gao" userId="24f75ad9-8acc-4f19-9cf6-1a682b562fdb" providerId="ADAL" clId="{46E3A2AC-A05F-4C97-8869-0849F15C33F3}" dt="2019-11-24T12:11:48.182" v="4"/>
        <pc:sldMkLst>
          <pc:docMk/>
          <pc:sldMk cId="1076971014" sldId="1574"/>
        </pc:sldMkLst>
        <pc:spChg chg="mod">
          <ac:chgData name="Yanjie Gao" userId="24f75ad9-8acc-4f19-9cf6-1a682b562fdb" providerId="ADAL" clId="{46E3A2AC-A05F-4C97-8869-0849F15C33F3}" dt="2019-11-24T12:11:48.182" v="4"/>
          <ac:spMkLst>
            <pc:docMk/>
            <pc:sldMk cId="1076971014" sldId="1574"/>
            <ac:spMk id="3" creationId="{4B7DD57F-D968-409C-9C0E-C40B1A1FFF7E}"/>
          </ac:spMkLst>
        </pc:spChg>
      </pc:sldChg>
      <pc:sldChg chg="modSp add mod">
        <pc:chgData name="Yanjie Gao" userId="24f75ad9-8acc-4f19-9cf6-1a682b562fdb" providerId="ADAL" clId="{46E3A2AC-A05F-4C97-8869-0849F15C33F3}" dt="2019-11-24T13:42:16.849" v="514" actId="20577"/>
        <pc:sldMkLst>
          <pc:docMk/>
          <pc:sldMk cId="2978665745" sldId="1575"/>
        </pc:sldMkLst>
        <pc:spChg chg="mod">
          <ac:chgData name="Yanjie Gao" userId="24f75ad9-8acc-4f19-9cf6-1a682b562fdb" providerId="ADAL" clId="{46E3A2AC-A05F-4C97-8869-0849F15C33F3}" dt="2019-11-24T12:11:55.967" v="9"/>
          <ac:spMkLst>
            <pc:docMk/>
            <pc:sldMk cId="2978665745" sldId="1575"/>
            <ac:spMk id="2" creationId="{484F40AE-3020-4BAE-8B20-09A948DB969F}"/>
          </ac:spMkLst>
        </pc:spChg>
        <pc:spChg chg="mod">
          <ac:chgData name="Yanjie Gao" userId="24f75ad9-8acc-4f19-9cf6-1a682b562fdb" providerId="ADAL" clId="{46E3A2AC-A05F-4C97-8869-0849F15C33F3}" dt="2019-11-24T13:42:16.849" v="514" actId="20577"/>
          <ac:spMkLst>
            <pc:docMk/>
            <pc:sldMk cId="2978665745" sldId="1575"/>
            <ac:spMk id="3" creationId="{417D1322-F3D5-4296-A5AD-875B0CAE230F}"/>
          </ac:spMkLst>
        </pc:spChg>
      </pc:sldChg>
      <pc:sldChg chg="modSp add mod">
        <pc:chgData name="Yanjie Gao" userId="24f75ad9-8acc-4f19-9cf6-1a682b562fdb" providerId="ADAL" clId="{46E3A2AC-A05F-4C97-8869-0849F15C33F3}" dt="2019-11-24T13:29:45.824" v="196" actId="5793"/>
        <pc:sldMkLst>
          <pc:docMk/>
          <pc:sldMk cId="4194687566" sldId="1576"/>
        </pc:sldMkLst>
        <pc:spChg chg="mod">
          <ac:chgData name="Yanjie Gao" userId="24f75ad9-8acc-4f19-9cf6-1a682b562fdb" providerId="ADAL" clId="{46E3A2AC-A05F-4C97-8869-0849F15C33F3}" dt="2019-11-24T13:28:50.665" v="124" actId="20577"/>
          <ac:spMkLst>
            <pc:docMk/>
            <pc:sldMk cId="4194687566" sldId="1576"/>
            <ac:spMk id="2" creationId="{DEB42901-42BD-4B4D-A872-0E7D0E1549E0}"/>
          </ac:spMkLst>
        </pc:spChg>
        <pc:spChg chg="mod">
          <ac:chgData name="Yanjie Gao" userId="24f75ad9-8acc-4f19-9cf6-1a682b562fdb" providerId="ADAL" clId="{46E3A2AC-A05F-4C97-8869-0849F15C33F3}" dt="2019-11-24T13:29:45.824" v="196" actId="5793"/>
          <ac:spMkLst>
            <pc:docMk/>
            <pc:sldMk cId="4194687566" sldId="1576"/>
            <ac:spMk id="3" creationId="{3C3C9ED4-018A-4CA8-B57D-E171D8C7F118}"/>
          </ac:spMkLst>
        </pc:spChg>
      </pc:sldChg>
      <pc:sldChg chg="modSp add mod">
        <pc:chgData name="Yanjie Gao" userId="24f75ad9-8acc-4f19-9cf6-1a682b562fdb" providerId="ADAL" clId="{46E3A2AC-A05F-4C97-8869-0849F15C33F3}" dt="2019-11-24T13:30:30.516" v="232"/>
        <pc:sldMkLst>
          <pc:docMk/>
          <pc:sldMk cId="3121647802" sldId="1577"/>
        </pc:sldMkLst>
        <pc:spChg chg="mod">
          <ac:chgData name="Yanjie Gao" userId="24f75ad9-8acc-4f19-9cf6-1a682b562fdb" providerId="ADAL" clId="{46E3A2AC-A05F-4C97-8869-0849F15C33F3}" dt="2019-11-24T13:29:56.425" v="203"/>
          <ac:spMkLst>
            <pc:docMk/>
            <pc:sldMk cId="3121647802" sldId="1577"/>
            <ac:spMk id="2" creationId="{EAE409AC-0E08-4C9B-867B-3FD347BDF801}"/>
          </ac:spMkLst>
        </pc:spChg>
        <pc:spChg chg="mod">
          <ac:chgData name="Yanjie Gao" userId="24f75ad9-8acc-4f19-9cf6-1a682b562fdb" providerId="ADAL" clId="{46E3A2AC-A05F-4C97-8869-0849F15C33F3}" dt="2019-11-24T13:30:30.516" v="232"/>
          <ac:spMkLst>
            <pc:docMk/>
            <pc:sldMk cId="3121647802" sldId="1577"/>
            <ac:spMk id="3" creationId="{6E44486D-E3E4-454D-A220-12D18586BB49}"/>
          </ac:spMkLst>
        </pc:spChg>
      </pc:sldChg>
      <pc:sldChg chg="modSp add mod">
        <pc:chgData name="Yanjie Gao" userId="24f75ad9-8acc-4f19-9cf6-1a682b562fdb" providerId="ADAL" clId="{46E3A2AC-A05F-4C97-8869-0849F15C33F3}" dt="2019-11-24T15:30:25.207" v="1619"/>
        <pc:sldMkLst>
          <pc:docMk/>
          <pc:sldMk cId="2705033991" sldId="1578"/>
        </pc:sldMkLst>
        <pc:spChg chg="mod">
          <ac:chgData name="Yanjie Gao" userId="24f75ad9-8acc-4f19-9cf6-1a682b562fdb" providerId="ADAL" clId="{46E3A2AC-A05F-4C97-8869-0849F15C33F3}" dt="2019-11-24T13:30:40.074" v="235" actId="20577"/>
          <ac:spMkLst>
            <pc:docMk/>
            <pc:sldMk cId="2705033991" sldId="1578"/>
            <ac:spMk id="2" creationId="{7D2AD1EC-731A-4599-993C-97F4DB9DDA83}"/>
          </ac:spMkLst>
        </pc:spChg>
        <pc:spChg chg="mod">
          <ac:chgData name="Yanjie Gao" userId="24f75ad9-8acc-4f19-9cf6-1a682b562fdb" providerId="ADAL" clId="{46E3A2AC-A05F-4C97-8869-0849F15C33F3}" dt="2019-11-24T15:30:25.207" v="1619"/>
          <ac:spMkLst>
            <pc:docMk/>
            <pc:sldMk cId="2705033991" sldId="1578"/>
            <ac:spMk id="3" creationId="{682E6EF2-9650-404A-87AE-E7090686A80F}"/>
          </ac:spMkLst>
        </pc:spChg>
      </pc:sldChg>
      <pc:sldChg chg="modSp add mod">
        <pc:chgData name="Yanjie Gao" userId="24f75ad9-8acc-4f19-9cf6-1a682b562fdb" providerId="ADAL" clId="{46E3A2AC-A05F-4C97-8869-0849F15C33F3}" dt="2019-11-24T14:39:09.029" v="830" actId="20577"/>
        <pc:sldMkLst>
          <pc:docMk/>
          <pc:sldMk cId="3094575616" sldId="1579"/>
        </pc:sldMkLst>
        <pc:spChg chg="mod">
          <ac:chgData name="Yanjie Gao" userId="24f75ad9-8acc-4f19-9cf6-1a682b562fdb" providerId="ADAL" clId="{46E3A2AC-A05F-4C97-8869-0849F15C33F3}" dt="2019-11-24T13:31:27.887" v="275"/>
          <ac:spMkLst>
            <pc:docMk/>
            <pc:sldMk cId="3094575616" sldId="1579"/>
            <ac:spMk id="2" creationId="{24520BD2-F05A-4233-9679-20872CE406E0}"/>
          </ac:spMkLst>
        </pc:spChg>
        <pc:spChg chg="mod">
          <ac:chgData name="Yanjie Gao" userId="24f75ad9-8acc-4f19-9cf6-1a682b562fdb" providerId="ADAL" clId="{46E3A2AC-A05F-4C97-8869-0849F15C33F3}" dt="2019-11-24T14:39:09.029" v="830" actId="20577"/>
          <ac:spMkLst>
            <pc:docMk/>
            <pc:sldMk cId="3094575616" sldId="1579"/>
            <ac:spMk id="3" creationId="{21E5EB89-B072-4363-8D8C-5E329D0DA432}"/>
          </ac:spMkLst>
        </pc:spChg>
      </pc:sldChg>
      <pc:sldChg chg="modSp add del mod">
        <pc:chgData name="Yanjie Gao" userId="24f75ad9-8acc-4f19-9cf6-1a682b562fdb" providerId="ADAL" clId="{46E3A2AC-A05F-4C97-8869-0849F15C33F3}" dt="2019-11-24T15:24:05.161" v="1568" actId="47"/>
        <pc:sldMkLst>
          <pc:docMk/>
          <pc:sldMk cId="1391396128" sldId="1580"/>
        </pc:sldMkLst>
        <pc:spChg chg="mod">
          <ac:chgData name="Yanjie Gao" userId="24f75ad9-8acc-4f19-9cf6-1a682b562fdb" providerId="ADAL" clId="{46E3A2AC-A05F-4C97-8869-0849F15C33F3}" dt="2019-11-24T13:36:15.962" v="392"/>
          <ac:spMkLst>
            <pc:docMk/>
            <pc:sldMk cId="1391396128" sldId="1580"/>
            <ac:spMk id="2" creationId="{22F9F4F4-0A82-47CF-B973-C37DA0A2759D}"/>
          </ac:spMkLst>
        </pc:spChg>
        <pc:spChg chg="mod">
          <ac:chgData name="Yanjie Gao" userId="24f75ad9-8acc-4f19-9cf6-1a682b562fdb" providerId="ADAL" clId="{46E3A2AC-A05F-4C97-8869-0849F15C33F3}" dt="2019-11-24T15:01:29.452" v="1253" actId="20577"/>
          <ac:spMkLst>
            <pc:docMk/>
            <pc:sldMk cId="1391396128" sldId="1580"/>
            <ac:spMk id="3" creationId="{9CD1C58F-9590-46F7-8819-4A218BCC6DEE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5:21:59.062" v="1542" actId="1076"/>
        <pc:sldMkLst>
          <pc:docMk/>
          <pc:sldMk cId="206264813" sldId="1581"/>
        </pc:sldMkLst>
        <pc:spChg chg="mod">
          <ac:chgData name="Yanjie Gao" userId="24f75ad9-8acc-4f19-9cf6-1a682b562fdb" providerId="ADAL" clId="{46E3A2AC-A05F-4C97-8869-0849F15C33F3}" dt="2019-11-24T13:36:21.086" v="394"/>
          <ac:spMkLst>
            <pc:docMk/>
            <pc:sldMk cId="206264813" sldId="1581"/>
            <ac:spMk id="2" creationId="{6CE7737A-7B0C-4669-BA96-050850C4ACF4}"/>
          </ac:spMkLst>
        </pc:spChg>
        <pc:spChg chg="mod">
          <ac:chgData name="Yanjie Gao" userId="24f75ad9-8acc-4f19-9cf6-1a682b562fdb" providerId="ADAL" clId="{46E3A2AC-A05F-4C97-8869-0849F15C33F3}" dt="2019-11-24T15:09:33.676" v="1440" actId="20577"/>
          <ac:spMkLst>
            <pc:docMk/>
            <pc:sldMk cId="206264813" sldId="1581"/>
            <ac:spMk id="3" creationId="{93178AC8-5D48-484D-8205-D1B8002651D4}"/>
          </ac:spMkLst>
        </pc:spChg>
        <pc:picChg chg="add del mod">
          <ac:chgData name="Yanjie Gao" userId="24f75ad9-8acc-4f19-9cf6-1a682b562fdb" providerId="ADAL" clId="{46E3A2AC-A05F-4C97-8869-0849F15C33F3}" dt="2019-11-24T15:21:40.389" v="1534" actId="478"/>
          <ac:picMkLst>
            <pc:docMk/>
            <pc:sldMk cId="206264813" sldId="1581"/>
            <ac:picMk id="5" creationId="{3DB708DD-AF61-4D63-AAFA-86F7A46E7B68}"/>
          </ac:picMkLst>
        </pc:picChg>
        <pc:picChg chg="add del mod">
          <ac:chgData name="Yanjie Gao" userId="24f75ad9-8acc-4f19-9cf6-1a682b562fdb" providerId="ADAL" clId="{46E3A2AC-A05F-4C97-8869-0849F15C33F3}" dt="2019-11-24T15:21:41.113" v="1535" actId="478"/>
          <ac:picMkLst>
            <pc:docMk/>
            <pc:sldMk cId="206264813" sldId="1581"/>
            <ac:picMk id="7" creationId="{A015E285-CBE7-4CBA-8B3D-4CDE9CD59A1D}"/>
          </ac:picMkLst>
        </pc:picChg>
        <pc:picChg chg="add mod">
          <ac:chgData name="Yanjie Gao" userId="24f75ad9-8acc-4f19-9cf6-1a682b562fdb" providerId="ADAL" clId="{46E3A2AC-A05F-4C97-8869-0849F15C33F3}" dt="2019-11-24T15:21:59.062" v="1542" actId="1076"/>
          <ac:picMkLst>
            <pc:docMk/>
            <pc:sldMk cId="206264813" sldId="1581"/>
            <ac:picMk id="9" creationId="{5B280ECD-54D7-415A-BC84-47B35F442099}"/>
          </ac:picMkLst>
        </pc:picChg>
      </pc:sldChg>
      <pc:sldChg chg="addSp modSp add mod">
        <pc:chgData name="Yanjie Gao" userId="24f75ad9-8acc-4f19-9cf6-1a682b562fdb" providerId="ADAL" clId="{46E3A2AC-A05F-4C97-8869-0849F15C33F3}" dt="2019-11-24T15:13:05.472" v="1453" actId="1076"/>
        <pc:sldMkLst>
          <pc:docMk/>
          <pc:sldMk cId="2821478716" sldId="1582"/>
        </pc:sldMkLst>
        <pc:spChg chg="mod">
          <ac:chgData name="Yanjie Gao" userId="24f75ad9-8acc-4f19-9cf6-1a682b562fdb" providerId="ADAL" clId="{46E3A2AC-A05F-4C97-8869-0849F15C33F3}" dt="2019-11-24T13:36:26.312" v="397"/>
          <ac:spMkLst>
            <pc:docMk/>
            <pc:sldMk cId="2821478716" sldId="1582"/>
            <ac:spMk id="2" creationId="{D8892BE0-413B-4873-8704-63D5A2AFCC0B}"/>
          </ac:spMkLst>
        </pc:spChg>
        <pc:spChg chg="mod">
          <ac:chgData name="Yanjie Gao" userId="24f75ad9-8acc-4f19-9cf6-1a682b562fdb" providerId="ADAL" clId="{46E3A2AC-A05F-4C97-8869-0849F15C33F3}" dt="2019-11-24T15:00:53.381" v="1165" actId="20577"/>
          <ac:spMkLst>
            <pc:docMk/>
            <pc:sldMk cId="2821478716" sldId="1582"/>
            <ac:spMk id="3" creationId="{FB3C73AF-10EF-4866-9F2E-3428FD7C0B01}"/>
          </ac:spMkLst>
        </pc:spChg>
        <pc:picChg chg="add mod">
          <ac:chgData name="Yanjie Gao" userId="24f75ad9-8acc-4f19-9cf6-1a682b562fdb" providerId="ADAL" clId="{46E3A2AC-A05F-4C97-8869-0849F15C33F3}" dt="2019-11-24T15:12:59.757" v="1449" actId="1076"/>
          <ac:picMkLst>
            <pc:docMk/>
            <pc:sldMk cId="2821478716" sldId="1582"/>
            <ac:picMk id="5" creationId="{DBD8C486-35A5-43A7-BE39-28ACF6C6C891}"/>
          </ac:picMkLst>
        </pc:picChg>
        <pc:picChg chg="add mod">
          <ac:chgData name="Yanjie Gao" userId="24f75ad9-8acc-4f19-9cf6-1a682b562fdb" providerId="ADAL" clId="{46E3A2AC-A05F-4C97-8869-0849F15C33F3}" dt="2019-11-24T15:13:05.472" v="1453" actId="1076"/>
          <ac:picMkLst>
            <pc:docMk/>
            <pc:sldMk cId="2821478716" sldId="1582"/>
            <ac:picMk id="7" creationId="{39DDFCA8-AA0E-4611-8154-39FC1DC0064E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39:45.685" v="1718" actId="1076"/>
        <pc:sldMkLst>
          <pc:docMk/>
          <pc:sldMk cId="2928411903" sldId="1583"/>
        </pc:sldMkLst>
        <pc:spChg chg="mod">
          <ac:chgData name="Yanjie Gao" userId="24f75ad9-8acc-4f19-9cf6-1a682b562fdb" providerId="ADAL" clId="{46E3A2AC-A05F-4C97-8869-0849F15C33F3}" dt="2019-11-24T15:30:47.467" v="1631"/>
          <ac:spMkLst>
            <pc:docMk/>
            <pc:sldMk cId="2928411903" sldId="1583"/>
            <ac:spMk id="2" creationId="{95A83E6A-9039-46FB-B08C-6E980DDE92E3}"/>
          </ac:spMkLst>
        </pc:spChg>
        <pc:spChg chg="mod">
          <ac:chgData name="Yanjie Gao" userId="24f75ad9-8acc-4f19-9cf6-1a682b562fdb" providerId="ADAL" clId="{46E3A2AC-A05F-4C97-8869-0849F15C33F3}" dt="2019-11-24T15:35:53.909" v="1681" actId="20577"/>
          <ac:spMkLst>
            <pc:docMk/>
            <pc:sldMk cId="2928411903" sldId="1583"/>
            <ac:spMk id="3" creationId="{3972D3D6-7D3D-4879-ADB5-123BC89DB113}"/>
          </ac:spMkLst>
        </pc:spChg>
        <pc:picChg chg="add mod">
          <ac:chgData name="Yanjie Gao" userId="24f75ad9-8acc-4f19-9cf6-1a682b562fdb" providerId="ADAL" clId="{46E3A2AC-A05F-4C97-8869-0849F15C33F3}" dt="2019-11-24T15:39:45.685" v="1718" actId="1076"/>
          <ac:picMkLst>
            <pc:docMk/>
            <pc:sldMk cId="2928411903" sldId="1583"/>
            <ac:picMk id="5" creationId="{D4091B2C-A040-4C1D-88B2-CE25224905F1}"/>
          </ac:picMkLst>
        </pc:picChg>
        <pc:picChg chg="add del mod">
          <ac:chgData name="Yanjie Gao" userId="24f75ad9-8acc-4f19-9cf6-1a682b562fdb" providerId="ADAL" clId="{46E3A2AC-A05F-4C97-8869-0849F15C33F3}" dt="2019-11-24T15:36:18.215" v="1689" actId="478"/>
          <ac:picMkLst>
            <pc:docMk/>
            <pc:sldMk cId="2928411903" sldId="1583"/>
            <ac:picMk id="7" creationId="{0EFF96B5-517E-4338-8B91-09AA53864C72}"/>
          </ac:picMkLst>
        </pc:picChg>
        <pc:picChg chg="add mod">
          <ac:chgData name="Yanjie Gao" userId="24f75ad9-8acc-4f19-9cf6-1a682b562fdb" providerId="ADAL" clId="{46E3A2AC-A05F-4C97-8869-0849F15C33F3}" dt="2019-11-24T15:39:41.382" v="1717" actId="1076"/>
          <ac:picMkLst>
            <pc:docMk/>
            <pc:sldMk cId="2928411903" sldId="1583"/>
            <ac:picMk id="8" creationId="{FE0FDC3F-4010-45BE-87C1-0CD7FAE0D5E0}"/>
          </ac:picMkLst>
        </pc:picChg>
      </pc:sldChg>
      <pc:sldChg chg="addSp modSp add del mod">
        <pc:chgData name="Yanjie Gao" userId="24f75ad9-8acc-4f19-9cf6-1a682b562fdb" providerId="ADAL" clId="{46E3A2AC-A05F-4C97-8869-0849F15C33F3}" dt="2019-11-24T15:38:55.975" v="1716" actId="1076"/>
        <pc:sldMkLst>
          <pc:docMk/>
          <pc:sldMk cId="340764837" sldId="1584"/>
        </pc:sldMkLst>
        <pc:spChg chg="mod">
          <ac:chgData name="Yanjie Gao" userId="24f75ad9-8acc-4f19-9cf6-1a682b562fdb" providerId="ADAL" clId="{46E3A2AC-A05F-4C97-8869-0849F15C33F3}" dt="2019-11-24T15:30:41.436" v="1627"/>
          <ac:spMkLst>
            <pc:docMk/>
            <pc:sldMk cId="340764837" sldId="1584"/>
            <ac:spMk id="2" creationId="{0FDF72DD-5083-46A5-868C-3A9CF22F3D25}"/>
          </ac:spMkLst>
        </pc:spChg>
        <pc:spChg chg="mod">
          <ac:chgData name="Yanjie Gao" userId="24f75ad9-8acc-4f19-9cf6-1a682b562fdb" providerId="ADAL" clId="{46E3A2AC-A05F-4C97-8869-0849F15C33F3}" dt="2019-11-24T15:35:09.314" v="1677" actId="20577"/>
          <ac:spMkLst>
            <pc:docMk/>
            <pc:sldMk cId="340764837" sldId="1584"/>
            <ac:spMk id="3" creationId="{CE51FF26-B068-42B7-B4BE-4627F141B7F9}"/>
          </ac:spMkLst>
        </pc:spChg>
        <pc:picChg chg="add mod">
          <ac:chgData name="Yanjie Gao" userId="24f75ad9-8acc-4f19-9cf6-1a682b562fdb" providerId="ADAL" clId="{46E3A2AC-A05F-4C97-8869-0849F15C33F3}" dt="2019-11-24T15:38:55.975" v="1716" actId="1076"/>
          <ac:picMkLst>
            <pc:docMk/>
            <pc:sldMk cId="340764837" sldId="1584"/>
            <ac:picMk id="5" creationId="{3FBE7DC1-A05B-40A4-B374-5F3814009F56}"/>
          </ac:picMkLst>
        </pc:picChg>
      </pc:sldChg>
      <pc:sldChg chg="modSp add del mod">
        <pc:chgData name="Yanjie Gao" userId="24f75ad9-8acc-4f19-9cf6-1a682b562fdb" providerId="ADAL" clId="{46E3A2AC-A05F-4C97-8869-0849F15C33F3}" dt="2019-11-24T15:30:28.937" v="1620" actId="47"/>
        <pc:sldMkLst>
          <pc:docMk/>
          <pc:sldMk cId="2852982840" sldId="1585"/>
        </pc:sldMkLst>
        <pc:spChg chg="mod">
          <ac:chgData name="Yanjie Gao" userId="24f75ad9-8acc-4f19-9cf6-1a682b562fdb" providerId="ADAL" clId="{46E3A2AC-A05F-4C97-8869-0849F15C33F3}" dt="2019-11-24T13:36:56.790" v="419"/>
          <ac:spMkLst>
            <pc:docMk/>
            <pc:sldMk cId="2852982840" sldId="1585"/>
            <ac:spMk id="2" creationId="{8341AF3D-1CAB-410A-AE4E-AACC0D46E4FE}"/>
          </ac:spMkLst>
        </pc:spChg>
        <pc:spChg chg="mod">
          <ac:chgData name="Yanjie Gao" userId="24f75ad9-8acc-4f19-9cf6-1a682b562fdb" providerId="ADAL" clId="{46E3A2AC-A05F-4C97-8869-0849F15C33F3}" dt="2019-11-24T15:02:19.885" v="1345" actId="20577"/>
          <ac:spMkLst>
            <pc:docMk/>
            <pc:sldMk cId="2852982840" sldId="1585"/>
            <ac:spMk id="3" creationId="{085D58B1-4AA2-4235-B80B-A96438754301}"/>
          </ac:spMkLst>
        </pc:spChg>
      </pc:sldChg>
      <pc:sldChg chg="modSp add del mod">
        <pc:chgData name="Yanjie Gao" userId="24f75ad9-8acc-4f19-9cf6-1a682b562fdb" providerId="ADAL" clId="{46E3A2AC-A05F-4C97-8869-0849F15C33F3}" dt="2019-11-24T15:30:31.460" v="1621" actId="47"/>
        <pc:sldMkLst>
          <pc:docMk/>
          <pc:sldMk cId="2375675631" sldId="1586"/>
        </pc:sldMkLst>
        <pc:spChg chg="mod">
          <ac:chgData name="Yanjie Gao" userId="24f75ad9-8acc-4f19-9cf6-1a682b562fdb" providerId="ADAL" clId="{46E3A2AC-A05F-4C97-8869-0849F15C33F3}" dt="2019-11-24T13:37:02.998" v="427"/>
          <ac:spMkLst>
            <pc:docMk/>
            <pc:sldMk cId="2375675631" sldId="1586"/>
            <ac:spMk id="2" creationId="{ABD10A74-6955-4898-8609-A9DABB216ADD}"/>
          </ac:spMkLst>
        </pc:spChg>
        <pc:spChg chg="mod">
          <ac:chgData name="Yanjie Gao" userId="24f75ad9-8acc-4f19-9cf6-1a682b562fdb" providerId="ADAL" clId="{46E3A2AC-A05F-4C97-8869-0849F15C33F3}" dt="2019-11-24T15:02:32.459" v="1394" actId="20577"/>
          <ac:spMkLst>
            <pc:docMk/>
            <pc:sldMk cId="2375675631" sldId="1586"/>
            <ac:spMk id="3" creationId="{AEEA9276-7B86-4F19-84FC-51B448BA841D}"/>
          </ac:spMkLst>
        </pc:spChg>
      </pc:sldChg>
      <pc:sldChg chg="addSp delSp modSp add mod ord modNotesTx">
        <pc:chgData name="Yanjie Gao" userId="24f75ad9-8acc-4f19-9cf6-1a682b562fdb" providerId="ADAL" clId="{46E3A2AC-A05F-4C97-8869-0849F15C33F3}" dt="2019-11-24T14:38:33.169" v="800"/>
        <pc:sldMkLst>
          <pc:docMk/>
          <pc:sldMk cId="623665498" sldId="1587"/>
        </pc:sldMkLst>
        <pc:spChg chg="mod">
          <ac:chgData name="Yanjie Gao" userId="24f75ad9-8acc-4f19-9cf6-1a682b562fdb" providerId="ADAL" clId="{46E3A2AC-A05F-4C97-8869-0849F15C33F3}" dt="2019-11-24T13:37:13.885" v="431"/>
          <ac:spMkLst>
            <pc:docMk/>
            <pc:sldMk cId="623665498" sldId="1587"/>
            <ac:spMk id="2" creationId="{651FBDC7-191F-4F0E-9C34-3A9C14AA61F5}"/>
          </ac:spMkLst>
        </pc:spChg>
        <pc:spChg chg="del mod">
          <ac:chgData name="Yanjie Gao" userId="24f75ad9-8acc-4f19-9cf6-1a682b562fdb" providerId="ADAL" clId="{46E3A2AC-A05F-4C97-8869-0849F15C33F3}" dt="2019-11-24T14:19:26.207" v="689"/>
          <ac:spMkLst>
            <pc:docMk/>
            <pc:sldMk cId="623665498" sldId="1587"/>
            <ac:spMk id="3" creationId="{A6C02DB5-F892-419C-A6A8-E2D87B9F59AC}"/>
          </ac:spMkLst>
        </pc:spChg>
        <pc:picChg chg="add mod">
          <ac:chgData name="Yanjie Gao" userId="24f75ad9-8acc-4f19-9cf6-1a682b562fdb" providerId="ADAL" clId="{46E3A2AC-A05F-4C97-8869-0849F15C33F3}" dt="2019-11-24T14:18:30.819" v="686" actId="1076"/>
          <ac:picMkLst>
            <pc:docMk/>
            <pc:sldMk cId="623665498" sldId="1587"/>
            <ac:picMk id="4" creationId="{F6924487-48F9-48F9-B5B3-0C0A15D121F2}"/>
          </ac:picMkLst>
        </pc:picChg>
        <pc:picChg chg="add mod">
          <ac:chgData name="Yanjie Gao" userId="24f75ad9-8acc-4f19-9cf6-1a682b562fdb" providerId="ADAL" clId="{46E3A2AC-A05F-4C97-8869-0849F15C33F3}" dt="2019-11-24T14:19:32.837" v="692" actId="1076"/>
          <ac:picMkLst>
            <pc:docMk/>
            <pc:sldMk cId="623665498" sldId="1587"/>
            <ac:picMk id="5" creationId="{1508E45C-94BD-4E99-A072-9E6C58DFE0CE}"/>
          </ac:picMkLst>
        </pc:picChg>
        <pc:picChg chg="add mod">
          <ac:chgData name="Yanjie Gao" userId="24f75ad9-8acc-4f19-9cf6-1a682b562fdb" providerId="ADAL" clId="{46E3A2AC-A05F-4C97-8869-0849F15C33F3}" dt="2019-11-24T14:19:34.179" v="693" actId="1076"/>
          <ac:picMkLst>
            <pc:docMk/>
            <pc:sldMk cId="623665498" sldId="1587"/>
            <ac:picMk id="6" creationId="{D4864F32-843C-45E1-A281-602FC9BB717C}"/>
          </ac:picMkLst>
        </pc:picChg>
      </pc:sldChg>
      <pc:sldChg chg="addSp modSp add mod modNotesTx">
        <pc:chgData name="Yanjie Gao" userId="24f75ad9-8acc-4f19-9cf6-1a682b562fdb" providerId="ADAL" clId="{46E3A2AC-A05F-4C97-8869-0849F15C33F3}" dt="2019-11-24T15:06:39.807" v="1436" actId="1076"/>
        <pc:sldMkLst>
          <pc:docMk/>
          <pc:sldMk cId="3003834356" sldId="1588"/>
        </pc:sldMkLst>
        <pc:spChg chg="mod">
          <ac:chgData name="Yanjie Gao" userId="24f75ad9-8acc-4f19-9cf6-1a682b562fdb" providerId="ADAL" clId="{46E3A2AC-A05F-4C97-8869-0849F15C33F3}" dt="2019-11-24T13:37:21.950" v="434" actId="20577"/>
          <ac:spMkLst>
            <pc:docMk/>
            <pc:sldMk cId="3003834356" sldId="1588"/>
            <ac:spMk id="2" creationId="{0EA5543D-CD9A-45AD-A9C8-198AD8521506}"/>
          </ac:spMkLst>
        </pc:spChg>
        <pc:spChg chg="mod">
          <ac:chgData name="Yanjie Gao" userId="24f75ad9-8acc-4f19-9cf6-1a682b562fdb" providerId="ADAL" clId="{46E3A2AC-A05F-4C97-8869-0849F15C33F3}" dt="2019-11-24T14:38:15.276" v="798" actId="20577"/>
          <ac:spMkLst>
            <pc:docMk/>
            <pc:sldMk cId="3003834356" sldId="1588"/>
            <ac:spMk id="3" creationId="{CCCF6A08-7F23-4477-9E5F-078B2AB6CF16}"/>
          </ac:spMkLst>
        </pc:spChg>
        <pc:picChg chg="add mod">
          <ac:chgData name="Yanjie Gao" userId="24f75ad9-8acc-4f19-9cf6-1a682b562fdb" providerId="ADAL" clId="{46E3A2AC-A05F-4C97-8869-0849F15C33F3}" dt="2019-11-24T15:06:39.807" v="1436" actId="1076"/>
          <ac:picMkLst>
            <pc:docMk/>
            <pc:sldMk cId="3003834356" sldId="1588"/>
            <ac:picMk id="4" creationId="{E327993F-AC69-465F-8576-5BFC46EF69FB}"/>
          </ac:picMkLst>
        </pc:picChg>
      </pc:sldChg>
      <pc:sldChg chg="addSp delSp modSp add mod modNotesTx">
        <pc:chgData name="Yanjie Gao" userId="24f75ad9-8acc-4f19-9cf6-1a682b562fdb" providerId="ADAL" clId="{46E3A2AC-A05F-4C97-8869-0849F15C33F3}" dt="2019-11-24T15:06:56.150" v="1439" actId="1076"/>
        <pc:sldMkLst>
          <pc:docMk/>
          <pc:sldMk cId="3635386327" sldId="1589"/>
        </pc:sldMkLst>
        <pc:spChg chg="mod">
          <ac:chgData name="Yanjie Gao" userId="24f75ad9-8acc-4f19-9cf6-1a682b562fdb" providerId="ADAL" clId="{46E3A2AC-A05F-4C97-8869-0849F15C33F3}" dt="2019-11-24T13:37:29.347" v="437" actId="20577"/>
          <ac:spMkLst>
            <pc:docMk/>
            <pc:sldMk cId="3635386327" sldId="1589"/>
            <ac:spMk id="2" creationId="{F9AAD74B-9DC6-40A7-B21C-21A575D00EBF}"/>
          </ac:spMkLst>
        </pc:spChg>
        <pc:spChg chg="del">
          <ac:chgData name="Yanjie Gao" userId="24f75ad9-8acc-4f19-9cf6-1a682b562fdb" providerId="ADAL" clId="{46E3A2AC-A05F-4C97-8869-0849F15C33F3}" dt="2019-11-24T14:54:02.482" v="959"/>
          <ac:spMkLst>
            <pc:docMk/>
            <pc:sldMk cId="3635386327" sldId="1589"/>
            <ac:spMk id="3" creationId="{D427389B-166C-47FE-BA59-8A3F36B4961B}"/>
          </ac:spMkLst>
        </pc:spChg>
        <pc:spChg chg="add del mod">
          <ac:chgData name="Yanjie Gao" userId="24f75ad9-8acc-4f19-9cf6-1a682b562fdb" providerId="ADAL" clId="{46E3A2AC-A05F-4C97-8869-0849F15C33F3}" dt="2019-11-24T14:55:33.807" v="972"/>
          <ac:spMkLst>
            <pc:docMk/>
            <pc:sldMk cId="3635386327" sldId="1589"/>
            <ac:spMk id="9" creationId="{4C156C92-E845-4659-A5C9-934E37033DF5}"/>
          </ac:spMkLst>
        </pc:spChg>
        <pc:spChg chg="add mod">
          <ac:chgData name="Yanjie Gao" userId="24f75ad9-8acc-4f19-9cf6-1a682b562fdb" providerId="ADAL" clId="{46E3A2AC-A05F-4C97-8869-0849F15C33F3}" dt="2019-11-24T15:06:53.013" v="1437" actId="14100"/>
          <ac:spMkLst>
            <pc:docMk/>
            <pc:sldMk cId="3635386327" sldId="1589"/>
            <ac:spMk id="15" creationId="{C96A8DE4-DACC-4AE2-8E1C-808CEF4C80F3}"/>
          </ac:spMkLst>
        </pc:spChg>
        <pc:picChg chg="add del mod">
          <ac:chgData name="Yanjie Gao" userId="24f75ad9-8acc-4f19-9cf6-1a682b562fdb" providerId="ADAL" clId="{46E3A2AC-A05F-4C97-8869-0849F15C33F3}" dt="2019-11-24T14:54:17.050" v="969" actId="478"/>
          <ac:picMkLst>
            <pc:docMk/>
            <pc:sldMk cId="3635386327" sldId="1589"/>
            <ac:picMk id="5" creationId="{0338AD9A-64D5-4573-9537-BBB5160F1B1A}"/>
          </ac:picMkLst>
        </pc:picChg>
        <pc:picChg chg="add mod">
          <ac:chgData name="Yanjie Gao" userId="24f75ad9-8acc-4f19-9cf6-1a682b562fdb" providerId="ADAL" clId="{46E3A2AC-A05F-4C97-8869-0849F15C33F3}" dt="2019-11-24T15:06:56.150" v="1439" actId="1076"/>
          <ac:picMkLst>
            <pc:docMk/>
            <pc:sldMk cId="3635386327" sldId="1589"/>
            <ac:picMk id="7" creationId="{0A12C049-905A-4C1F-80B9-B238C3C33782}"/>
          </ac:picMkLst>
        </pc:picChg>
        <pc:picChg chg="add del mod">
          <ac:chgData name="Yanjie Gao" userId="24f75ad9-8acc-4f19-9cf6-1a682b562fdb" providerId="ADAL" clId="{46E3A2AC-A05F-4C97-8869-0849F15C33F3}" dt="2019-11-24T14:56:24.775" v="1019" actId="21"/>
          <ac:picMkLst>
            <pc:docMk/>
            <pc:sldMk cId="3635386327" sldId="1589"/>
            <ac:picMk id="11" creationId="{45D1C72E-970B-4308-9C66-D1E697F604A7}"/>
          </ac:picMkLst>
        </pc:picChg>
        <pc:picChg chg="add del mod">
          <ac:chgData name="Yanjie Gao" userId="24f75ad9-8acc-4f19-9cf6-1a682b562fdb" providerId="ADAL" clId="{46E3A2AC-A05F-4C97-8869-0849F15C33F3}" dt="2019-11-24T14:56:24.775" v="1019" actId="21"/>
          <ac:picMkLst>
            <pc:docMk/>
            <pc:sldMk cId="3635386327" sldId="1589"/>
            <ac:picMk id="13" creationId="{A6A529CA-44BB-464F-8346-1C9F93276C9C}"/>
          </ac:picMkLst>
        </pc:picChg>
      </pc:sldChg>
      <pc:sldChg chg="modSp add mod">
        <pc:chgData name="Yanjie Gao" userId="24f75ad9-8acc-4f19-9cf6-1a682b562fdb" providerId="ADAL" clId="{46E3A2AC-A05F-4C97-8869-0849F15C33F3}" dt="2019-11-24T13:37:38.689" v="448"/>
        <pc:sldMkLst>
          <pc:docMk/>
          <pc:sldMk cId="1470857873" sldId="1590"/>
        </pc:sldMkLst>
        <pc:spChg chg="mod">
          <ac:chgData name="Yanjie Gao" userId="24f75ad9-8acc-4f19-9cf6-1a682b562fdb" providerId="ADAL" clId="{46E3A2AC-A05F-4C97-8869-0849F15C33F3}" dt="2019-11-24T13:37:38.689" v="448"/>
          <ac:spMkLst>
            <pc:docMk/>
            <pc:sldMk cId="1470857873" sldId="1590"/>
            <ac:spMk id="2" creationId="{38AE0431-3697-4600-ADCE-82173590E518}"/>
          </ac:spMkLst>
        </pc:spChg>
      </pc:sldChg>
      <pc:sldChg chg="addSp delSp modSp add del mod ord">
        <pc:chgData name="Yanjie Gao" userId="24f75ad9-8acc-4f19-9cf6-1a682b562fdb" providerId="ADAL" clId="{46E3A2AC-A05F-4C97-8869-0849F15C33F3}" dt="2019-11-24T15:32:59.291" v="1649" actId="2696"/>
        <pc:sldMkLst>
          <pc:docMk/>
          <pc:sldMk cId="4241302447" sldId="1591"/>
        </pc:sldMkLst>
        <pc:spChg chg="mod">
          <ac:chgData name="Yanjie Gao" userId="24f75ad9-8acc-4f19-9cf6-1a682b562fdb" providerId="ADAL" clId="{46E3A2AC-A05F-4C97-8869-0849F15C33F3}" dt="2019-11-24T13:38:33.328" v="470" actId="20577"/>
          <ac:spMkLst>
            <pc:docMk/>
            <pc:sldMk cId="4241302447" sldId="1591"/>
            <ac:spMk id="2" creationId="{B95192DD-D9EC-4071-8B91-57ECD156DC8F}"/>
          </ac:spMkLst>
        </pc:spChg>
        <pc:spChg chg="del">
          <ac:chgData name="Yanjie Gao" userId="24f75ad9-8acc-4f19-9cf6-1a682b562fdb" providerId="ADAL" clId="{46E3A2AC-A05F-4C97-8869-0849F15C33F3}" dt="2019-11-24T15:32:22.469" v="1638"/>
          <ac:spMkLst>
            <pc:docMk/>
            <pc:sldMk cId="4241302447" sldId="1591"/>
            <ac:spMk id="3" creationId="{410EF760-1E6C-4B1F-9CEE-74F186A8D5F5}"/>
          </ac:spMkLst>
        </pc:spChg>
        <pc:picChg chg="add mod">
          <ac:chgData name="Yanjie Gao" userId="24f75ad9-8acc-4f19-9cf6-1a682b562fdb" providerId="ADAL" clId="{46E3A2AC-A05F-4C97-8869-0849F15C33F3}" dt="2019-11-24T15:32:25.823" v="1643" actId="1076"/>
          <ac:picMkLst>
            <pc:docMk/>
            <pc:sldMk cId="4241302447" sldId="1591"/>
            <ac:picMk id="5" creationId="{3C48DB89-DC2D-4D87-8E2F-DB09120131D9}"/>
          </ac:picMkLst>
        </pc:picChg>
      </pc:sldChg>
      <pc:sldChg chg="modSp add del mod">
        <pc:chgData name="Yanjie Gao" userId="24f75ad9-8acc-4f19-9cf6-1a682b562fdb" providerId="ADAL" clId="{46E3A2AC-A05F-4C97-8869-0849F15C33F3}" dt="2019-11-24T13:43:40.713" v="516" actId="47"/>
        <pc:sldMkLst>
          <pc:docMk/>
          <pc:sldMk cId="2522997569" sldId="1592"/>
        </pc:sldMkLst>
        <pc:spChg chg="mod">
          <ac:chgData name="Yanjie Gao" userId="24f75ad9-8acc-4f19-9cf6-1a682b562fdb" providerId="ADAL" clId="{46E3A2AC-A05F-4C97-8869-0849F15C33F3}" dt="2019-11-24T13:38:39.851" v="484" actId="20577"/>
          <ac:spMkLst>
            <pc:docMk/>
            <pc:sldMk cId="2522997569" sldId="1592"/>
            <ac:spMk id="2" creationId="{C3FC2528-C8AF-4786-AE4F-038A4CBB8B96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3:59:36.941" v="669" actId="1076"/>
        <pc:sldMkLst>
          <pc:docMk/>
          <pc:sldMk cId="2204280076" sldId="1593"/>
        </pc:sldMkLst>
        <pc:spChg chg="mod">
          <ac:chgData name="Yanjie Gao" userId="24f75ad9-8acc-4f19-9cf6-1a682b562fdb" providerId="ADAL" clId="{46E3A2AC-A05F-4C97-8869-0849F15C33F3}" dt="2019-11-24T13:38:46.131" v="492" actId="20577"/>
          <ac:spMkLst>
            <pc:docMk/>
            <pc:sldMk cId="2204280076" sldId="1593"/>
            <ac:spMk id="2" creationId="{8C0553AC-BAD2-4304-8520-51BAC50DFB0C}"/>
          </ac:spMkLst>
        </pc:spChg>
        <pc:spChg chg="del">
          <ac:chgData name="Yanjie Gao" userId="24f75ad9-8acc-4f19-9cf6-1a682b562fdb" providerId="ADAL" clId="{46E3A2AC-A05F-4C97-8869-0849F15C33F3}" dt="2019-11-24T13:51:14.254" v="524"/>
          <ac:spMkLst>
            <pc:docMk/>
            <pc:sldMk cId="2204280076" sldId="1593"/>
            <ac:spMk id="3" creationId="{C1563363-A094-44D4-BF70-4878D2883C4F}"/>
          </ac:spMkLst>
        </pc:spChg>
        <pc:spChg chg="add mod">
          <ac:chgData name="Yanjie Gao" userId="24f75ad9-8acc-4f19-9cf6-1a682b562fdb" providerId="ADAL" clId="{46E3A2AC-A05F-4C97-8869-0849F15C33F3}" dt="2019-11-24T13:59:32.131" v="667" actId="1076"/>
          <ac:spMkLst>
            <pc:docMk/>
            <pc:sldMk cId="2204280076" sldId="1593"/>
            <ac:spMk id="6" creationId="{6BA3B691-9A70-4AA3-B611-9ECAB70AC1F2}"/>
          </ac:spMkLst>
        </pc:spChg>
        <pc:spChg chg="add del mod">
          <ac:chgData name="Yanjie Gao" userId="24f75ad9-8acc-4f19-9cf6-1a682b562fdb" providerId="ADAL" clId="{46E3A2AC-A05F-4C97-8869-0849F15C33F3}" dt="2019-11-24T13:54:45.641" v="590" actId="478"/>
          <ac:spMkLst>
            <pc:docMk/>
            <pc:sldMk cId="2204280076" sldId="1593"/>
            <ac:spMk id="7" creationId="{DFA826B6-7AD7-4A0E-BF2A-2D2D8E520780}"/>
          </ac:spMkLst>
        </pc:spChg>
        <pc:spChg chg="add del mod">
          <ac:chgData name="Yanjie Gao" userId="24f75ad9-8acc-4f19-9cf6-1a682b562fdb" providerId="ADAL" clId="{46E3A2AC-A05F-4C97-8869-0849F15C33F3}" dt="2019-11-24T13:58:43.113" v="641" actId="21"/>
          <ac:spMkLst>
            <pc:docMk/>
            <pc:sldMk cId="2204280076" sldId="1593"/>
            <ac:spMk id="8" creationId="{721319F5-E587-474F-8EB2-2AF93845AA2C}"/>
          </ac:spMkLst>
        </pc:spChg>
        <pc:spChg chg="add del mod">
          <ac:chgData name="Yanjie Gao" userId="24f75ad9-8acc-4f19-9cf6-1a682b562fdb" providerId="ADAL" clId="{46E3A2AC-A05F-4C97-8869-0849F15C33F3}" dt="2019-11-24T13:58:39.393" v="640" actId="478"/>
          <ac:spMkLst>
            <pc:docMk/>
            <pc:sldMk cId="2204280076" sldId="1593"/>
            <ac:spMk id="10" creationId="{F1BFC773-E7D6-4E2C-B116-EF013B4C96BD}"/>
          </ac:spMkLst>
        </pc:spChg>
        <pc:picChg chg="add mod">
          <ac:chgData name="Yanjie Gao" userId="24f75ad9-8acc-4f19-9cf6-1a682b562fdb" providerId="ADAL" clId="{46E3A2AC-A05F-4C97-8869-0849F15C33F3}" dt="2019-11-24T13:59:36.941" v="669" actId="1076"/>
          <ac:picMkLst>
            <pc:docMk/>
            <pc:sldMk cId="2204280076" sldId="1593"/>
            <ac:picMk id="4" creationId="{BB112933-532F-4FBA-A61A-16DB3432447F}"/>
          </ac:picMkLst>
        </pc:picChg>
        <pc:picChg chg="add del mod">
          <ac:chgData name="Yanjie Gao" userId="24f75ad9-8acc-4f19-9cf6-1a682b562fdb" providerId="ADAL" clId="{46E3A2AC-A05F-4C97-8869-0849F15C33F3}" dt="2019-11-24T13:58:26.143" v="635" actId="21"/>
          <ac:picMkLst>
            <pc:docMk/>
            <pc:sldMk cId="2204280076" sldId="1593"/>
            <ac:picMk id="5" creationId="{EEA85AD8-485D-4BDD-AF0E-B855AB3FFF84}"/>
          </ac:picMkLst>
        </pc:picChg>
      </pc:sldChg>
      <pc:sldChg chg="addSp modSp mod modNotesTx">
        <pc:chgData name="Yanjie Gao" userId="24f75ad9-8acc-4f19-9cf6-1a682b562fdb" providerId="ADAL" clId="{46E3A2AC-A05F-4C97-8869-0849F15C33F3}" dt="2019-11-24T15:04:18.351" v="1420" actId="692"/>
        <pc:sldMkLst>
          <pc:docMk/>
          <pc:sldMk cId="683102537" sldId="1594"/>
        </pc:sldMkLst>
        <pc:spChg chg="add mod">
          <ac:chgData name="Yanjie Gao" userId="24f75ad9-8acc-4f19-9cf6-1a682b562fdb" providerId="ADAL" clId="{46E3A2AC-A05F-4C97-8869-0849F15C33F3}" dt="2019-11-24T15:04:18.351" v="1420" actId="692"/>
          <ac:spMkLst>
            <pc:docMk/>
            <pc:sldMk cId="683102537" sldId="1594"/>
            <ac:spMk id="7" creationId="{5804E6EE-9BB8-4072-B6E9-19103893ACD4}"/>
          </ac:spMkLst>
        </pc:spChg>
        <pc:picChg chg="mod">
          <ac:chgData name="Yanjie Gao" userId="24f75ad9-8acc-4f19-9cf6-1a682b562fdb" providerId="ADAL" clId="{46E3A2AC-A05F-4C97-8869-0849F15C33F3}" dt="2019-11-24T14:42:16.125" v="898" actId="1076"/>
          <ac:picMkLst>
            <pc:docMk/>
            <pc:sldMk cId="683102537" sldId="1594"/>
            <ac:picMk id="4" creationId="{B1D9B1D7-47FE-4BBC-B0A4-802C425B3987}"/>
          </ac:picMkLst>
        </pc:picChg>
        <pc:picChg chg="mod">
          <ac:chgData name="Yanjie Gao" userId="24f75ad9-8acc-4f19-9cf6-1a682b562fdb" providerId="ADAL" clId="{46E3A2AC-A05F-4C97-8869-0849F15C33F3}" dt="2019-11-24T14:11:28.042" v="679" actId="1076"/>
          <ac:picMkLst>
            <pc:docMk/>
            <pc:sldMk cId="683102537" sldId="1594"/>
            <ac:picMk id="5" creationId="{1ED2972D-B7FC-4D83-B049-287E4400BA59}"/>
          </ac:picMkLst>
        </pc:picChg>
        <pc:picChg chg="add mod">
          <ac:chgData name="Yanjie Gao" userId="24f75ad9-8acc-4f19-9cf6-1a682b562fdb" providerId="ADAL" clId="{46E3A2AC-A05F-4C97-8869-0849F15C33F3}" dt="2019-11-24T14:42:18.357" v="899" actId="14100"/>
          <ac:picMkLst>
            <pc:docMk/>
            <pc:sldMk cId="683102537" sldId="1594"/>
            <ac:picMk id="6" creationId="{B876A518-8EF8-487E-BFA0-0F9855052DA9}"/>
          </ac:picMkLst>
        </pc:picChg>
      </pc:sldChg>
      <pc:sldChg chg="addSp modSp add del">
        <pc:chgData name="Yanjie Gao" userId="24f75ad9-8acc-4f19-9cf6-1a682b562fdb" providerId="ADAL" clId="{46E3A2AC-A05F-4C97-8869-0849F15C33F3}" dt="2019-11-24T13:41:42.954" v="509" actId="47"/>
        <pc:sldMkLst>
          <pc:docMk/>
          <pc:sldMk cId="2893626659" sldId="1594"/>
        </pc:sldMkLst>
        <pc:spChg chg="mod">
          <ac:chgData name="Yanjie Gao" userId="24f75ad9-8acc-4f19-9cf6-1a682b562fdb" providerId="ADAL" clId="{46E3A2AC-A05F-4C97-8869-0849F15C33F3}" dt="2019-11-24T13:41:26.010" v="507"/>
          <ac:spMkLst>
            <pc:docMk/>
            <pc:sldMk cId="2893626659" sldId="1594"/>
            <ac:spMk id="2" creationId="{E7D5D3B0-4E2F-47C6-90EC-4BFDDBB6BDE3}"/>
          </ac:spMkLst>
        </pc:spChg>
        <pc:spChg chg="add">
          <ac:chgData name="Yanjie Gao" userId="24f75ad9-8acc-4f19-9cf6-1a682b562fdb" providerId="ADAL" clId="{46E3A2AC-A05F-4C97-8869-0849F15C33F3}" dt="2019-11-24T13:41:37.111" v="508"/>
          <ac:spMkLst>
            <pc:docMk/>
            <pc:sldMk cId="2893626659" sldId="1594"/>
            <ac:spMk id="4" creationId="{109354CF-F92F-4E1E-B2C6-E41149EEABE3}"/>
          </ac:spMkLst>
        </pc:spChg>
      </pc:sldChg>
      <pc:sldChg chg="addSp modSp add del mod">
        <pc:chgData name="Yanjie Gao" userId="24f75ad9-8acc-4f19-9cf6-1a682b562fdb" providerId="ADAL" clId="{46E3A2AC-A05F-4C97-8869-0849F15C33F3}" dt="2019-11-24T14:01:56.620" v="674" actId="2696"/>
        <pc:sldMkLst>
          <pc:docMk/>
          <pc:sldMk cId="3206986223" sldId="1594"/>
        </pc:sldMkLst>
        <pc:spChg chg="mod">
          <ac:chgData name="Yanjie Gao" userId="24f75ad9-8acc-4f19-9cf6-1a682b562fdb" providerId="ADAL" clId="{46E3A2AC-A05F-4C97-8869-0849F15C33F3}" dt="2019-11-24T13:59:23.025" v="665" actId="20577"/>
          <ac:spMkLst>
            <pc:docMk/>
            <pc:sldMk cId="3206986223" sldId="1594"/>
            <ac:spMk id="2" creationId="{23FFC627-91AC-46A2-A655-1A09A75A6F12}"/>
          </ac:spMkLst>
        </pc:spChg>
        <pc:picChg chg="add mod">
          <ac:chgData name="Yanjie Gao" userId="24f75ad9-8acc-4f19-9cf6-1a682b562fdb" providerId="ADAL" clId="{46E3A2AC-A05F-4C97-8869-0849F15C33F3}" dt="2019-11-24T14:00:11.933" v="673" actId="1076"/>
          <ac:picMkLst>
            <pc:docMk/>
            <pc:sldMk cId="3206986223" sldId="1594"/>
            <ac:picMk id="4" creationId="{B1D9B1D7-47FE-4BBC-B0A4-802C425B3987}"/>
          </ac:picMkLst>
        </pc:picChg>
        <pc:picChg chg="add mod">
          <ac:chgData name="Yanjie Gao" userId="24f75ad9-8acc-4f19-9cf6-1a682b562fdb" providerId="ADAL" clId="{46E3A2AC-A05F-4C97-8869-0849F15C33F3}" dt="2019-11-24T14:00:10.126" v="672" actId="1076"/>
          <ac:picMkLst>
            <pc:docMk/>
            <pc:sldMk cId="3206986223" sldId="1594"/>
            <ac:picMk id="5" creationId="{1ED2972D-B7FC-4D83-B049-287E4400BA59}"/>
          </ac:picMkLst>
        </pc:picChg>
      </pc:sldChg>
      <pc:sldChg chg="addSp modSp add mod modNotesTx">
        <pc:chgData name="Yanjie Gao" userId="24f75ad9-8acc-4f19-9cf6-1a682b562fdb" providerId="ADAL" clId="{46E3A2AC-A05F-4C97-8869-0849F15C33F3}" dt="2019-11-24T14:36:00.521" v="730" actId="113"/>
        <pc:sldMkLst>
          <pc:docMk/>
          <pc:sldMk cId="3446523943" sldId="1595"/>
        </pc:sldMkLst>
        <pc:spChg chg="mod">
          <ac:chgData name="Yanjie Gao" userId="24f75ad9-8acc-4f19-9cf6-1a682b562fdb" providerId="ADAL" clId="{46E3A2AC-A05F-4C97-8869-0849F15C33F3}" dt="2019-11-24T14:29:15.007" v="696"/>
          <ac:spMkLst>
            <pc:docMk/>
            <pc:sldMk cId="3446523943" sldId="1595"/>
            <ac:spMk id="2" creationId="{E08ABF23-646F-47E2-95BF-B9742AFDACFB}"/>
          </ac:spMkLst>
        </pc:spChg>
        <pc:spChg chg="mod">
          <ac:chgData name="Yanjie Gao" userId="24f75ad9-8acc-4f19-9cf6-1a682b562fdb" providerId="ADAL" clId="{46E3A2AC-A05F-4C97-8869-0849F15C33F3}" dt="2019-11-24T14:36:00.521" v="730" actId="113"/>
          <ac:spMkLst>
            <pc:docMk/>
            <pc:sldMk cId="3446523943" sldId="1595"/>
            <ac:spMk id="3" creationId="{185D8997-DA49-46CE-8A44-82903D04EC0F}"/>
          </ac:spMkLst>
        </pc:spChg>
        <pc:picChg chg="add mod">
          <ac:chgData name="Yanjie Gao" userId="24f75ad9-8acc-4f19-9cf6-1a682b562fdb" providerId="ADAL" clId="{46E3A2AC-A05F-4C97-8869-0849F15C33F3}" dt="2019-11-24T14:33:35.526" v="729" actId="1076"/>
          <ac:picMkLst>
            <pc:docMk/>
            <pc:sldMk cId="3446523943" sldId="1595"/>
            <ac:picMk id="4" creationId="{F06E093E-49C9-427D-B7D2-5CC8050F48EC}"/>
          </ac:picMkLst>
        </pc:picChg>
      </pc:sldChg>
      <pc:sldChg chg="modSp add mod ord modNotesTx">
        <pc:chgData name="Yanjie Gao" userId="24f75ad9-8acc-4f19-9cf6-1a682b562fdb" providerId="ADAL" clId="{46E3A2AC-A05F-4C97-8869-0849F15C33F3}" dt="2019-11-24T14:48:30.178" v="957"/>
        <pc:sldMkLst>
          <pc:docMk/>
          <pc:sldMk cId="2429421482" sldId="1596"/>
        </pc:sldMkLst>
        <pc:spChg chg="mod">
          <ac:chgData name="Yanjie Gao" userId="24f75ad9-8acc-4f19-9cf6-1a682b562fdb" providerId="ADAL" clId="{46E3A2AC-A05F-4C97-8869-0849F15C33F3}" dt="2019-11-24T14:37:48.981" v="752" actId="20577"/>
          <ac:spMkLst>
            <pc:docMk/>
            <pc:sldMk cId="2429421482" sldId="1596"/>
            <ac:spMk id="2" creationId="{59523F96-D92F-46FC-9501-C44A862B94BA}"/>
          </ac:spMkLst>
        </pc:spChg>
        <pc:spChg chg="mod">
          <ac:chgData name="Yanjie Gao" userId="24f75ad9-8acc-4f19-9cf6-1a682b562fdb" providerId="ADAL" clId="{46E3A2AC-A05F-4C97-8869-0849F15C33F3}" dt="2019-11-24T14:37:50.447" v="754" actId="27636"/>
          <ac:spMkLst>
            <pc:docMk/>
            <pc:sldMk cId="2429421482" sldId="1596"/>
            <ac:spMk id="3" creationId="{E2FE883C-DD51-4FE5-B044-74959D3A5B98}"/>
          </ac:spMkLst>
        </pc:spChg>
      </pc:sldChg>
      <pc:sldChg chg="addSp modSp add mod">
        <pc:chgData name="Yanjie Gao" userId="24f75ad9-8acc-4f19-9cf6-1a682b562fdb" providerId="ADAL" clId="{46E3A2AC-A05F-4C97-8869-0849F15C33F3}" dt="2019-11-24T14:41:24.767" v="886" actId="20577"/>
        <pc:sldMkLst>
          <pc:docMk/>
          <pc:sldMk cId="763466293" sldId="1597"/>
        </pc:sldMkLst>
        <pc:spChg chg="mod">
          <ac:chgData name="Yanjie Gao" userId="24f75ad9-8acc-4f19-9cf6-1a682b562fdb" providerId="ADAL" clId="{46E3A2AC-A05F-4C97-8869-0849F15C33F3}" dt="2019-11-24T14:41:24.767" v="886" actId="20577"/>
          <ac:spMkLst>
            <pc:docMk/>
            <pc:sldMk cId="763466293" sldId="1597"/>
            <ac:spMk id="2" creationId="{023BF3B3-8D60-46FD-A58E-50F2D9EFE977}"/>
          </ac:spMkLst>
        </pc:spChg>
        <pc:picChg chg="add mod">
          <ac:chgData name="Yanjie Gao" userId="24f75ad9-8acc-4f19-9cf6-1a682b562fdb" providerId="ADAL" clId="{46E3A2AC-A05F-4C97-8869-0849F15C33F3}" dt="2019-11-24T14:40:56.813" v="835" actId="1076"/>
          <ac:picMkLst>
            <pc:docMk/>
            <pc:sldMk cId="763466293" sldId="1597"/>
            <ac:picMk id="4" creationId="{769749D8-4D46-4B67-B6E2-E691E11A46CD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03:14.889" v="1395" actId="113"/>
        <pc:sldMkLst>
          <pc:docMk/>
          <pc:sldMk cId="3020459345" sldId="1598"/>
        </pc:sldMkLst>
        <pc:spChg chg="mod">
          <ac:chgData name="Yanjie Gao" userId="24f75ad9-8acc-4f19-9cf6-1a682b562fdb" providerId="ADAL" clId="{46E3A2AC-A05F-4C97-8869-0849F15C33F3}" dt="2019-11-24T14:56:20.942" v="1018" actId="20577"/>
          <ac:spMkLst>
            <pc:docMk/>
            <pc:sldMk cId="3020459345" sldId="1598"/>
            <ac:spMk id="2" creationId="{D2F14108-3F49-435C-B6F7-5114D591126A}"/>
          </ac:spMkLst>
        </pc:spChg>
        <pc:spChg chg="mod">
          <ac:chgData name="Yanjie Gao" userId="24f75ad9-8acc-4f19-9cf6-1a682b562fdb" providerId="ADAL" clId="{46E3A2AC-A05F-4C97-8869-0849F15C33F3}" dt="2019-11-24T15:03:14.889" v="1395" actId="113"/>
          <ac:spMkLst>
            <pc:docMk/>
            <pc:sldMk cId="3020459345" sldId="1598"/>
            <ac:spMk id="3" creationId="{F9D7A7A8-D332-4678-97F3-7B76CC9980A5}"/>
          </ac:spMkLst>
        </pc:spChg>
        <pc:spChg chg="add mod">
          <ac:chgData name="Yanjie Gao" userId="24f75ad9-8acc-4f19-9cf6-1a682b562fdb" providerId="ADAL" clId="{46E3A2AC-A05F-4C97-8869-0849F15C33F3}" dt="2019-11-24T14:57:55.206" v="1047" actId="1076"/>
          <ac:spMkLst>
            <pc:docMk/>
            <pc:sldMk cId="3020459345" sldId="1598"/>
            <ac:spMk id="6" creationId="{B641271B-DCAE-4CCD-804E-00BE82E7D160}"/>
          </ac:spMkLst>
        </pc:spChg>
        <pc:spChg chg="add mod">
          <ac:chgData name="Yanjie Gao" userId="24f75ad9-8acc-4f19-9cf6-1a682b562fdb" providerId="ADAL" clId="{46E3A2AC-A05F-4C97-8869-0849F15C33F3}" dt="2019-11-24T14:57:57.949" v="1048" actId="1076"/>
          <ac:spMkLst>
            <pc:docMk/>
            <pc:sldMk cId="3020459345" sldId="1598"/>
            <ac:spMk id="7" creationId="{E65E3086-1C3A-4592-9410-F43CD4BDF246}"/>
          </ac:spMkLst>
        </pc:spChg>
        <pc:spChg chg="add del mod">
          <ac:chgData name="Yanjie Gao" userId="24f75ad9-8acc-4f19-9cf6-1a682b562fdb" providerId="ADAL" clId="{46E3A2AC-A05F-4C97-8869-0849F15C33F3}" dt="2019-11-24T14:58:28.353" v="1052"/>
          <ac:spMkLst>
            <pc:docMk/>
            <pc:sldMk cId="3020459345" sldId="1598"/>
            <ac:spMk id="8" creationId="{F2614612-7B78-49A4-AB1A-47973D100A70}"/>
          </ac:spMkLst>
        </pc:spChg>
        <pc:picChg chg="add mod">
          <ac:chgData name="Yanjie Gao" userId="24f75ad9-8acc-4f19-9cf6-1a682b562fdb" providerId="ADAL" clId="{46E3A2AC-A05F-4C97-8869-0849F15C33F3}" dt="2019-11-24T14:57:52.990" v="1046" actId="1076"/>
          <ac:picMkLst>
            <pc:docMk/>
            <pc:sldMk cId="3020459345" sldId="1598"/>
            <ac:picMk id="4" creationId="{BF279DFE-954B-4748-A30D-FA9FF0BBA344}"/>
          </ac:picMkLst>
        </pc:picChg>
        <pc:picChg chg="add mod">
          <ac:chgData name="Yanjie Gao" userId="24f75ad9-8acc-4f19-9cf6-1a682b562fdb" providerId="ADAL" clId="{46E3A2AC-A05F-4C97-8869-0849F15C33F3}" dt="2019-11-24T14:57:52.990" v="1046" actId="1076"/>
          <ac:picMkLst>
            <pc:docMk/>
            <pc:sldMk cId="3020459345" sldId="1598"/>
            <ac:picMk id="5" creationId="{4012DEE7-E120-4EE0-B587-AD8DF5708608}"/>
          </ac:picMkLst>
        </pc:picChg>
      </pc:sldChg>
      <pc:sldChg chg="modSp add del mod">
        <pc:chgData name="Yanjie Gao" userId="24f75ad9-8acc-4f19-9cf6-1a682b562fdb" providerId="ADAL" clId="{46E3A2AC-A05F-4C97-8869-0849F15C33F3}" dt="2019-11-24T15:04:48.352" v="1427" actId="47"/>
        <pc:sldMkLst>
          <pc:docMk/>
          <pc:sldMk cId="1509474913" sldId="1599"/>
        </pc:sldMkLst>
        <pc:spChg chg="mod">
          <ac:chgData name="Yanjie Gao" userId="24f75ad9-8acc-4f19-9cf6-1a682b562fdb" providerId="ADAL" clId="{46E3A2AC-A05F-4C97-8869-0849F15C33F3}" dt="2019-11-24T15:04:36.984" v="1426" actId="20577"/>
          <ac:spMkLst>
            <pc:docMk/>
            <pc:sldMk cId="1509474913" sldId="1599"/>
            <ac:spMk id="2" creationId="{74A30B07-FD01-4128-B47A-1109EA2328ED}"/>
          </ac:spMkLst>
        </pc:spChg>
      </pc:sldChg>
      <pc:sldChg chg="addSp delSp modSp add mod">
        <pc:chgData name="Yanjie Gao" userId="24f75ad9-8acc-4f19-9cf6-1a682b562fdb" providerId="ADAL" clId="{46E3A2AC-A05F-4C97-8869-0849F15C33F3}" dt="2019-11-24T15:17:02.533" v="1491" actId="20577"/>
        <pc:sldMkLst>
          <pc:docMk/>
          <pc:sldMk cId="3820420954" sldId="1599"/>
        </pc:sldMkLst>
        <pc:spChg chg="mod">
          <ac:chgData name="Yanjie Gao" userId="24f75ad9-8acc-4f19-9cf6-1a682b562fdb" providerId="ADAL" clId="{46E3A2AC-A05F-4C97-8869-0849F15C33F3}" dt="2019-11-24T15:17:02.533" v="1491" actId="20577"/>
          <ac:spMkLst>
            <pc:docMk/>
            <pc:sldMk cId="3820420954" sldId="1599"/>
            <ac:spMk id="2" creationId="{BE16A57A-37C7-497B-99B2-ABDB15BE2A79}"/>
          </ac:spMkLst>
        </pc:spChg>
        <pc:spChg chg="del">
          <ac:chgData name="Yanjie Gao" userId="24f75ad9-8acc-4f19-9cf6-1a682b562fdb" providerId="ADAL" clId="{46E3A2AC-A05F-4C97-8869-0849F15C33F3}" dt="2019-11-24T15:16:17.943" v="1459"/>
          <ac:spMkLst>
            <pc:docMk/>
            <pc:sldMk cId="3820420954" sldId="1599"/>
            <ac:spMk id="3" creationId="{FB461058-9736-438E-9692-E105974AB3FE}"/>
          </ac:spMkLst>
        </pc:spChg>
        <pc:picChg chg="add mod">
          <ac:chgData name="Yanjie Gao" userId="24f75ad9-8acc-4f19-9cf6-1a682b562fdb" providerId="ADAL" clId="{46E3A2AC-A05F-4C97-8869-0849F15C33F3}" dt="2019-11-24T15:16:21.241" v="1462" actId="962"/>
          <ac:picMkLst>
            <pc:docMk/>
            <pc:sldMk cId="3820420954" sldId="1599"/>
            <ac:picMk id="5" creationId="{A77D9020-0EB0-4DDD-9F2F-C19ABF986B0A}"/>
          </ac:picMkLst>
        </pc:picChg>
        <pc:picChg chg="add mod">
          <ac:chgData name="Yanjie Gao" userId="24f75ad9-8acc-4f19-9cf6-1a682b562fdb" providerId="ADAL" clId="{46E3A2AC-A05F-4C97-8869-0849F15C33F3}" dt="2019-11-24T15:16:55.545" v="1467" actId="1076"/>
          <ac:picMkLst>
            <pc:docMk/>
            <pc:sldMk cId="3820420954" sldId="1599"/>
            <ac:picMk id="7" creationId="{4EF31301-AB35-404D-A6AF-CE18FE40FEE7}"/>
          </ac:picMkLst>
        </pc:picChg>
      </pc:sldChg>
      <pc:sldChg chg="addSp delSp modSp add mod ord">
        <pc:chgData name="Yanjie Gao" userId="24f75ad9-8acc-4f19-9cf6-1a682b562fdb" providerId="ADAL" clId="{46E3A2AC-A05F-4C97-8869-0849F15C33F3}" dt="2019-11-26T01:15:56.267" v="1721" actId="478"/>
        <pc:sldMkLst>
          <pc:docMk/>
          <pc:sldMk cId="334943621" sldId="1600"/>
        </pc:sldMkLst>
        <pc:spChg chg="mod">
          <ac:chgData name="Yanjie Gao" userId="24f75ad9-8acc-4f19-9cf6-1a682b562fdb" providerId="ADAL" clId="{46E3A2AC-A05F-4C97-8869-0849F15C33F3}" dt="2019-11-24T15:19:48.955" v="1518" actId="20577"/>
          <ac:spMkLst>
            <pc:docMk/>
            <pc:sldMk cId="334943621" sldId="1600"/>
            <ac:spMk id="2" creationId="{074672E3-F308-4B0B-A09B-B152AEE5779E}"/>
          </ac:spMkLst>
        </pc:spChg>
        <pc:spChg chg="del">
          <ac:chgData name="Yanjie Gao" userId="24f75ad9-8acc-4f19-9cf6-1a682b562fdb" providerId="ADAL" clId="{46E3A2AC-A05F-4C97-8869-0849F15C33F3}" dt="2019-11-24T15:19:41.683" v="1499"/>
          <ac:spMkLst>
            <pc:docMk/>
            <pc:sldMk cId="334943621" sldId="1600"/>
            <ac:spMk id="3" creationId="{4656EB9F-88B6-41DE-8533-3B06BF4CAB5D}"/>
          </ac:spMkLst>
        </pc:spChg>
        <pc:spChg chg="del mod">
          <ac:chgData name="Yanjie Gao" userId="24f75ad9-8acc-4f19-9cf6-1a682b562fdb" providerId="ADAL" clId="{46E3A2AC-A05F-4C97-8869-0849F15C33F3}" dt="2019-11-26T01:15:56.267" v="1721" actId="478"/>
          <ac:spMkLst>
            <pc:docMk/>
            <pc:sldMk cId="334943621" sldId="1600"/>
            <ac:spMk id="6" creationId="{3583A04C-E82A-49DC-9578-57E438A34564}"/>
          </ac:spMkLst>
        </pc:spChg>
        <pc:picChg chg="add mod">
          <ac:chgData name="Yanjie Gao" userId="24f75ad9-8acc-4f19-9cf6-1a682b562fdb" providerId="ADAL" clId="{46E3A2AC-A05F-4C97-8869-0849F15C33F3}" dt="2019-11-24T15:19:51.878" v="1519" actId="1076"/>
          <ac:picMkLst>
            <pc:docMk/>
            <pc:sldMk cId="334943621" sldId="1600"/>
            <ac:picMk id="5" creationId="{771FF811-6E94-48DA-94B9-92E92141E174}"/>
          </ac:picMkLst>
        </pc:picChg>
      </pc:sldChg>
      <pc:sldChg chg="addSp delSp modSp mod">
        <pc:chgData name="Yanjie Gao" userId="24f75ad9-8acc-4f19-9cf6-1a682b562fdb" providerId="ADAL" clId="{46E3A2AC-A05F-4C97-8869-0849F15C33F3}" dt="2019-11-24T15:25:01.704" v="1600" actId="14100"/>
        <pc:sldMkLst>
          <pc:docMk/>
          <pc:sldMk cId="400661076" sldId="1601"/>
        </pc:sldMkLst>
        <pc:spChg chg="mod">
          <ac:chgData name="Yanjie Gao" userId="24f75ad9-8acc-4f19-9cf6-1a682b562fdb" providerId="ADAL" clId="{46E3A2AC-A05F-4C97-8869-0849F15C33F3}" dt="2019-11-24T15:23:40.270" v="1564" actId="20577"/>
          <ac:spMkLst>
            <pc:docMk/>
            <pc:sldMk cId="400661076" sldId="1601"/>
            <ac:spMk id="2" creationId="{63A6DA53-5048-4B3E-A542-A399A4D2147C}"/>
          </ac:spMkLst>
        </pc:spChg>
        <pc:spChg chg="mod">
          <ac:chgData name="Yanjie Gao" userId="24f75ad9-8acc-4f19-9cf6-1a682b562fdb" providerId="ADAL" clId="{46E3A2AC-A05F-4C97-8869-0849F15C33F3}" dt="2019-11-24T15:25:01.704" v="1600" actId="14100"/>
          <ac:spMkLst>
            <pc:docMk/>
            <pc:sldMk cId="400661076" sldId="1601"/>
            <ac:spMk id="38" creationId="{50C08607-C73D-4A21-AF61-8709B7F37241}"/>
          </ac:spMkLst>
        </pc:spChg>
        <pc:spChg chg="del">
          <ac:chgData name="Yanjie Gao" userId="24f75ad9-8acc-4f19-9cf6-1a682b562fdb" providerId="ADAL" clId="{46E3A2AC-A05F-4C97-8869-0849F15C33F3}" dt="2019-11-24T15:23:26.696" v="1553" actId="478"/>
          <ac:spMkLst>
            <pc:docMk/>
            <pc:sldMk cId="400661076" sldId="1601"/>
            <ac:spMk id="41" creationId="{3E0CC797-FB28-4D09-8DDB-C96AC62E323F}"/>
          </ac:spMkLst>
        </pc:spChg>
        <pc:spChg chg="mod">
          <ac:chgData name="Yanjie Gao" userId="24f75ad9-8acc-4f19-9cf6-1a682b562fdb" providerId="ADAL" clId="{46E3A2AC-A05F-4C97-8869-0849F15C33F3}" dt="2019-11-24T15:24:27.376" v="1576" actId="14100"/>
          <ac:spMkLst>
            <pc:docMk/>
            <pc:sldMk cId="400661076" sldId="1601"/>
            <ac:spMk id="42" creationId="{5D769363-BE65-4A66-BC16-B39DBEEC32C0}"/>
          </ac:spMkLst>
        </pc:spChg>
        <pc:spChg chg="del">
          <ac:chgData name="Yanjie Gao" userId="24f75ad9-8acc-4f19-9cf6-1a682b562fdb" providerId="ADAL" clId="{46E3A2AC-A05F-4C97-8869-0849F15C33F3}" dt="2019-11-24T15:23:05.689" v="1543" actId="478"/>
          <ac:spMkLst>
            <pc:docMk/>
            <pc:sldMk cId="400661076" sldId="1601"/>
            <ac:spMk id="43" creationId="{59758DE6-06C2-4E20-B5AF-ACD55BEEF428}"/>
          </ac:spMkLst>
        </pc:spChg>
        <pc:spChg chg="add del mod">
          <ac:chgData name="Yanjie Gao" userId="24f75ad9-8acc-4f19-9cf6-1a682b562fdb" providerId="ADAL" clId="{46E3A2AC-A05F-4C97-8869-0849F15C33F3}" dt="2019-11-24T15:24:43.141" v="1586" actId="1076"/>
          <ac:spMkLst>
            <pc:docMk/>
            <pc:sldMk cId="400661076" sldId="1601"/>
            <ac:spMk id="44" creationId="{A8B77596-69E6-4BD6-8392-F0C61F596EBB}"/>
          </ac:spMkLst>
        </pc:spChg>
        <pc:spChg chg="del">
          <ac:chgData name="Yanjie Gao" userId="24f75ad9-8acc-4f19-9cf6-1a682b562fdb" providerId="ADAL" clId="{46E3A2AC-A05F-4C97-8869-0849F15C33F3}" dt="2019-11-24T15:23:08.038" v="1545" actId="478"/>
          <ac:spMkLst>
            <pc:docMk/>
            <pc:sldMk cId="400661076" sldId="1601"/>
            <ac:spMk id="46" creationId="{E6F6F4F4-D7A4-461F-A8F0-A104D4EDA3EF}"/>
          </ac:spMkLst>
        </pc:spChg>
        <pc:grpChg chg="mod">
          <ac:chgData name="Yanjie Gao" userId="24f75ad9-8acc-4f19-9cf6-1a682b562fdb" providerId="ADAL" clId="{46E3A2AC-A05F-4C97-8869-0849F15C33F3}" dt="2019-11-24T15:24:51.173" v="1589" actId="1076"/>
          <ac:grpSpMkLst>
            <pc:docMk/>
            <pc:sldMk cId="400661076" sldId="1601"/>
            <ac:grpSpMk id="13" creationId="{356245B7-E76A-4BA3-8712-F19256B0D1E5}"/>
          </ac:grpSpMkLst>
        </pc:grpChg>
        <pc:graphicFrameChg chg="del">
          <ac:chgData name="Yanjie Gao" userId="24f75ad9-8acc-4f19-9cf6-1a682b562fdb" providerId="ADAL" clId="{46E3A2AC-A05F-4C97-8869-0849F15C33F3}" dt="2019-11-24T15:23:29.792" v="1555" actId="478"/>
          <ac:graphicFrameMkLst>
            <pc:docMk/>
            <pc:sldMk cId="400661076" sldId="1601"/>
            <ac:graphicFrameMk id="54" creationId="{CFC02B80-2458-4C74-AD05-2222F675B7CE}"/>
          </ac:graphicFrameMkLst>
        </pc:graphicFrameChg>
        <pc:picChg chg="del">
          <ac:chgData name="Yanjie Gao" userId="24f75ad9-8acc-4f19-9cf6-1a682b562fdb" providerId="ADAL" clId="{46E3A2AC-A05F-4C97-8869-0849F15C33F3}" dt="2019-11-24T15:23:24.668" v="1552" actId="478"/>
          <ac:picMkLst>
            <pc:docMk/>
            <pc:sldMk cId="400661076" sldId="1601"/>
            <ac:picMk id="3" creationId="{A93BD000-9CA2-470D-911A-F42C0DD52D74}"/>
          </ac:picMkLst>
        </pc:picChg>
        <pc:picChg chg="mod">
          <ac:chgData name="Yanjie Gao" userId="24f75ad9-8acc-4f19-9cf6-1a682b562fdb" providerId="ADAL" clId="{46E3A2AC-A05F-4C97-8869-0849F15C33F3}" dt="2019-11-24T15:24:51.173" v="1589" actId="1076"/>
          <ac:picMkLst>
            <pc:docMk/>
            <pc:sldMk cId="400661076" sldId="1601"/>
            <ac:picMk id="33" creationId="{A4B932BB-2AA1-44A7-BA41-D62AFFA27459}"/>
          </ac:picMkLst>
        </pc:picChg>
        <pc:picChg chg="del">
          <ac:chgData name="Yanjie Gao" userId="24f75ad9-8acc-4f19-9cf6-1a682b562fdb" providerId="ADAL" clId="{46E3A2AC-A05F-4C97-8869-0849F15C33F3}" dt="2019-11-24T15:24:47.125" v="1588" actId="478"/>
          <ac:picMkLst>
            <pc:docMk/>
            <pc:sldMk cId="400661076" sldId="1601"/>
            <ac:picMk id="40" creationId="{00EBFBFB-B8BB-4F03-A26A-B6E06E5D0400}"/>
          </ac:picMkLst>
        </pc:picChg>
        <pc:picChg chg="del">
          <ac:chgData name="Yanjie Gao" userId="24f75ad9-8acc-4f19-9cf6-1a682b562fdb" providerId="ADAL" clId="{46E3A2AC-A05F-4C97-8869-0849F15C33F3}" dt="2019-11-24T15:23:10.996" v="1546" actId="478"/>
          <ac:picMkLst>
            <pc:docMk/>
            <pc:sldMk cId="400661076" sldId="1601"/>
            <ac:picMk id="47" creationId="{9648FE83-9616-486E-9FF6-00506078C329}"/>
          </ac:picMkLst>
        </pc:picChg>
        <pc:picChg chg="del">
          <ac:chgData name="Yanjie Gao" userId="24f75ad9-8acc-4f19-9cf6-1a682b562fdb" providerId="ADAL" clId="{46E3A2AC-A05F-4C97-8869-0849F15C33F3}" dt="2019-11-24T15:23:06.420" v="1544" actId="478"/>
          <ac:picMkLst>
            <pc:docMk/>
            <pc:sldMk cId="400661076" sldId="1601"/>
            <ac:picMk id="48" creationId="{29A1042D-0828-4E3D-9E7E-53D0416BD702}"/>
          </ac:picMkLst>
        </pc:picChg>
        <pc:picChg chg="del">
          <ac:chgData name="Yanjie Gao" userId="24f75ad9-8acc-4f19-9cf6-1a682b562fdb" providerId="ADAL" clId="{46E3A2AC-A05F-4C97-8869-0849F15C33F3}" dt="2019-11-24T15:23:27.458" v="1554" actId="478"/>
          <ac:picMkLst>
            <pc:docMk/>
            <pc:sldMk cId="400661076" sldId="1601"/>
            <ac:picMk id="56" creationId="{D149CACC-1FB1-469B-83E5-CA98B4C45695}"/>
          </ac:picMkLst>
        </pc:picChg>
        <pc:cxnChg chg="del mod">
          <ac:chgData name="Yanjie Gao" userId="24f75ad9-8acc-4f19-9cf6-1a682b562fdb" providerId="ADAL" clId="{46E3A2AC-A05F-4C97-8869-0849F15C33F3}" dt="2019-11-24T15:23:44.532" v="1565" actId="478"/>
          <ac:cxnSpMkLst>
            <pc:docMk/>
            <pc:sldMk cId="400661076" sldId="1601"/>
            <ac:cxnSpMk id="45" creationId="{0898ED87-75E0-4D11-86D4-B41C9D08D197}"/>
          </ac:cxnSpMkLst>
        </pc:cxnChg>
        <pc:cxnChg chg="add del mod">
          <ac:chgData name="Yanjie Gao" userId="24f75ad9-8acc-4f19-9cf6-1a682b562fdb" providerId="ADAL" clId="{46E3A2AC-A05F-4C97-8869-0849F15C33F3}" dt="2019-11-24T15:24:43.141" v="1586" actId="1076"/>
          <ac:cxnSpMkLst>
            <pc:docMk/>
            <pc:sldMk cId="400661076" sldId="1601"/>
            <ac:cxnSpMk id="49" creationId="{959CE98A-761B-443A-B5A9-F4013DE4813C}"/>
          </ac:cxnSpMkLst>
        </pc:cxnChg>
        <pc:cxnChg chg="del mod">
          <ac:chgData name="Yanjie Gao" userId="24f75ad9-8acc-4f19-9cf6-1a682b562fdb" providerId="ADAL" clId="{46E3A2AC-A05F-4C97-8869-0849F15C33F3}" dt="2019-11-24T15:24:46.079" v="1587" actId="478"/>
          <ac:cxnSpMkLst>
            <pc:docMk/>
            <pc:sldMk cId="400661076" sldId="1601"/>
            <ac:cxnSpMk id="57" creationId="{BA099E32-5B90-4525-8AF9-6A92C1AE9B1F}"/>
          </ac:cxnSpMkLst>
        </pc:cxnChg>
      </pc:sldChg>
      <pc:sldChg chg="addSp delSp modSp add mod">
        <pc:chgData name="Yanjie Gao" userId="24f75ad9-8acc-4f19-9cf6-1a682b562fdb" providerId="ADAL" clId="{46E3A2AC-A05F-4C97-8869-0849F15C33F3}" dt="2019-11-24T15:26:37.335" v="1607" actId="1076"/>
        <pc:sldMkLst>
          <pc:docMk/>
          <pc:sldMk cId="3590271454" sldId="1602"/>
        </pc:sldMkLst>
        <pc:spChg chg="del">
          <ac:chgData name="Yanjie Gao" userId="24f75ad9-8acc-4f19-9cf6-1a682b562fdb" providerId="ADAL" clId="{46E3A2AC-A05F-4C97-8869-0849F15C33F3}" dt="2019-11-24T15:26:24.272" v="1602"/>
          <ac:spMkLst>
            <pc:docMk/>
            <pc:sldMk cId="3590271454" sldId="1602"/>
            <ac:spMk id="3" creationId="{706BB1BC-5B34-4AEE-A636-1109F3735857}"/>
          </ac:spMkLst>
        </pc:spChg>
        <pc:picChg chg="add mod">
          <ac:chgData name="Yanjie Gao" userId="24f75ad9-8acc-4f19-9cf6-1a682b562fdb" providerId="ADAL" clId="{46E3A2AC-A05F-4C97-8869-0849F15C33F3}" dt="2019-11-24T15:26:37.335" v="1607" actId="1076"/>
          <ac:picMkLst>
            <pc:docMk/>
            <pc:sldMk cId="3590271454" sldId="1602"/>
            <ac:picMk id="5" creationId="{6C0E61EE-1FAA-4F44-8DD0-E7EEDAA791E1}"/>
          </ac:picMkLst>
        </pc:picChg>
      </pc:sldChg>
      <pc:sldChg chg="addSp delSp modSp add mod">
        <pc:chgData name="Yanjie Gao" userId="24f75ad9-8acc-4f19-9cf6-1a682b562fdb" providerId="ADAL" clId="{46E3A2AC-A05F-4C97-8869-0849F15C33F3}" dt="2019-11-24T15:38:49.370" v="1713" actId="20577"/>
        <pc:sldMkLst>
          <pc:docMk/>
          <pc:sldMk cId="1283373674" sldId="1603"/>
        </pc:sldMkLst>
        <pc:spChg chg="mod">
          <ac:chgData name="Yanjie Gao" userId="24f75ad9-8acc-4f19-9cf6-1a682b562fdb" providerId="ADAL" clId="{46E3A2AC-A05F-4C97-8869-0849F15C33F3}" dt="2019-11-24T15:38:49.370" v="1713" actId="20577"/>
          <ac:spMkLst>
            <pc:docMk/>
            <pc:sldMk cId="1283373674" sldId="1603"/>
            <ac:spMk id="2" creationId="{850F6A68-AB64-4107-B978-601299A8CA2E}"/>
          </ac:spMkLst>
        </pc:spChg>
        <pc:spChg chg="del">
          <ac:chgData name="Yanjie Gao" userId="24f75ad9-8acc-4f19-9cf6-1a682b562fdb" providerId="ADAL" clId="{46E3A2AC-A05F-4C97-8869-0849F15C33F3}" dt="2019-11-24T15:38:41.858" v="1698"/>
          <ac:spMkLst>
            <pc:docMk/>
            <pc:sldMk cId="1283373674" sldId="1603"/>
            <ac:spMk id="3" creationId="{25A870B9-D04A-4D21-92D5-FE92C3FB5D2A}"/>
          </ac:spMkLst>
        </pc:spChg>
        <pc:picChg chg="add mod">
          <ac:chgData name="Yanjie Gao" userId="24f75ad9-8acc-4f19-9cf6-1a682b562fdb" providerId="ADAL" clId="{46E3A2AC-A05F-4C97-8869-0849F15C33F3}" dt="2019-11-24T15:38:44.054" v="1700" actId="27614"/>
          <ac:picMkLst>
            <pc:docMk/>
            <pc:sldMk cId="1283373674" sldId="1603"/>
            <ac:picMk id="5" creationId="{A09A36EF-756F-4D4E-9303-A954C78B6609}"/>
          </ac:picMkLst>
        </pc:picChg>
      </pc:sldChg>
    </pc:docChg>
  </pc:docChgLst>
  <pc:docChgLst>
    <pc:chgData name="Yanjie Gao" userId="24f75ad9-8acc-4f19-9cf6-1a682b562fdb" providerId="ADAL" clId="{E0F087D8-1C0E-4CA8-AB3C-D7E8934BE956}"/>
    <pc:docChg chg="undo custSel modSld">
      <pc:chgData name="Yanjie Gao" userId="24f75ad9-8acc-4f19-9cf6-1a682b562fdb" providerId="ADAL" clId="{E0F087D8-1C0E-4CA8-AB3C-D7E8934BE956}" dt="2020-01-06T05:34:47.564" v="477" actId="14100"/>
      <pc:docMkLst>
        <pc:docMk/>
      </pc:docMkLst>
      <pc:sldChg chg="modSp mod">
        <pc:chgData name="Yanjie Gao" userId="24f75ad9-8acc-4f19-9cf6-1a682b562fdb" providerId="ADAL" clId="{E0F087D8-1C0E-4CA8-AB3C-D7E8934BE956}" dt="2020-01-06T05:26:36.254" v="138" actId="20577"/>
        <pc:sldMkLst>
          <pc:docMk/>
          <pc:sldMk cId="449162562" sldId="1624"/>
        </pc:sldMkLst>
        <pc:spChg chg="mod">
          <ac:chgData name="Yanjie Gao" userId="24f75ad9-8acc-4f19-9cf6-1a682b562fdb" providerId="ADAL" clId="{E0F087D8-1C0E-4CA8-AB3C-D7E8934BE956}" dt="2020-01-06T05:23:32.823" v="6"/>
          <ac:spMkLst>
            <pc:docMk/>
            <pc:sldMk cId="449162562" sldId="1624"/>
            <ac:spMk id="2" creationId="{7D151A27-E9B8-4D33-84B0-D3F513AAB578}"/>
          </ac:spMkLst>
        </pc:spChg>
        <pc:spChg chg="mod">
          <ac:chgData name="Yanjie Gao" userId="24f75ad9-8acc-4f19-9cf6-1a682b562fdb" providerId="ADAL" clId="{E0F087D8-1C0E-4CA8-AB3C-D7E8934BE956}" dt="2020-01-06T05:26:36.254" v="138" actId="20577"/>
          <ac:spMkLst>
            <pc:docMk/>
            <pc:sldMk cId="449162562" sldId="1624"/>
            <ac:spMk id="3" creationId="{614A851E-6AFA-4703-9AC0-DD4A63421685}"/>
          </ac:spMkLst>
        </pc:spChg>
      </pc:sldChg>
      <pc:sldChg chg="modSp mod">
        <pc:chgData name="Yanjie Gao" userId="24f75ad9-8acc-4f19-9cf6-1a682b562fdb" providerId="ADAL" clId="{E0F087D8-1C0E-4CA8-AB3C-D7E8934BE956}" dt="2020-01-06T05:30:09.389" v="314" actId="5793"/>
        <pc:sldMkLst>
          <pc:docMk/>
          <pc:sldMk cId="343305848" sldId="1625"/>
        </pc:sldMkLst>
        <pc:spChg chg="mod">
          <ac:chgData name="Yanjie Gao" userId="24f75ad9-8acc-4f19-9cf6-1a682b562fdb" providerId="ADAL" clId="{E0F087D8-1C0E-4CA8-AB3C-D7E8934BE956}" dt="2020-01-06T05:30:09.389" v="314" actId="5793"/>
          <ac:spMkLst>
            <pc:docMk/>
            <pc:sldMk cId="343305848" sldId="1625"/>
            <ac:spMk id="3" creationId="{614A851E-6AFA-4703-9AC0-DD4A63421685}"/>
          </ac:spMkLst>
        </pc:spChg>
      </pc:sldChg>
      <pc:sldChg chg="modSp mod">
        <pc:chgData name="Yanjie Gao" userId="24f75ad9-8acc-4f19-9cf6-1a682b562fdb" providerId="ADAL" clId="{E0F087D8-1C0E-4CA8-AB3C-D7E8934BE956}" dt="2020-01-06T05:34:47.564" v="477" actId="14100"/>
        <pc:sldMkLst>
          <pc:docMk/>
          <pc:sldMk cId="296354274" sldId="1626"/>
        </pc:sldMkLst>
        <pc:spChg chg="mod">
          <ac:chgData name="Yanjie Gao" userId="24f75ad9-8acc-4f19-9cf6-1a682b562fdb" providerId="ADAL" clId="{E0F087D8-1C0E-4CA8-AB3C-D7E8934BE956}" dt="2020-01-06T05:30:19.435" v="315" actId="20577"/>
          <ac:spMkLst>
            <pc:docMk/>
            <pc:sldMk cId="296354274" sldId="1626"/>
            <ac:spMk id="2" creationId="{7D151A27-E9B8-4D33-84B0-D3F513AAB578}"/>
          </ac:spMkLst>
        </pc:spChg>
        <pc:spChg chg="mod">
          <ac:chgData name="Yanjie Gao" userId="24f75ad9-8acc-4f19-9cf6-1a682b562fdb" providerId="ADAL" clId="{E0F087D8-1C0E-4CA8-AB3C-D7E8934BE956}" dt="2020-01-06T05:34:47.564" v="477" actId="14100"/>
          <ac:spMkLst>
            <pc:docMk/>
            <pc:sldMk cId="296354274" sldId="1626"/>
            <ac:spMk id="3" creationId="{614A851E-6AFA-4703-9AC0-DD4A634216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BC3E-39F4-49F9-B998-8496A111D39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2B6F-A714-418A-A565-BA75B318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cgroups.7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gpu-containers-runtim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VIDIA/nvidia-docker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/conferences/sosp/2009/papers/isard-sosp09.pd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yarn-capacity-scheduler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yarn-capacity-scheduler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rc/srcsosp2017/sosp17src-final35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ops.org/src/srcsosp2017/sosp17src-final35.pdf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lide.cn/slides/13064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better-programming/kubeflow-pipelines-with-gpus-1af6a74ec2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storage/storagedriver/overlayfs-driver/" TargetMode="External"/><Relationship Id="rId3" Type="http://schemas.openxmlformats.org/officeDocument/2006/relationships/hyperlink" Target="https://medium.com/@jessgreb01/digging-into-docker-layers-c22f948ed612" TargetMode="External"/><Relationship Id="rId7" Type="http://schemas.openxmlformats.org/officeDocument/2006/relationships/hyperlink" Target="https://blog.tendenci.com/aufs-and-docker-deployment-developer-track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ufs" TargetMode="External"/><Relationship Id="rId5" Type="http://schemas.openxmlformats.org/officeDocument/2006/relationships/hyperlink" Target="https://docs.docker.com/storage/storagedriver/aufs-driver/" TargetMode="External"/><Relationship Id="rId4" Type="http://schemas.openxmlformats.org/officeDocument/2006/relationships/hyperlink" Target="https://ilearnedhowto.wordpress.com/2018/01/15/how-to-deal-with-the-union-file-systems-that-use-docker-overlayfs-and-auf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blob/build/1.3.0/docker/pytorch/Dockerfil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42.paloaltonetworks.com/making-containers-more-isolated-an-overview-of-sandboxed-container-technologi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mdeore/docking-a-docker-container-part-2-c1206e7c667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vita.com/2016/03/01/control-groups-cgroups-for-the-web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ccess.redhat.com/documentation/en-us/red_hat_enterprise_linux/6/html/resource_management_guide/sec-cpu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http://man7.org/linux/man-pages/man7/cgroups.7.html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https://devblogs.nvidia.com/gpu-containers-runtime/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https://github.com/NVIDIA/nvidia-docker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measure fairness metrics: </a:t>
            </a:r>
            <a:r>
              <a:rPr lang="en-US">
                <a:hlinkClick r:id="rId3"/>
              </a:rPr>
              <a:t>https://www.sigops.org/s/conferences/sosp/2009/papers/isard-sosp09.pdf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https://www.infoq.cn/article/PH7xwdf-qAUE3yTADsrV</a:t>
            </a:r>
          </a:p>
          <a:p>
            <a:r>
              <a:rPr lang="en-US"/>
              <a:t>https://www.microsoft.com/en-us/research/uploads/prod/2018/05/gpu_sched_tr.pdf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9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3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https://github.com/volcano-sh/volcano/blob/master/docs/design/drf.md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https://github.com/volcano-sh/volcano/blob/master/docs/design/drf.md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https://blog.cloudera.com/yarn-capacity-scheduler/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called Dominant Resource Fairness (DRF) is used to decide what resource type to weight the utilization as:  DRF takes the most used resource and treats you as using the highest percent for scheduling.</a:t>
            </a:r>
          </a:p>
          <a:p>
            <a:r>
              <a:rPr lang="en-US">
                <a:hlinkClick r:id="rId3"/>
              </a:rPr>
              <a:t>https://blog.cloudera.com/yarn-capacity-scheduler/</a:t>
            </a:r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Limit Factor is a way to control the max amount of resources that a single user can consume. User Limit Factor is set as a multiple of the queues minimum capacity where a user limit factor of 1 means the user can consume the entire minimum capacity of the queue. If the user limit factor is greater than 1 it’s possible for the user to grow into maximum capacity and if the value is set to less than 1, such as 0.5, a user will only be able to obtain half of the minimum capacity of the queue. Should you want a user to be able to also grow into the maximum capacity  of a queue setting the value greater than 1 will allow the minimum capacity to be overtaken by a user that many times.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1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https://blog.cloudera.com/yarn-capacity-scheduler/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called Dominant Resource Fairness (DRF) is used to decide what resource type to weight the utilization as:  DRF takes the most used resource and treats you as using the highest percent for scheduling.</a:t>
            </a:r>
          </a:p>
          <a:p>
            <a:r>
              <a:rPr lang="en-US">
                <a:hlinkClick r:id="rId3"/>
              </a:rPr>
              <a:t>https://blog.cloudera.com/yarn-capacity-scheduler/</a:t>
            </a:r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Limit Factor is a way to control the max amount of resources that a single user can consume. User Limit Factor is set as a multiple of the queues minimum capacity where a user limit factor of 1 means the user can consume the entire minimum capacity of the queue. If the user limit factor is greater than 1 it’s possible for the user to grow into maximum capacity and if the value is set to less than 1, such as 0.5, a user will only be able to obtain half of the minimum capacity of the queue. Should you want a user to be able to also grow into the maximum capacity  of a queue setting the value greater than 1 will allow the minimum capacity to be overtaken by a user that many times.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0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tenant has a VPC which is constructed by the cells that are assigned to this tenant. Here is an example, there are three tenants, they share the 4-node cluster. Similar to quota, cells should be preassigned to tenants. Tenant A has three cells spanning from level1 to level3. To satisfy this demands, we unfold node1, and assign 7 </a:t>
            </a:r>
            <a:r>
              <a:rPr lang="en-US" err="1"/>
              <a:t>gpus</a:t>
            </a:r>
            <a:r>
              <a:rPr lang="en-US"/>
              <a:t> like this. Tenant B has the same cell requirement as tenant A. We unfold node 2 and assign the three cells. At last, tenant C has 2 level 4 cells and 1 level 2 cell. The rest of </a:t>
            </a:r>
            <a:r>
              <a:rPr lang="en-US" err="1"/>
              <a:t>gpus</a:t>
            </a:r>
            <a:r>
              <a:rPr lang="en-US"/>
              <a:t> are assigned to tenant C as three cells. The VPC of tenant A is shown on the left, one </a:t>
            </a:r>
            <a:r>
              <a:rPr lang="en-US" err="1"/>
              <a:t>gpu</a:t>
            </a:r>
            <a:r>
              <a:rPr lang="en-US"/>
              <a:t> cell, two </a:t>
            </a:r>
            <a:r>
              <a:rPr lang="en-US" err="1"/>
              <a:t>gpu</a:t>
            </a:r>
            <a:r>
              <a:rPr lang="en-US"/>
              <a:t> cell and four </a:t>
            </a:r>
            <a:r>
              <a:rPr lang="en-US" err="1"/>
              <a:t>gpu</a:t>
            </a:r>
            <a:r>
              <a:rPr lang="en-US"/>
              <a:t>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00891-6934-4088-9BE5-220CC63662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00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00891-6934-4088-9BE5-220CC6366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https://blog.cloudera.com/better-slas-via-resource-preemption-in-yarns-capacityscheduler/</a:t>
            </a:r>
          </a:p>
          <a:p>
            <a:endParaRPr lang="en-US"/>
          </a:p>
          <a:p>
            <a:r>
              <a:rPr lang="en-US" sz="1200"/>
              <a:t>App2 usually finishes faster (than when preemption was not enabled) – T3’ &lt; T3. It is possible though that App1 now finishes slower – T2’ &gt; T2. This is acceptable though given App1 originally got much more resources than was originally guaranteed.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https://blog.cloudera.com/better-slas-via-resource-preemption-in-yarns-capacityscheduler/ </a:t>
            </a:r>
          </a:p>
          <a:p>
            <a:r>
              <a:rPr lang="en-US"/>
              <a:t>https://blog.cloudera.com/yarn-fairscheduler-preemption-deep-dive/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https://www.sigops.org/src/srcsosp2017/sosp17src-final35.pdf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7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https://www.usenix.org/system/files/osdi18-xiao.pdf </a:t>
            </a:r>
          </a:p>
          <a:p>
            <a:r>
              <a:rPr lang="en-US"/>
              <a:t>https://www.microsoft.com/en-us/research/uploads/prod/2018/05/gpu_sched_tr.pdf</a:t>
            </a:r>
          </a:p>
          <a:p>
            <a:endParaRPr lang="en-US"/>
          </a:p>
          <a:p>
            <a:r>
              <a:rPr lang="en-US"/>
              <a:t>Failure analysis of platform; https://www.microsoft.com/en-us/research/uploads/prod/2018/05/gpu_sched_tr.pdf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https://www.sigops.org/src/srcsosp2017/sosp17src-final35.pdf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4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2E3A-6F70-4550-9712-242708E844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5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https://myslide.cn/slides/13064</a:t>
            </a:r>
            <a:endParaRPr lang="en-US"/>
          </a:p>
          <a:p>
            <a:r>
              <a:rPr lang="en-US">
                <a:hlinkClick r:id="rId4"/>
              </a:rPr>
              <a:t>https://medium.com/better-programming/kubeflow-pipelines-with-gpus-1af6a74ec2a</a:t>
            </a:r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Kubeflow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team uses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Ambassador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central point of authentication and routing for their services.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https://www.microsoft.com/en-us/research/uploads/prod/2018/05/gpu_sched_tr.pdf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https://medium.com/@jessgreb01/digging-into-docker-layers-c22f948ed612</a:t>
            </a:r>
            <a:endParaRPr lang="en-US"/>
          </a:p>
          <a:p>
            <a:r>
              <a:rPr lang="en-US">
                <a:hlinkClick r:id="rId4"/>
              </a:rPr>
              <a:t>https://ilearnedhowto.wordpress.com/2018/01/15/how-to-deal-with-the-union-file-systems-that-use-docker-overlayfs-and-aufs/</a:t>
            </a:r>
            <a:r>
              <a:rPr lang="en-US"/>
              <a:t>  </a:t>
            </a:r>
          </a:p>
          <a:p>
            <a:r>
              <a:rPr lang="en-US">
                <a:hlinkClick r:id="rId5"/>
              </a:rPr>
              <a:t>https://docs.docker.com/storage/storagedriver/aufs-driver/</a:t>
            </a:r>
            <a:r>
              <a:rPr lang="en-US"/>
              <a:t> </a:t>
            </a:r>
          </a:p>
          <a:p>
            <a:r>
              <a:rPr lang="en-US">
                <a:hlinkClick r:id="rId6"/>
              </a:rPr>
              <a:t>https://en.wikipedia.org/wiki/Aufs</a:t>
            </a:r>
            <a:endParaRPr lang="en-US"/>
          </a:p>
          <a:p>
            <a:r>
              <a:rPr lang="en-US">
                <a:hlinkClick r:id="rId7"/>
              </a:rPr>
              <a:t>https://blog.tendenci.com/aufs-and-docker-deployment-developer-track/</a:t>
            </a:r>
            <a:endParaRPr lang="en-US"/>
          </a:p>
          <a:p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OverlayFS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modern 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filesystem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similar to AUFS, but faster and with a simpler implementation. Docker provides two storage drivers for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OverlayFS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original </a:t>
            </a:r>
            <a:r>
              <a:rPr lang="en-US"/>
              <a:t>overlay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newer and more stable </a:t>
            </a:r>
            <a:r>
              <a:rPr lang="en-US"/>
              <a:t>overlay2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>
                <a:hlinkClick r:id="rId8"/>
              </a:rPr>
              <a:t>https://docs.docker.com/storage/storagedriver/overlayfs-driver/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sudo</a:t>
            </a:r>
            <a:r>
              <a:rPr lang="en-US"/>
              <a:t> docker run </a:t>
            </a:r>
            <a:r>
              <a:rPr lang="en-US" err="1"/>
              <a:t>pytorch</a:t>
            </a:r>
            <a:r>
              <a:rPr lang="en-US"/>
              <a:t>/pytorch:1.3-cuda10.1-cudnn7-runtime</a:t>
            </a:r>
          </a:p>
          <a:p>
            <a:r>
              <a:rPr lang="en-US">
                <a:hlinkClick r:id="rId3"/>
              </a:rPr>
              <a:t>https://github.com/pytorch/pytorch/blob/build/1.3.0/docker/pytorch/Dockerfile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https://unit42.paloaltonetworks.com/making-containers-more-isolated-an-overview-of-sandboxed-container-technologies/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https://medium.com/@tomdeore/docking-a-docker-container-part-2-c1206e7c6677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https://www.igvita.com/2016/03/01/control-groups-cgroups-for-the-web/</a:t>
            </a:r>
            <a:endParaRPr lang="en-US"/>
          </a:p>
          <a:p>
            <a:r>
              <a:rPr lang="en-US">
                <a:hlinkClick r:id="rId4"/>
              </a:rPr>
              <a:t>https://access.redhat.com/documentation/en-us/red_hat_enterprise_linux/6/html/resource_management_guide/sec-cpu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2B6F-A714-418A-A565-BA75B3185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008-4EB4-4168-8217-76030540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BB4AD-9243-443C-8E97-6EBED518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6204-FF87-4B6E-A22E-4B3CD96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E241-C1A7-4B35-9FA5-380DF414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3170-BAFA-49F9-B1B8-C533A1D5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F676-3581-41B1-9BA0-92375CBE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E8DF-9715-4395-B8F4-5FDEACB5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4ED2-5A5D-46FB-A6E7-D1C95244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F912-75C3-484D-8F0F-987FF69D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36D6-FBE6-4EB6-BC70-2D148AA7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80F3-CFC2-439A-B28E-586AD0B6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0D05-CDDD-49D0-9E4A-6A572A02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E305-1689-403B-8C3A-70D298D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95FF-BEC4-4228-897A-73E92710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2806-89BE-4E84-9DA0-B3116BC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32183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A6DF-F744-4EB9-87A7-6F4BCB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6F47-7486-4908-8AB8-050CE79A9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2F41-4794-47FE-9144-1F7BE331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132D-585F-4E14-B8C5-7E5DE425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67A8-6E7A-433D-A6DB-9E8FEF4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57A4-4908-4640-813A-35C765A2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A951-BDFC-4B3E-90BB-B86AA910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5D0E-7844-49E8-A14A-8D030CE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5BE1-11C4-4C2C-A562-949CB24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8356-4B20-42C4-AA17-BBC5B36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566-FB8E-4A86-A2D5-AFE5A4D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5232B-0D6D-45FB-8FCA-71404FD5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31B7-D302-4741-82E8-E526BFD6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EF31-0922-4B75-932B-BB0B14D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EAB6-321C-4B48-867A-FA023C2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E9B1-0105-49D6-8A6E-7432F9EA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557-062D-4CCC-9CB5-2F739A1F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CBF9-3F7D-4BA3-A6B6-93FCAF8D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9DB1-5CEA-44A8-B2FB-19759DB5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4F21-0098-483B-8807-60D949FF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C825-8B06-4A5E-A45A-84276D58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D5EE-FF59-41F4-85BC-45DE32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18DD-D54F-41FA-B24E-3571BD22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9B6DD-CF6D-4DA0-B6F7-30B35065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61635-2D23-4111-9FC4-75B06C5D7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FA51-1BA7-4366-B6D1-EA6BA22B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CDFC-ED01-49E3-99C7-6D5A4B8B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BB5C1-71DA-4F83-BF00-B6B757A2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18D70-11A8-4D93-A8AB-8F6EFC6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2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A535-B8A8-44A7-99A4-3F3CD94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CF2A7-DEB5-4DBE-A4B5-29475921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A2B69-571B-4913-B18B-D8045065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A384-8F8C-4D8C-B182-C8BC73D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2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6C64D-14EE-4623-9323-F53DBBA8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71F7-6ED4-490A-8C63-CF60D18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3FC59-6655-4243-AF8D-6DAF73A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3F7B-476E-4D14-8D4F-233C868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4767-4630-4412-8241-93390896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87B9-B72A-46DA-8508-FA5FF4D1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3D02-9272-4CD6-A0C0-7D376529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F4EB-3663-4BCC-862F-EDD480F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9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82C-578C-4272-B3C8-31551E4D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C12A-367A-4A2C-A6DA-DE4AB58A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A74A-9427-4A50-944A-D42728AA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B905-6E04-4089-881B-973FC3DB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631B-8CB6-4A9B-B354-21BD2A07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E29BA-3FFE-4948-A823-4F6DF9DF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0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C219-9312-4BF7-A6FE-6C04CA5F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7CD5-9C35-4BA6-ADF6-940AF8082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F081D-DDDA-4CE5-B830-93A65630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1F6C-AE68-4CCE-BC6C-0A821058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FF58-7251-4993-A5D8-6D644C51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F451-F849-47B6-894F-96B2AE8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5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FEEE-D71B-4142-8A3A-B08CE6C6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E8CAE-3D2D-45A3-B75D-28BD1523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93FC-97D4-4D18-A638-1A2CC10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DF1D-B56C-4422-8DE5-86F32759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A2DF-778B-4D6B-85DC-E453B142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99F57-1AD1-436D-8D48-9622CB8AD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FF20D-51B2-4557-98D2-906EB8A4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383F-FD4E-4858-8E6E-F7CAC5E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0AA2-1992-4E8C-B72B-000AF1A4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1749-99A9-465C-A4C5-5C00567F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1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A483E426-5B7E-455F-A533-486A124C6D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10233ED1-93C1-409B-A618-CB891BEF1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6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0249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81859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541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092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A899-64CD-4C34-A674-9C945CC5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FEFC-76F4-42C3-B3E9-BBC5A149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B025-8483-4118-A41B-6DC1BE06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5A3F-2635-46B2-9A17-7C0AD21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8BAF-2441-4F2D-A555-DAA7051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3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569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774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040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430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408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10901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87809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9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8899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42537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30FA-A09F-4A43-8042-C480224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869C-F212-45DA-95FC-42420917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D9EDB-BAB3-4454-B73A-1F25AFA0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AB7F-9631-43EC-B5C6-890724BF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BA49-2B16-4D5A-A9B7-7D5ED665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7C42-7755-4716-A4BF-6B0CCE76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5407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5562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044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8235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95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8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264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9034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A483E426-5B7E-455F-A533-486A124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C6-130A-47F0-9F26-D2211C3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CB23-AA28-4C02-AC67-8040841E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2ABE-BB39-4E66-A447-EB6A5D1D6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39153-575A-4A9F-9E0D-16FF8E24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057CE-C6F8-4A76-BC1D-CFC15E27B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1263D-BBA6-446B-92CA-9422374E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1290-F41D-4EC3-9930-FED9BF47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CA84-EB2E-4FB9-A3FF-92F59FFA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75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10233ED1-93C1-409B-A618-CB891BEF1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05078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5255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783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5743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47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15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10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75775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080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DFFF-85E4-4141-B1D6-9260C3AE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EAA92-8B69-46F2-8480-4D356188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EF5A5-9A12-4128-9985-DFF55A70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8A149-AA78-4B51-B649-1DC74E24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0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9430667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981011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368809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4973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8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9855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6807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2787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28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56B0F-8150-499D-B609-69FE432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C7B3E-6858-492E-A56E-3A0D898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2ED5-1A37-4E4E-B10B-51FAD09A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51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8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9969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579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06B3-E4C5-4E9F-A6CF-3A26EE8BE841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BDD-C96C-4CC4-A2A2-D44D2A3D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C322-DF70-4989-A9A6-859CC426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54D6-CEC8-4EC3-B63B-F050DDC3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7AB92-5918-4E3F-B9F4-0FC35B9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085E-6879-4355-92D7-9C18845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DD150-2E5D-4152-8945-85499D4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67-3269-465C-A5CA-6A6496F8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8B66F-A3E9-4555-B03B-525525177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91F6-6B67-477C-A120-76AA4B1A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586D-630E-4F55-8252-7C30C44D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A590-7FC0-4BC5-9C56-F3F83F9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1E83-B514-41BA-85A7-CDE45101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AA71-E4B0-4710-8A46-1B846C1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A9B6-FD53-4914-B961-498FECC3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892E-8FCE-4428-AC66-D1F907E82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0BD0-05C0-414F-86E5-A3461D4993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0675-F44B-4BF8-A23F-4360B9DD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7A8-521E-433F-A0DB-1601F131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F97-91AC-44C4-8B1F-36671B64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02B24-8724-4BEC-857B-C56F385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ACE8-FC37-4C85-9793-5B1FC616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5AA-FC38-4882-B903-9242736B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56F-1233-432C-9D14-847CE74C153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96E6-6D7E-410C-888F-148F5411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DCA5-0041-4D27-B392-A25CF40E8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7EBA-281B-4C70-9D75-A3B72C5C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698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9" r:id="rId2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pytorch/blob/build/1.3.0/docker/pytorch/Dockerfil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ubeflow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better-programming/kubeflow-pipelines-with-gpus-1af6a74ec2a" TargetMode="External"/><Relationship Id="rId13" Type="http://schemas.openxmlformats.org/officeDocument/2006/relationships/hyperlink" Target="https://github.com/NVIDIA/nvidia-docker" TargetMode="External"/><Relationship Id="rId3" Type="http://schemas.openxmlformats.org/officeDocument/2006/relationships/hyperlink" Target="https://www.usenix.org/system/files/osdi18-xiao.pdf" TargetMode="External"/><Relationship Id="rId7" Type="http://schemas.openxmlformats.org/officeDocument/2006/relationships/hyperlink" Target="https://www.kubeflow.org/" TargetMode="External"/><Relationship Id="rId12" Type="http://schemas.openxmlformats.org/officeDocument/2006/relationships/hyperlink" Target="http://man7.org/linux/man-pages/man7/cgroups.7.html" TargetMode="External"/><Relationship Id="rId2" Type="http://schemas.openxmlformats.org/officeDocument/2006/relationships/hyperlink" Target="https://www.microsoft.com/en-us/research/uploads/prod/2018/05/gpu_sched_t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pai" TargetMode="External"/><Relationship Id="rId11" Type="http://schemas.openxmlformats.org/officeDocument/2006/relationships/hyperlink" Target="https://github.com/volcano-sh/volcano/blob/master/docs/design/drf.md" TargetMode="External"/><Relationship Id="rId5" Type="http://schemas.openxmlformats.org/officeDocument/2006/relationships/hyperlink" Target="https://www.sigops.org/src/srcsosp2017/sosp17src-final35.pdf" TargetMode="External"/><Relationship Id="rId15" Type="http://schemas.openxmlformats.org/officeDocument/2006/relationships/hyperlink" Target="https://unit42.paloaltonetworks.com/making-containers-more-isolated-an-overview-of-sandboxed-container-technologies/" TargetMode="External"/><Relationship Id="rId10" Type="http://schemas.openxmlformats.org/officeDocument/2006/relationships/hyperlink" Target="https://blog.cloudera.com/better-slas-via-resource-preemption-in-yarns-capacityscheduler/" TargetMode="External"/><Relationship Id="rId4" Type="http://schemas.openxmlformats.org/officeDocument/2006/relationships/hyperlink" Target="https://cs.stanford.edu/~matei/papers/2011/nsdi_drf.pdf" TargetMode="External"/><Relationship Id="rId9" Type="http://schemas.openxmlformats.org/officeDocument/2006/relationships/hyperlink" Target="https://blog.cloudera.com/yarn-capacity-scheduler/" TargetMode="External"/><Relationship Id="rId14" Type="http://schemas.openxmlformats.org/officeDocument/2006/relationships/hyperlink" Target="https://docs.docker.com/storage/storagedriver/aufs-driver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D2328-0D99-489B-9875-CEA3BE8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27980"/>
            <a:ext cx="9144000" cy="2154436"/>
          </a:xfrm>
        </p:spPr>
        <p:txBody>
          <a:bodyPr/>
          <a:lstStyle/>
          <a:p>
            <a:pPr fontAlgn="base"/>
            <a:r>
              <a:rPr lang="zh-CN" altLang="en-US" dirty="0"/>
              <a:t>人工智能系统 </a:t>
            </a:r>
            <a:r>
              <a:rPr lang="en-US" altLang="zh-CN" dirty="0"/>
              <a:t>System for AI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dirty="0"/>
              <a:t> </a:t>
            </a:r>
            <a:br>
              <a:rPr lang="en-US" dirty="0"/>
            </a:br>
            <a:r>
              <a:rPr lang="zh-CN" altLang="en-US" dirty="0"/>
              <a:t>异构计算集群调度与资源管理系统</a:t>
            </a:r>
            <a:br>
              <a:rPr lang="en-US" altLang="zh-CN" sz="3200" dirty="0"/>
            </a:br>
            <a:r>
              <a:rPr lang="en-US" altLang="zh-CN" sz="3200" dirty="0"/>
              <a:t>Scheduling and resource management system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9F6D0-D3D0-41C3-964D-4C2D38BE19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511040"/>
            <a:ext cx="9144000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AF48-60AB-4970-BD3D-9D3C5CD9F8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5405F3C-E1F1-4016-982B-CA91284A1E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作业运行时资源隔离问题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pPr lvl="1"/>
            <a:r>
              <a:rPr lang="zh-CN" altLang="en-US"/>
              <a:t>集群资源被共享，如何保证作业互相之间不干扰和多占用资源？</a:t>
            </a:r>
            <a:endParaRPr lang="en-US" altLang="zh-CN"/>
          </a:p>
          <a:p>
            <a:pPr lvl="1"/>
            <a:r>
              <a:rPr lang="zh-CN" altLang="en-US"/>
              <a:t>如何能够让不同作业可以运行不同的操作系统和命名空间？</a:t>
            </a:r>
            <a:endParaRPr lang="en-US" altLang="zh-CN"/>
          </a:p>
          <a:p>
            <a:pPr lvl="1"/>
            <a:r>
              <a:rPr lang="zh-CN" altLang="en-US"/>
              <a:t>如何保证隔离的同时，作业启动的越快越好</a:t>
            </a:r>
            <a:r>
              <a:rPr lang="en-US" altLang="zh-CN"/>
              <a:t>?</a:t>
            </a:r>
          </a:p>
          <a:p>
            <a:r>
              <a:rPr lang="zh-CN" altLang="en-US"/>
              <a:t>深度学习特有问题：</a:t>
            </a:r>
            <a:endParaRPr lang="en-US" altLang="zh-CN"/>
          </a:p>
          <a:p>
            <a:pPr lvl="1"/>
            <a:r>
              <a:rPr lang="en-US" altLang="zh-CN"/>
              <a:t>GPU</a:t>
            </a:r>
            <a:r>
              <a:rPr lang="zh-CN" altLang="en-US"/>
              <a:t>和</a:t>
            </a:r>
            <a:r>
              <a:rPr lang="en-US" altLang="zh-CN"/>
              <a:t>GPU memory</a:t>
            </a:r>
            <a:r>
              <a:rPr lang="zh-CN" altLang="en-US"/>
              <a:t>如何隔离</a:t>
            </a:r>
            <a:endParaRPr lang="en-US" altLang="zh-CN"/>
          </a:p>
          <a:p>
            <a:r>
              <a:rPr lang="zh-CN" altLang="en-US"/>
              <a:t>目标：</a:t>
            </a:r>
            <a:endParaRPr lang="en-US" altLang="zh-CN"/>
          </a:p>
          <a:p>
            <a:pPr lvl="1"/>
            <a:r>
              <a:rPr lang="zh-CN" altLang="en-US"/>
              <a:t>资源隔离</a:t>
            </a:r>
            <a:endParaRPr lang="en-US" altLang="zh-CN"/>
          </a:p>
          <a:p>
            <a:pPr lvl="1"/>
            <a:r>
              <a:rPr lang="zh-CN" altLang="en-US"/>
              <a:t>轻量级启动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7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737A-7B0C-4669-BA96-050850C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镜像与容器 </a:t>
            </a:r>
            <a:r>
              <a:rPr lang="en-US" altLang="zh-CN"/>
              <a:t>- Docker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8AC8-5D48-484D-8205-D1B80026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29" y="1825625"/>
            <a:ext cx="4258926" cy="4351338"/>
          </a:xfrm>
        </p:spPr>
        <p:txBody>
          <a:bodyPr>
            <a:normAutofit fontScale="92500"/>
          </a:bodyPr>
          <a:lstStyle/>
          <a:p>
            <a:r>
              <a:rPr lang="en-US"/>
              <a:t>Image </a:t>
            </a:r>
          </a:p>
          <a:p>
            <a:pPr lvl="1"/>
            <a:r>
              <a:rPr lang="zh-CN" altLang="en-US"/>
              <a:t>打包作业环境依赖</a:t>
            </a:r>
            <a:endParaRPr lang="en-US"/>
          </a:p>
          <a:p>
            <a:r>
              <a:rPr lang="en-US" altLang="zh-CN"/>
              <a:t>Registry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共享镜像</a:t>
            </a:r>
            <a:endParaRPr lang="en-US"/>
          </a:p>
          <a:p>
            <a:r>
              <a:rPr lang="en-US"/>
              <a:t>Container </a:t>
            </a:r>
          </a:p>
          <a:p>
            <a:pPr lvl="1"/>
            <a:r>
              <a:rPr lang="zh-CN" altLang="en-US"/>
              <a:t>运行时作业资源管理与隔离</a:t>
            </a:r>
            <a:endParaRPr lang="en-US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4ADD1-A8E8-4DB4-9616-2D5B5807A577}"/>
              </a:ext>
            </a:extLst>
          </p:cNvPr>
          <p:cNvSpPr txBox="1"/>
          <p:nvPr/>
        </p:nvSpPr>
        <p:spPr>
          <a:xfrm>
            <a:off x="9063598" y="4754635"/>
            <a:ext cx="1915550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Container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78BC3-A780-4C59-B6DD-CCA7270E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97" y="2798091"/>
            <a:ext cx="1502352" cy="1791920"/>
          </a:xfrm>
          <a:prstGeom prst="rect">
            <a:avLst/>
          </a:prstGeom>
        </p:spPr>
      </p:pic>
      <p:pic>
        <p:nvPicPr>
          <p:cNvPr id="1028" name="Picture 4" descr="Image result for docker container">
            <a:extLst>
              <a:ext uri="{FF2B5EF4-FFF2-40B4-BE49-F238E27FC236}">
                <a16:creationId xmlns:a16="http://schemas.microsoft.com/office/drawing/2014/main" id="{93B612A3-584B-4550-B33B-0D895556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481" y="3222933"/>
            <a:ext cx="1819095" cy="122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754D7E-FE90-4A28-A97E-940A30339CB0}"/>
              </a:ext>
            </a:extLst>
          </p:cNvPr>
          <p:cNvSpPr/>
          <p:nvPr/>
        </p:nvSpPr>
        <p:spPr>
          <a:xfrm>
            <a:off x="6795496" y="3777520"/>
            <a:ext cx="367193" cy="13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3C6416A-1CE0-4BAD-B22C-28639858BCEB}"/>
              </a:ext>
            </a:extLst>
          </p:cNvPr>
          <p:cNvSpPr/>
          <p:nvPr/>
        </p:nvSpPr>
        <p:spPr>
          <a:xfrm flipV="1">
            <a:off x="8722588" y="3750866"/>
            <a:ext cx="367193" cy="13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B529-A15A-46A0-B0FE-BB46CD3BF9DE}"/>
              </a:ext>
            </a:extLst>
          </p:cNvPr>
          <p:cNvSpPr txBox="1"/>
          <p:nvPr/>
        </p:nvSpPr>
        <p:spPr>
          <a:xfrm>
            <a:off x="5346688" y="4754635"/>
            <a:ext cx="1249170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Dockerfile</a:t>
            </a:r>
            <a:endParaRPr 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E5BD31-4127-4DC1-BB00-19258F89354F}"/>
              </a:ext>
            </a:extLst>
          </p:cNvPr>
          <p:cNvSpPr txBox="1"/>
          <p:nvPr/>
        </p:nvSpPr>
        <p:spPr>
          <a:xfrm>
            <a:off x="7162689" y="4754635"/>
            <a:ext cx="1631326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Image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66B1F1-5CA0-4720-AC02-D9431CD088B7}"/>
              </a:ext>
            </a:extLst>
          </p:cNvPr>
          <p:cNvSpPr txBox="1"/>
          <p:nvPr/>
        </p:nvSpPr>
        <p:spPr>
          <a:xfrm>
            <a:off x="6630332" y="3486461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build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55C63-7377-4975-9875-578B064F7028}"/>
              </a:ext>
            </a:extLst>
          </p:cNvPr>
          <p:cNvSpPr txBox="1"/>
          <p:nvPr/>
        </p:nvSpPr>
        <p:spPr>
          <a:xfrm>
            <a:off x="8538182" y="3454280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run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91B1E1-EF5F-4A0B-866D-ACD25273B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4" y="3528838"/>
            <a:ext cx="1013142" cy="6552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EEF7F1-7408-4ED9-97A4-7FE6B2C20D9F}"/>
              </a:ext>
            </a:extLst>
          </p:cNvPr>
          <p:cNvSpPr txBox="1"/>
          <p:nvPr/>
        </p:nvSpPr>
        <p:spPr>
          <a:xfrm>
            <a:off x="6864497" y="1313846"/>
            <a:ext cx="2251552" cy="3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Docker Registry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C330EAA-FA0A-4876-B72A-01B066597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4" y="1761458"/>
            <a:ext cx="1273679" cy="87574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09F60960-EA5A-4DF4-9410-A996B28BE3B2}"/>
              </a:ext>
            </a:extLst>
          </p:cNvPr>
          <p:cNvSpPr/>
          <p:nvPr/>
        </p:nvSpPr>
        <p:spPr>
          <a:xfrm rot="16200000">
            <a:off x="7752695" y="3025450"/>
            <a:ext cx="317843" cy="1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9529B-BD17-4F0A-9B66-C9DC3451D65A}"/>
              </a:ext>
            </a:extLst>
          </p:cNvPr>
          <p:cNvSpPr txBox="1"/>
          <p:nvPr/>
        </p:nvSpPr>
        <p:spPr>
          <a:xfrm>
            <a:off x="7142123" y="2965526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push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90B8DE2-202F-4C84-9834-949FD5DE83A5}"/>
              </a:ext>
            </a:extLst>
          </p:cNvPr>
          <p:cNvSpPr/>
          <p:nvPr/>
        </p:nvSpPr>
        <p:spPr>
          <a:xfrm rot="3547585">
            <a:off x="8515167" y="2922468"/>
            <a:ext cx="317843" cy="1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E60B04-DAF7-4AC4-987A-2722E719C357}"/>
              </a:ext>
            </a:extLst>
          </p:cNvPr>
          <p:cNvSpPr txBox="1"/>
          <p:nvPr/>
        </p:nvSpPr>
        <p:spPr>
          <a:xfrm>
            <a:off x="8722588" y="2825935"/>
            <a:ext cx="682021" cy="29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9102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  <p:bldP spid="23" grpId="0" animBg="1"/>
      <p:bldP spid="21" grpId="0"/>
      <p:bldP spid="25" grpId="0"/>
      <p:bldP spid="27" grpId="0"/>
      <p:bldP spid="28" grpId="0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18A-70D5-4DAA-B2EF-127B3EC8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 </a:t>
            </a:r>
            <a:r>
              <a:rPr lang="en-US" altLang="zh-CN"/>
              <a:t>(Image)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A4447-E9F4-44F8-9B43-CB1C79371936}"/>
              </a:ext>
            </a:extLst>
          </p:cNvPr>
          <p:cNvSpPr/>
          <p:nvPr/>
        </p:nvSpPr>
        <p:spPr>
          <a:xfrm>
            <a:off x="838200" y="1972656"/>
            <a:ext cx="4781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含有可读和读写层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union 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支持多种文件系统</a:t>
            </a:r>
            <a:r>
              <a:rPr lang="en-US" altLang="zh-CN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AUFS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err="1"/>
              <a:t>OverlayFS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…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236431-B298-482C-8CAD-DFF3D9BB85E7}"/>
              </a:ext>
            </a:extLst>
          </p:cNvPr>
          <p:cNvGrpSpPr/>
          <p:nvPr/>
        </p:nvGrpSpPr>
        <p:grpSpPr>
          <a:xfrm>
            <a:off x="5619750" y="1896456"/>
            <a:ext cx="5343814" cy="3517118"/>
            <a:chOff x="668237" y="2953731"/>
            <a:chExt cx="5343814" cy="3517118"/>
          </a:xfrm>
        </p:grpSpPr>
        <p:pic>
          <p:nvPicPr>
            <p:cNvPr id="1033" name="Picture 9" descr="Layers of an Ubuntu container">
              <a:extLst>
                <a:ext uri="{FF2B5EF4-FFF2-40B4-BE49-F238E27FC236}">
                  <a16:creationId xmlns:a16="http://schemas.microsoft.com/office/drawing/2014/main" id="{3C4F0510-F11C-4F30-BCC2-311B8F648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37" y="2953731"/>
              <a:ext cx="5343814" cy="294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D5D92-4FB8-455E-B013-F8CB552A482C}"/>
                </a:ext>
              </a:extLst>
            </p:cNvPr>
            <p:cNvSpPr/>
            <p:nvPr/>
          </p:nvSpPr>
          <p:spPr>
            <a:xfrm>
              <a:off x="2041683" y="6101517"/>
              <a:ext cx="3424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/>
                <a:t>容器镜像层级关系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55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397B-277A-4496-A9B9-761F70BD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A13A-5E8D-45D5-AFE0-9293B4A02C1C}"/>
              </a:ext>
            </a:extLst>
          </p:cNvPr>
          <p:cNvSpPr txBox="1"/>
          <p:nvPr/>
        </p:nvSpPr>
        <p:spPr>
          <a:xfrm>
            <a:off x="5841724" y="6506122"/>
            <a:ext cx="6097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https://github.com/pytorch/pytorch/blob/build/1.3.0/docker/pytorch/Dockerfile</a:t>
            </a:r>
            <a:r>
              <a:rPr lang="en-US" sz="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31313-6740-41EB-A81F-6C45CD4EBE4B}"/>
              </a:ext>
            </a:extLst>
          </p:cNvPr>
          <p:cNvSpPr txBox="1"/>
          <p:nvPr/>
        </p:nvSpPr>
        <p:spPr>
          <a:xfrm>
            <a:off x="5103744" y="5723434"/>
            <a:ext cx="1475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CD615-5B85-4ADC-8380-CF2808FBFF8B}"/>
              </a:ext>
            </a:extLst>
          </p:cNvPr>
          <p:cNvSpPr txBox="1"/>
          <p:nvPr/>
        </p:nvSpPr>
        <p:spPr>
          <a:xfrm>
            <a:off x="904546" y="1826580"/>
            <a:ext cx="7183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/cuda:10.0-cudnn7-devel-ubuntu16.04</a:t>
            </a:r>
          </a:p>
          <a:p>
            <a:r>
              <a:rPr lang="en-US" dirty="0">
                <a:solidFill>
                  <a:srgbClr val="FF0000"/>
                </a:solidFill>
              </a:rPr>
              <a:t>ARG</a:t>
            </a:r>
            <a:r>
              <a:rPr lang="en-US" dirty="0"/>
              <a:t> PYTHON_VERSION=3.6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apt-get update &amp;&amp; apt-get install -y --no-install-recommends \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curl -o ~/miniconda.sh </a:t>
            </a:r>
          </a:p>
          <a:p>
            <a:r>
              <a:rPr lang="en-US" dirty="0"/>
              <a:t>…</a:t>
            </a:r>
          </a:p>
          <a:p>
            <a:r>
              <a:rPr lang="es-ES" dirty="0"/>
              <a:t> /</a:t>
            </a:r>
            <a:r>
              <a:rPr lang="es-ES" dirty="0" err="1"/>
              <a:t>opt</a:t>
            </a:r>
            <a:r>
              <a:rPr lang="es-ES" dirty="0"/>
              <a:t>/</a:t>
            </a:r>
            <a:r>
              <a:rPr lang="es-ES" dirty="0" err="1"/>
              <a:t>conda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-c </a:t>
            </a:r>
            <a:r>
              <a:rPr lang="es-ES" dirty="0" err="1"/>
              <a:t>pytorch</a:t>
            </a:r>
            <a:r>
              <a:rPr lang="es-ES" dirty="0"/>
              <a:t> magma-cuda100 &amp;&amp; \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/opt/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. .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/workspace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-R </a:t>
            </a:r>
            <a:r>
              <a:rPr lang="en-US" dirty="0" err="1"/>
              <a:t>a+w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8708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4E99-87D1-46F9-9FFF-E16E5F8E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PyTorch</a:t>
            </a:r>
            <a:r>
              <a:rPr lang="en-US"/>
              <a:t> Docker Image </a:t>
            </a:r>
            <a:r>
              <a:rPr lang="zh-CN" altLang="en-US"/>
              <a:t>实例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1A284-E4A4-421A-96B6-C25C0E82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6053"/>
            <a:ext cx="10515600" cy="37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DEBC-5E09-430D-9FC3-B3E7F1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镜像文件系统实例</a:t>
            </a: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14B22-4766-47FE-B9A5-FDBDD2E66FFB}"/>
              </a:ext>
            </a:extLst>
          </p:cNvPr>
          <p:cNvGrpSpPr/>
          <p:nvPr/>
        </p:nvGrpSpPr>
        <p:grpSpPr>
          <a:xfrm>
            <a:off x="3119292" y="2328220"/>
            <a:ext cx="5635326" cy="3028295"/>
            <a:chOff x="6262542" y="3052120"/>
            <a:chExt cx="5635326" cy="30282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E963B9-C4BA-49C5-982A-D04F5C071B55}"/>
                </a:ext>
              </a:extLst>
            </p:cNvPr>
            <p:cNvGrpSpPr/>
            <p:nvPr/>
          </p:nvGrpSpPr>
          <p:grpSpPr>
            <a:xfrm>
              <a:off x="6262542" y="3052120"/>
              <a:ext cx="5635326" cy="2445281"/>
              <a:chOff x="6262542" y="3052120"/>
              <a:chExt cx="5635326" cy="244528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0E6760E-C55B-4FC1-9972-BE54CD889177}"/>
                  </a:ext>
                </a:extLst>
              </p:cNvPr>
              <p:cNvGrpSpPr/>
              <p:nvPr/>
            </p:nvGrpSpPr>
            <p:grpSpPr>
              <a:xfrm>
                <a:off x="6262542" y="3052120"/>
                <a:ext cx="5635326" cy="2445281"/>
                <a:chOff x="6233967" y="3367919"/>
                <a:chExt cx="5635326" cy="244528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1E1CABB-82E4-46C9-9DE4-7C7B720663CC}"/>
                    </a:ext>
                  </a:extLst>
                </p:cNvPr>
                <p:cNvGrpSpPr/>
                <p:nvPr/>
              </p:nvGrpSpPr>
              <p:grpSpPr>
                <a:xfrm>
                  <a:off x="6371539" y="5379840"/>
                  <a:ext cx="5497754" cy="433360"/>
                  <a:chOff x="6000064" y="5408415"/>
                  <a:chExt cx="5497754" cy="433360"/>
                </a:xfrm>
              </p:grpSpPr>
              <p:sp>
                <p:nvSpPr>
                  <p:cNvPr id="52" name="矩形: 圆角 1">
                    <a:extLst>
                      <a:ext uri="{FF2B5EF4-FFF2-40B4-BE49-F238E27FC236}">
                        <a16:creationId xmlns:a16="http://schemas.microsoft.com/office/drawing/2014/main" id="{3FCBF1FC-74C9-4A52-AA98-8990523C3C34}"/>
                      </a:ext>
                    </a:extLst>
                  </p:cNvPr>
                  <p:cNvSpPr/>
                  <p:nvPr/>
                </p:nvSpPr>
                <p:spPr>
                  <a:xfrm>
                    <a:off x="9510771" y="5408415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3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3" name="矩形: 圆角 122">
                    <a:extLst>
                      <a:ext uri="{FF2B5EF4-FFF2-40B4-BE49-F238E27FC236}">
                        <a16:creationId xmlns:a16="http://schemas.microsoft.com/office/drawing/2014/main" id="{FAA3AD99-D001-4224-9B92-F074B275ED21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矩形: 圆角 1">
                    <a:extLst>
                      <a:ext uri="{FF2B5EF4-FFF2-40B4-BE49-F238E27FC236}">
                        <a16:creationId xmlns:a16="http://schemas.microsoft.com/office/drawing/2014/main" id="{5606D6BD-4CC4-4CBD-9014-A286EB12AC13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E3675C5-01A4-4A9D-A4D8-38863CFD8027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4103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base layer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CA03894-222F-48D4-BCE0-4160C275860D}"/>
                    </a:ext>
                  </a:extLst>
                </p:cNvPr>
                <p:cNvGrpSpPr/>
                <p:nvPr/>
              </p:nvGrpSpPr>
              <p:grpSpPr>
                <a:xfrm>
                  <a:off x="6371539" y="4726961"/>
                  <a:ext cx="5497754" cy="433356"/>
                  <a:chOff x="6000064" y="5408419"/>
                  <a:chExt cx="5497754" cy="433356"/>
                </a:xfrm>
              </p:grpSpPr>
              <p:sp>
                <p:nvSpPr>
                  <p:cNvPr id="49" name="矩形: 圆角 122">
                    <a:extLst>
                      <a:ext uri="{FF2B5EF4-FFF2-40B4-BE49-F238E27FC236}">
                        <a16:creationId xmlns:a16="http://schemas.microsoft.com/office/drawing/2014/main" id="{6564344F-2829-4A0F-A313-4864461BF4DD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3A6516E-06F2-440B-A850-DD99A5543F37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16031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layer 1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矩形: 圆角 1">
                    <a:extLst>
                      <a:ext uri="{FF2B5EF4-FFF2-40B4-BE49-F238E27FC236}">
                        <a16:creationId xmlns:a16="http://schemas.microsoft.com/office/drawing/2014/main" id="{A1BE36A0-6301-436A-8D78-9A82ADEE92BC}"/>
                      </a:ext>
                    </a:extLst>
                  </p:cNvPr>
                  <p:cNvSpPr/>
                  <p:nvPr/>
                </p:nvSpPr>
                <p:spPr>
                  <a:xfrm>
                    <a:off x="8511157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2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E5B65DA-AEFE-4E8F-A2B2-4CD93A77A554}"/>
                    </a:ext>
                  </a:extLst>
                </p:cNvPr>
                <p:cNvGrpSpPr/>
                <p:nvPr/>
              </p:nvGrpSpPr>
              <p:grpSpPr>
                <a:xfrm>
                  <a:off x="6371539" y="4058085"/>
                  <a:ext cx="5497754" cy="433356"/>
                  <a:chOff x="6000064" y="5408419"/>
                  <a:chExt cx="5497754" cy="433356"/>
                </a:xfrm>
              </p:grpSpPr>
              <p:sp>
                <p:nvSpPr>
                  <p:cNvPr id="45" name="矩形: 圆角 122">
                    <a:extLst>
                      <a:ext uri="{FF2B5EF4-FFF2-40B4-BE49-F238E27FC236}">
                        <a16:creationId xmlns:a16="http://schemas.microsoft.com/office/drawing/2014/main" id="{3458F638-5E4C-4172-8052-21E68F78C131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6" name="矩形: 圆角 1">
                    <a:extLst>
                      <a:ext uri="{FF2B5EF4-FFF2-40B4-BE49-F238E27FC236}">
                        <a16:creationId xmlns:a16="http://schemas.microsoft.com/office/drawing/2014/main" id="{7E388747-D640-402D-88C5-C78C8432858C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3E51F37-9CDB-423C-8718-670D41FB43B3}"/>
                      </a:ext>
                    </a:extLst>
                  </p:cNvPr>
                  <p:cNvSpPr/>
                  <p:nvPr/>
                </p:nvSpPr>
                <p:spPr>
                  <a:xfrm>
                    <a:off x="6000064" y="5471208"/>
                    <a:ext cx="116031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Image layer 2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矩形: 圆角 1">
                    <a:extLst>
                      <a:ext uri="{FF2B5EF4-FFF2-40B4-BE49-F238E27FC236}">
                        <a16:creationId xmlns:a16="http://schemas.microsoft.com/office/drawing/2014/main" id="{4535D048-059C-497A-9630-3A4906DA395F}"/>
                      </a:ext>
                    </a:extLst>
                  </p:cNvPr>
                  <p:cNvSpPr/>
                  <p:nvPr/>
                </p:nvSpPr>
                <p:spPr>
                  <a:xfrm>
                    <a:off x="7522466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1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0A9DF589-3EF8-43D8-8BEF-C4D9E597BB61}"/>
                    </a:ext>
                  </a:extLst>
                </p:cNvPr>
                <p:cNvGrpSpPr/>
                <p:nvPr/>
              </p:nvGrpSpPr>
              <p:grpSpPr>
                <a:xfrm>
                  <a:off x="6233967" y="3367919"/>
                  <a:ext cx="5635326" cy="433360"/>
                  <a:chOff x="5862492" y="5408415"/>
                  <a:chExt cx="5635326" cy="433360"/>
                </a:xfrm>
              </p:grpSpPr>
              <p:sp>
                <p:nvSpPr>
                  <p:cNvPr id="39" name="矩形: 圆角 1">
                    <a:extLst>
                      <a:ext uri="{FF2B5EF4-FFF2-40B4-BE49-F238E27FC236}">
                        <a16:creationId xmlns:a16="http://schemas.microsoft.com/office/drawing/2014/main" id="{ACF90E5E-0378-483B-880C-BCF3C3A19D00}"/>
                      </a:ext>
                    </a:extLst>
                  </p:cNvPr>
                  <p:cNvSpPr/>
                  <p:nvPr/>
                </p:nvSpPr>
                <p:spPr>
                  <a:xfrm>
                    <a:off x="9510771" y="5408415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3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0" name="矩形: 圆角 122">
                    <a:extLst>
                      <a:ext uri="{FF2B5EF4-FFF2-40B4-BE49-F238E27FC236}">
                        <a16:creationId xmlns:a16="http://schemas.microsoft.com/office/drawing/2014/main" id="{3424CA15-EE7E-434D-B9E1-DD6CC88B15D9}"/>
                      </a:ext>
                    </a:extLst>
                  </p:cNvPr>
                  <p:cNvSpPr/>
                  <p:nvPr/>
                </p:nvSpPr>
                <p:spPr>
                  <a:xfrm>
                    <a:off x="7410450" y="5408419"/>
                    <a:ext cx="4087368" cy="433356"/>
                  </a:xfrm>
                  <a:prstGeom prst="roundRect">
                    <a:avLst>
                      <a:gd name="adj" fmla="val 2498"/>
                    </a:avLst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1" name="矩形: 圆角 1">
                    <a:extLst>
                      <a:ext uri="{FF2B5EF4-FFF2-40B4-BE49-F238E27FC236}">
                        <a16:creationId xmlns:a16="http://schemas.microsoft.com/office/drawing/2014/main" id="{F6501281-F6EC-4CF3-AFC3-E8AAB0A2C351}"/>
                      </a:ext>
                    </a:extLst>
                  </p:cNvPr>
                  <p:cNvSpPr/>
                  <p:nvPr/>
                </p:nvSpPr>
                <p:spPr>
                  <a:xfrm>
                    <a:off x="10499462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4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5F30145-C9A1-4887-9B2B-555DA677AAB1}"/>
                      </a:ext>
                    </a:extLst>
                  </p:cNvPr>
                  <p:cNvSpPr/>
                  <p:nvPr/>
                </p:nvSpPr>
                <p:spPr>
                  <a:xfrm>
                    <a:off x="5862492" y="5448755"/>
                    <a:ext cx="158742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Container top layer</a:t>
                    </a:r>
                    <a:endPara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矩形: 圆角 1">
                    <a:extLst>
                      <a:ext uri="{FF2B5EF4-FFF2-40B4-BE49-F238E27FC236}">
                        <a16:creationId xmlns:a16="http://schemas.microsoft.com/office/drawing/2014/main" id="{1368AE9A-92DF-4FFD-A192-35BD2F5A1C1C}"/>
                      </a:ext>
                    </a:extLst>
                  </p:cNvPr>
                  <p:cNvSpPr/>
                  <p:nvPr/>
                </p:nvSpPr>
                <p:spPr>
                  <a:xfrm>
                    <a:off x="7522466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1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" name="矩形: 圆角 1">
                    <a:extLst>
                      <a:ext uri="{FF2B5EF4-FFF2-40B4-BE49-F238E27FC236}">
                        <a16:creationId xmlns:a16="http://schemas.microsoft.com/office/drawing/2014/main" id="{26189B4E-545E-48EA-A098-9B073CC586F9}"/>
                      </a:ext>
                    </a:extLst>
                  </p:cNvPr>
                  <p:cNvSpPr/>
                  <p:nvPr/>
                </p:nvSpPr>
                <p:spPr>
                  <a:xfrm>
                    <a:off x="8511157" y="5408419"/>
                    <a:ext cx="914401" cy="433356"/>
                  </a:xfrm>
                  <a:prstGeom prst="roundRect">
                    <a:avLst>
                      <a:gd name="adj" fmla="val 6268"/>
                    </a:avLst>
                  </a:prstGeom>
                  <a:solidFill>
                    <a:srgbClr val="DAE3F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" rIns="9144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file </a:t>
                    </a:r>
                    <a:r>
                      <a:rPr lang="en-US" altLang="zh-CN" sz="1200" b="1" i="1">
                        <a:solidFill>
                          <a:prstClr val="black"/>
                        </a:solidFill>
                        <a:latin typeface="Calibri" panose="020F0502020204030204"/>
                        <a:ea typeface="等线" panose="02010600030101010101" pitchFamily="2" charset="-122"/>
                      </a:rPr>
                      <a:t>2</a:t>
                    </a:r>
                    <a:endParaRPr kumimoji="0" lang="zh-CN" altLang="en-US" sz="1200" b="1" i="1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03CE624-7B2A-4CE7-BFF2-071048364ECC}"/>
                  </a:ext>
                </a:extLst>
              </p:cNvPr>
              <p:cNvCxnSpPr>
                <a:cxnSpLocks/>
                <a:stCxn id="43" idx="2"/>
                <a:endCxn id="48" idx="0"/>
              </p:cNvCxnSpPr>
              <p:nvPr/>
            </p:nvCxnSpPr>
            <p:spPr>
              <a:xfrm>
                <a:off x="8379717" y="3485480"/>
                <a:ext cx="0" cy="2568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930AD9-5315-49A8-87B5-22F64B357632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>
                <a:off x="9368408" y="3485480"/>
                <a:ext cx="0" cy="9256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D3850D-DD6B-4673-BE5A-BA6D6BB24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8021" y="3485476"/>
                <a:ext cx="16854" cy="157856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4A344A-1A50-45D9-8BF0-6B5B56FE3E52}"/>
                  </a:ext>
                </a:extLst>
              </p:cNvPr>
              <p:cNvCxnSpPr>
                <a:cxnSpLocks/>
                <a:stCxn id="41" idx="2"/>
                <a:endCxn id="46" idx="0"/>
              </p:cNvCxnSpPr>
              <p:nvPr/>
            </p:nvCxnSpPr>
            <p:spPr>
              <a:xfrm>
                <a:off x="11356713" y="3485480"/>
                <a:ext cx="0" cy="2568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2D8783-0A3B-4460-9680-7BDA30726020}"/>
                </a:ext>
              </a:extLst>
            </p:cNvPr>
            <p:cNvSpPr/>
            <p:nvPr/>
          </p:nvSpPr>
          <p:spPr>
            <a:xfrm>
              <a:off x="8198702" y="5711083"/>
              <a:ext cx="3424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/>
                <a:t>AUFS </a:t>
              </a:r>
              <a:r>
                <a:rPr lang="zh-CN" altLang="en-US"/>
                <a:t>存储驱动实例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2E3-F308-4B0B-A09B-B152AEE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 </a:t>
            </a:r>
            <a:r>
              <a:rPr lang="en-US" altLang="zh-CN"/>
              <a:t>(</a:t>
            </a:r>
            <a:r>
              <a:rPr lang="en-US"/>
              <a:t>Container)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41231-BD9E-442C-A3D0-C53267895CFF}"/>
              </a:ext>
            </a:extLst>
          </p:cNvPr>
          <p:cNvSpPr/>
          <p:nvPr/>
        </p:nvSpPr>
        <p:spPr>
          <a:xfrm>
            <a:off x="838200" y="1690688"/>
            <a:ext cx="43341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</a:rPr>
              <a:t>Wiki</a:t>
            </a:r>
            <a:r>
              <a:rPr lang="zh-CN" altLang="en-US" sz="2800">
                <a:latin typeface="Arial" panose="020B0604020202020204" pitchFamily="34" charset="0"/>
              </a:rPr>
              <a:t>定义</a:t>
            </a:r>
            <a:r>
              <a:rPr lang="en-US" sz="2800">
                <a:latin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Linux containers are implementations of operating system-level virtualization for the Linux 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支撑技术：</a:t>
            </a:r>
            <a:r>
              <a:rPr lang="en-US" altLang="zh-CN" sz="2800">
                <a:latin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err="1">
                <a:latin typeface="Arial" panose="020B0604020202020204" pitchFamily="34" charset="0"/>
              </a:rPr>
              <a:t>cgroup</a:t>
            </a:r>
            <a:r>
              <a:rPr lang="en-US" altLang="zh-CN" sz="2400">
                <a:latin typeface="Arial" panose="020B0604020202020204" pitchFamily="34" charset="0"/>
              </a:rPr>
              <a:t>, namespace</a:t>
            </a:r>
            <a:r>
              <a:rPr lang="en-US" sz="2400">
                <a:latin typeface="Arial" panose="020B0604020202020204" pitchFamily="34" charset="0"/>
              </a:rPr>
              <a:t> </a:t>
            </a:r>
            <a:endParaRPr lang="en-US" sz="2400"/>
          </a:p>
        </p:txBody>
      </p:sp>
      <p:pic>
        <p:nvPicPr>
          <p:cNvPr id="3074" name="Picture 2" descr="Image result for container resource isolation">
            <a:extLst>
              <a:ext uri="{FF2B5EF4-FFF2-40B4-BE49-F238E27FC236}">
                <a16:creationId xmlns:a16="http://schemas.microsoft.com/office/drawing/2014/main" id="{50D2A26F-C24D-4163-A6D6-447A11F0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4" y="2070939"/>
            <a:ext cx="5457674" cy="32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FB1969-3E06-4C29-885D-791F5AF95BA0}"/>
              </a:ext>
            </a:extLst>
          </p:cNvPr>
          <p:cNvSpPr/>
          <p:nvPr/>
        </p:nvSpPr>
        <p:spPr>
          <a:xfrm>
            <a:off x="8648700" y="3190874"/>
            <a:ext cx="581025" cy="2905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DL Job1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E59C88-B305-4927-B0DE-6251AF80381E}"/>
              </a:ext>
            </a:extLst>
          </p:cNvPr>
          <p:cNvSpPr/>
          <p:nvPr/>
        </p:nvSpPr>
        <p:spPr>
          <a:xfrm>
            <a:off x="9376498" y="3109910"/>
            <a:ext cx="764896" cy="423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200EFE-7B70-4428-A362-15F174F711D6}"/>
              </a:ext>
            </a:extLst>
          </p:cNvPr>
          <p:cNvSpPr/>
          <p:nvPr/>
        </p:nvSpPr>
        <p:spPr>
          <a:xfrm>
            <a:off x="8562975" y="3109910"/>
            <a:ext cx="727798" cy="423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69A88-0397-4570-B13A-541823D5531A}"/>
              </a:ext>
            </a:extLst>
          </p:cNvPr>
          <p:cNvSpPr/>
          <p:nvPr/>
        </p:nvSpPr>
        <p:spPr>
          <a:xfrm>
            <a:off x="5902255" y="2476499"/>
            <a:ext cx="731908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CFDFF6-C3ED-4FB8-99E9-9F124CC67D7F}"/>
              </a:ext>
            </a:extLst>
          </p:cNvPr>
          <p:cNvSpPr/>
          <p:nvPr/>
        </p:nvSpPr>
        <p:spPr>
          <a:xfrm>
            <a:off x="6715125" y="2476499"/>
            <a:ext cx="766762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046D2-FA2C-420D-99F9-8FAFB9ACA5EB}"/>
              </a:ext>
            </a:extLst>
          </p:cNvPr>
          <p:cNvSpPr/>
          <p:nvPr/>
        </p:nvSpPr>
        <p:spPr>
          <a:xfrm>
            <a:off x="7562849" y="2476499"/>
            <a:ext cx="766762" cy="328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08195D-DB85-45E2-85C9-5DF6D3805CD6}"/>
              </a:ext>
            </a:extLst>
          </p:cNvPr>
          <p:cNvSpPr/>
          <p:nvPr/>
        </p:nvSpPr>
        <p:spPr>
          <a:xfrm>
            <a:off x="10209936" y="3119436"/>
            <a:ext cx="775564" cy="414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DL Job3</a:t>
            </a:r>
          </a:p>
        </p:txBody>
      </p:sp>
    </p:spTree>
    <p:extLst>
      <p:ext uri="{BB962C8B-B14F-4D97-AF65-F5344CB8AC3E}">
        <p14:creationId xmlns:p14="http://schemas.microsoft.com/office/powerpoint/2010/main" val="33494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2BE0-413B-4873-8704-63D5A2A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</a:t>
            </a:r>
            <a:r>
              <a:rPr lang="en-US" altLang="zh-CN"/>
              <a:t>(Namespace)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3AF-10EF-4866-9F2E-3428FD7C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51"/>
            <a:ext cx="5342261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/>
              <a:t>命名空间隔离</a:t>
            </a:r>
            <a:endParaRPr lang="en-US" altLang="zh-CN" sz="3000"/>
          </a:p>
          <a:p>
            <a:r>
              <a:rPr lang="zh-CN" altLang="en-US" sz="3000"/>
              <a:t>类型</a:t>
            </a:r>
            <a:endParaRPr lang="en-US" altLang="zh-CN" sz="3000"/>
          </a:p>
          <a:p>
            <a:pPr lvl="1"/>
            <a:r>
              <a:rPr lang="en-US" sz="2600" err="1"/>
              <a:t>pid</a:t>
            </a:r>
            <a:endParaRPr lang="en-US" sz="2600"/>
          </a:p>
          <a:p>
            <a:pPr lvl="1"/>
            <a:r>
              <a:rPr lang="en-US" sz="2600"/>
              <a:t>net</a:t>
            </a:r>
          </a:p>
          <a:p>
            <a:pPr lvl="1"/>
            <a:r>
              <a:rPr lang="en-US" sz="2600" err="1"/>
              <a:t>mnt</a:t>
            </a:r>
            <a:endParaRPr lang="en-US" sz="2600"/>
          </a:p>
          <a:p>
            <a:pPr lvl="1"/>
            <a:r>
              <a:rPr lang="en-US" sz="2600" err="1"/>
              <a:t>ipc</a:t>
            </a:r>
            <a:endParaRPr lang="en-US" sz="2600"/>
          </a:p>
          <a:p>
            <a:pPr lvl="1"/>
            <a:r>
              <a:rPr lang="en-US" sz="2600"/>
              <a:t>user</a:t>
            </a:r>
          </a:p>
          <a:p>
            <a:pPr lvl="1"/>
            <a:r>
              <a:rPr lang="en-US" sz="2600"/>
              <a:t>...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3C5F536-5758-4134-B44E-954223C3C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0225" y="32950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477574-C267-4621-8F17-8D79CCA95483}"/>
              </a:ext>
            </a:extLst>
          </p:cNvPr>
          <p:cNvGrpSpPr/>
          <p:nvPr/>
        </p:nvGrpSpPr>
        <p:grpSpPr>
          <a:xfrm>
            <a:off x="5915025" y="1507363"/>
            <a:ext cx="4437010" cy="4829885"/>
            <a:chOff x="6596882" y="1608963"/>
            <a:chExt cx="4437010" cy="48298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E219F4-7452-4787-8F9A-23582515B29E}"/>
                </a:ext>
              </a:extLst>
            </p:cNvPr>
            <p:cNvGrpSpPr/>
            <p:nvPr/>
          </p:nvGrpSpPr>
          <p:grpSpPr>
            <a:xfrm>
              <a:off x="6596882" y="2816178"/>
              <a:ext cx="2519163" cy="2774997"/>
              <a:chOff x="6586748" y="2454080"/>
              <a:chExt cx="2041765" cy="1823291"/>
            </a:xfrm>
          </p:grpSpPr>
          <p:sp>
            <p:nvSpPr>
              <p:cNvPr id="9" name="矩形: 圆角 122">
                <a:extLst>
                  <a:ext uri="{FF2B5EF4-FFF2-40B4-BE49-F238E27FC236}">
                    <a16:creationId xmlns:a16="http://schemas.microsoft.com/office/drawing/2014/main" id="{9BC89B9C-6EC4-426D-9FAD-606E58B5D259}"/>
                  </a:ext>
                </a:extLst>
              </p:cNvPr>
              <p:cNvSpPr/>
              <p:nvPr/>
            </p:nvSpPr>
            <p:spPr>
              <a:xfrm>
                <a:off x="6586748" y="2454080"/>
                <a:ext cx="2041765" cy="1823291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C2A165-B586-45B4-9552-026CD481941B}"/>
                  </a:ext>
                </a:extLst>
              </p:cNvPr>
              <p:cNvSpPr/>
              <p:nvPr/>
            </p:nvSpPr>
            <p:spPr>
              <a:xfrm>
                <a:off x="6942631" y="2570247"/>
                <a:ext cx="1493016" cy="2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PID Namespace x</a:t>
                </a:r>
                <a:endParaRPr lang="en-US" b="1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矩形: 圆角 1">
                <a:extLst>
                  <a:ext uri="{FF2B5EF4-FFF2-40B4-BE49-F238E27FC236}">
                    <a16:creationId xmlns:a16="http://schemas.microsoft.com/office/drawing/2014/main" id="{4BE29C63-3294-46F2-BE0B-97F20F2E0112}"/>
                  </a:ext>
                </a:extLst>
              </p:cNvPr>
              <p:cNvSpPr/>
              <p:nvPr/>
            </p:nvSpPr>
            <p:spPr>
              <a:xfrm>
                <a:off x="6729208" y="2936284"/>
                <a:ext cx="95993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id 3 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1200" b="1" i="1" u="none" strike="noStrike" kern="1200" cap="none" spc="0" normalizeH="0" baseline="0" noProof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pid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1)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矩形: 圆角 1">
              <a:extLst>
                <a:ext uri="{FF2B5EF4-FFF2-40B4-BE49-F238E27FC236}">
                  <a16:creationId xmlns:a16="http://schemas.microsoft.com/office/drawing/2014/main" id="{F70DC813-B006-45D7-91CF-A330FA072EF6}"/>
                </a:ext>
              </a:extLst>
            </p:cNvPr>
            <p:cNvSpPr/>
            <p:nvPr/>
          </p:nvSpPr>
          <p:spPr>
            <a:xfrm>
              <a:off x="6772651" y="4111783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5 </a:t>
              </a:r>
              <a:r>
                <a:rPr lang="en-US" altLang="zh-CN" sz="1200" b="1" i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(</a:t>
              </a:r>
              <a:r>
                <a:rPr lang="en-US" altLang="zh-CN" sz="1200" b="1" i="1" err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pid</a:t>
              </a:r>
              <a:r>
                <a:rPr lang="en-US" altLang="zh-CN" sz="1200" b="1" i="1">
                  <a:solidFill>
                    <a:srgbClr val="00B0F0"/>
                  </a:solidFill>
                  <a:latin typeface="Calibri" panose="020F0502020204030204"/>
                  <a:ea typeface="等线" panose="02010600030101010101" pitchFamily="2" charset="-122"/>
                </a:rPr>
                <a:t> 3)</a:t>
              </a:r>
              <a:endParaRPr lang="zh-CN" altLang="en-US" sz="1200" b="1" i="1">
                <a:solidFill>
                  <a:srgbClr val="00B0F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: 圆角 1">
              <a:extLst>
                <a:ext uri="{FF2B5EF4-FFF2-40B4-BE49-F238E27FC236}">
                  <a16:creationId xmlns:a16="http://schemas.microsoft.com/office/drawing/2014/main" id="{4E775185-B055-432F-9460-1539BDE207D7}"/>
                </a:ext>
              </a:extLst>
            </p:cNvPr>
            <p:cNvSpPr/>
            <p:nvPr/>
          </p:nvSpPr>
          <p:spPr>
            <a:xfrm>
              <a:off x="8243187" y="2054600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1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1)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E64B1614-08E1-43DA-85B0-67498AF3370E}"/>
                </a:ext>
              </a:extLst>
            </p:cNvPr>
            <p:cNvSpPr/>
            <p:nvPr/>
          </p:nvSpPr>
          <p:spPr>
            <a:xfrm>
              <a:off x="9849513" y="3905397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2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2)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: 圆角 1">
              <a:extLst>
                <a:ext uri="{FF2B5EF4-FFF2-40B4-BE49-F238E27FC236}">
                  <a16:creationId xmlns:a16="http://schemas.microsoft.com/office/drawing/2014/main" id="{6CD9D792-5053-42A5-B9EC-96DE48FBAADB}"/>
                </a:ext>
              </a:extLst>
            </p:cNvPr>
            <p:cNvSpPr/>
            <p:nvPr/>
          </p:nvSpPr>
          <p:spPr>
            <a:xfrm>
              <a:off x="7650997" y="4723764"/>
              <a:ext cx="1184379" cy="360362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 4 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200" b="1" i="1" u="none" strike="noStrike" kern="1200" cap="none" spc="0" normalizeH="0" baseline="0" noProof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pid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2)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B43601-6085-48BD-92E7-74461D69AE3A}"/>
                </a:ext>
              </a:extLst>
            </p:cNvPr>
            <p:cNvCxnSpPr>
              <a:stCxn id="22" idx="2"/>
              <a:endCxn id="9" idx="0"/>
            </p:cNvCxnSpPr>
            <p:nvPr/>
          </p:nvCxnSpPr>
          <p:spPr>
            <a:xfrm flipH="1">
              <a:off x="7856464" y="2414962"/>
              <a:ext cx="978913" cy="4012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BCF869-D859-4659-BB22-16ABAE4CE8BC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8835377" y="2414962"/>
              <a:ext cx="1606326" cy="14904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4A54D5-B213-48F0-BCBB-04D19E4EF48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7364841" y="3362313"/>
              <a:ext cx="592189" cy="1877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A1EA52-46C7-40A7-8BDA-0BE84ED7072F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>
              <a:off x="7364841" y="3910441"/>
              <a:ext cx="0" cy="2013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006E44-FB50-45D8-BE67-9DFBDA1C2965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>
              <a:off x="7957030" y="3362313"/>
              <a:ext cx="286157" cy="13614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A18113-2142-481B-B036-3A5B880B3263}"/>
                </a:ext>
              </a:extLst>
            </p:cNvPr>
            <p:cNvSpPr/>
            <p:nvPr/>
          </p:nvSpPr>
          <p:spPr>
            <a:xfrm>
              <a:off x="7825993" y="1608963"/>
              <a:ext cx="2185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Root PID Namespace</a:t>
              </a:r>
              <a:endParaRPr lang="en-US" b="1" i="1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B1A33F2-C1C3-4CBA-BA7E-E7C0FC6D8A0E}"/>
                </a:ext>
              </a:extLst>
            </p:cNvPr>
            <p:cNvSpPr/>
            <p:nvPr/>
          </p:nvSpPr>
          <p:spPr>
            <a:xfrm>
              <a:off x="7660935" y="5792517"/>
              <a:ext cx="27565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black: Real PID </a:t>
              </a:r>
            </a:p>
            <a:p>
              <a:pPr lvl="0">
                <a:defRPr/>
              </a:pPr>
              <a:r>
                <a:rPr lang="en-US" altLang="zh-CN" b="1" i="1">
                  <a:solidFill>
                    <a:srgbClr val="00B0F0"/>
                  </a:solidFill>
                </a:rPr>
                <a:t>blue: </a:t>
              </a:r>
              <a:r>
                <a:rPr lang="en-US" altLang="zh-CN" b="1" i="1" err="1">
                  <a:solidFill>
                    <a:srgbClr val="00B0F0"/>
                  </a:solidFill>
                </a:rPr>
                <a:t>getid</a:t>
              </a:r>
              <a:r>
                <a:rPr lang="en-US" altLang="zh-CN" b="1" i="1">
                  <a:solidFill>
                    <a:srgbClr val="00B0F0"/>
                  </a:solidFill>
                </a:rPr>
                <a:t>() to get this PID</a:t>
              </a:r>
              <a:endParaRPr lang="zh-CN" altLang="en-US" b="1" i="1" baseline="-25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47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57A-37C7-497B-99B2-ABDB15BE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控制组</a:t>
            </a:r>
            <a:r>
              <a:rPr lang="en-US"/>
              <a:t>(Control Group)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645D677-9529-40AF-8B54-3C1C6EA30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48170C-F9D5-4E91-8BEA-C27C8BD64BAC}"/>
              </a:ext>
            </a:extLst>
          </p:cNvPr>
          <p:cNvGrpSpPr/>
          <p:nvPr/>
        </p:nvGrpSpPr>
        <p:grpSpPr>
          <a:xfrm>
            <a:off x="6096000" y="2577142"/>
            <a:ext cx="4813534" cy="2699708"/>
            <a:chOff x="6586749" y="2443792"/>
            <a:chExt cx="4813534" cy="1475041"/>
          </a:xfrm>
        </p:grpSpPr>
        <p:sp>
          <p:nvSpPr>
            <p:cNvPr id="8" name="矩形: 圆角 122">
              <a:extLst>
                <a:ext uri="{FF2B5EF4-FFF2-40B4-BE49-F238E27FC236}">
                  <a16:creationId xmlns:a16="http://schemas.microsoft.com/office/drawing/2014/main" id="{1DA3DC21-FFD8-4CEE-891A-041846E4426F}"/>
                </a:ext>
              </a:extLst>
            </p:cNvPr>
            <p:cNvSpPr/>
            <p:nvPr/>
          </p:nvSpPr>
          <p:spPr>
            <a:xfrm>
              <a:off x="6586749" y="2454081"/>
              <a:ext cx="1071352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: 圆角 122">
              <a:extLst>
                <a:ext uri="{FF2B5EF4-FFF2-40B4-BE49-F238E27FC236}">
                  <a16:creationId xmlns:a16="http://schemas.microsoft.com/office/drawing/2014/main" id="{3D373432-44F9-4FA1-9326-E5CCFB7579AA}"/>
                </a:ext>
              </a:extLst>
            </p:cNvPr>
            <p:cNvSpPr/>
            <p:nvPr/>
          </p:nvSpPr>
          <p:spPr>
            <a:xfrm>
              <a:off x="7912011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52F63D-2C59-44C7-B419-73123F86B66D}"/>
                </a:ext>
              </a:extLst>
            </p:cNvPr>
            <p:cNvSpPr/>
            <p:nvPr/>
          </p:nvSpPr>
          <p:spPr>
            <a:xfrm>
              <a:off x="6889213" y="2610890"/>
              <a:ext cx="489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7D8E3E-B37F-40FF-A973-67BDC6A3331A}"/>
                </a:ext>
              </a:extLst>
            </p:cNvPr>
            <p:cNvSpPr/>
            <p:nvPr/>
          </p:nvSpPr>
          <p:spPr>
            <a:xfrm>
              <a:off x="8030574" y="2600601"/>
              <a:ext cx="8107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Memory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矩形: 圆角 1">
              <a:extLst>
                <a:ext uri="{FF2B5EF4-FFF2-40B4-BE49-F238E27FC236}">
                  <a16:creationId xmlns:a16="http://schemas.microsoft.com/office/drawing/2014/main" id="{0077C6DB-4C38-4A60-A6A2-52A8D8960F2E}"/>
                </a:ext>
              </a:extLst>
            </p:cNvPr>
            <p:cNvSpPr/>
            <p:nvPr/>
          </p:nvSpPr>
          <p:spPr>
            <a:xfrm>
              <a:off x="6631749" y="2981741"/>
              <a:ext cx="95993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1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: 圆角 122">
              <a:extLst>
                <a:ext uri="{FF2B5EF4-FFF2-40B4-BE49-F238E27FC236}">
                  <a16:creationId xmlns:a16="http://schemas.microsoft.com/office/drawing/2014/main" id="{E0ED86EA-A19D-4DC0-9342-DFD7B11ED0CA}"/>
                </a:ext>
              </a:extLst>
            </p:cNvPr>
            <p:cNvSpPr/>
            <p:nvPr/>
          </p:nvSpPr>
          <p:spPr>
            <a:xfrm>
              <a:off x="9149526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矩形: 圆角 122">
              <a:extLst>
                <a:ext uri="{FF2B5EF4-FFF2-40B4-BE49-F238E27FC236}">
                  <a16:creationId xmlns:a16="http://schemas.microsoft.com/office/drawing/2014/main" id="{7B3D9F70-577A-40FB-ACD0-B78F40BE992D}"/>
                </a:ext>
              </a:extLst>
            </p:cNvPr>
            <p:cNvSpPr/>
            <p:nvPr/>
          </p:nvSpPr>
          <p:spPr>
            <a:xfrm>
              <a:off x="10387042" y="2443792"/>
              <a:ext cx="1013241" cy="464586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913FAB5-7AE0-426A-AD6C-7B087B1BBDBC}"/>
                </a:ext>
              </a:extLst>
            </p:cNvPr>
            <p:cNvSpPr/>
            <p:nvPr/>
          </p:nvSpPr>
          <p:spPr>
            <a:xfrm>
              <a:off x="9248534" y="2600601"/>
              <a:ext cx="8152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Network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576209-4E0D-40C1-B53E-08D3D87E69B6}"/>
                </a:ext>
              </a:extLst>
            </p:cNvPr>
            <p:cNvSpPr/>
            <p:nvPr/>
          </p:nvSpPr>
          <p:spPr>
            <a:xfrm>
              <a:off x="10524233" y="2556773"/>
              <a:ext cx="738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Storage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IO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矩形: 圆角 1">
              <a:extLst>
                <a:ext uri="{FF2B5EF4-FFF2-40B4-BE49-F238E27FC236}">
                  <a16:creationId xmlns:a16="http://schemas.microsoft.com/office/drawing/2014/main" id="{F638E9DA-9CE0-4566-BAA7-319EA1CE0590}"/>
                </a:ext>
              </a:extLst>
            </p:cNvPr>
            <p:cNvSpPr/>
            <p:nvPr/>
          </p:nvSpPr>
          <p:spPr>
            <a:xfrm>
              <a:off x="6628335" y="3344627"/>
              <a:ext cx="2296917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2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矩形: 圆角 1">
              <a:extLst>
                <a:ext uri="{FF2B5EF4-FFF2-40B4-BE49-F238E27FC236}">
                  <a16:creationId xmlns:a16="http://schemas.microsoft.com/office/drawing/2014/main" id="{EBE423A4-6C1D-42BE-86D5-8F889E5F5748}"/>
                </a:ext>
              </a:extLst>
            </p:cNvPr>
            <p:cNvSpPr/>
            <p:nvPr/>
          </p:nvSpPr>
          <p:spPr>
            <a:xfrm>
              <a:off x="6628335" y="3682060"/>
              <a:ext cx="4725466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3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: 圆角 1">
              <a:extLst>
                <a:ext uri="{FF2B5EF4-FFF2-40B4-BE49-F238E27FC236}">
                  <a16:creationId xmlns:a16="http://schemas.microsoft.com/office/drawing/2014/main" id="{3113AEA3-956B-4EC2-8F31-5FF19E238DF0}"/>
                </a:ext>
              </a:extLst>
            </p:cNvPr>
            <p:cNvSpPr/>
            <p:nvPr/>
          </p:nvSpPr>
          <p:spPr>
            <a:xfrm>
              <a:off x="7909498" y="2997071"/>
              <a:ext cx="2296917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CGOUP 4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55F32B60-C31E-40B4-8FD7-CA253E874ED6}"/>
              </a:ext>
            </a:extLst>
          </p:cNvPr>
          <p:cNvSpPr txBox="1">
            <a:spLocks/>
          </p:cNvSpPr>
          <p:nvPr/>
        </p:nvSpPr>
        <p:spPr>
          <a:xfrm>
            <a:off x="861012" y="1690688"/>
            <a:ext cx="4828678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Linux</a:t>
            </a:r>
            <a:r>
              <a:rPr lang="zh-CN" altLang="en-US" sz="4000"/>
              <a:t>通过</a:t>
            </a:r>
            <a:r>
              <a:rPr lang="en-US" sz="4000" err="1"/>
              <a:t>cgroup</a:t>
            </a:r>
            <a:r>
              <a:rPr lang="zh-CN" altLang="en-US" sz="4000"/>
              <a:t>对进程组的资源：</a:t>
            </a:r>
            <a:endParaRPr lang="en-US" altLang="zh-CN" sz="4000"/>
          </a:p>
          <a:p>
            <a:pPr lvl="1"/>
            <a:r>
              <a:rPr lang="zh-CN" altLang="en-US" sz="3200"/>
              <a:t>控制 </a:t>
            </a:r>
            <a:r>
              <a:rPr lang="en-US" altLang="zh-CN" sz="3200"/>
              <a:t>(control)</a:t>
            </a:r>
          </a:p>
          <a:p>
            <a:pPr lvl="1"/>
            <a:r>
              <a:rPr lang="zh-CN" altLang="en-US" sz="3200"/>
              <a:t>计数 </a:t>
            </a:r>
            <a:r>
              <a:rPr lang="en-US" altLang="zh-CN" sz="3200"/>
              <a:t>(accounting)</a:t>
            </a:r>
          </a:p>
          <a:p>
            <a:pPr lvl="1"/>
            <a:r>
              <a:rPr lang="zh-CN" altLang="en-US" sz="3200"/>
              <a:t>隔离 </a:t>
            </a:r>
            <a:r>
              <a:rPr lang="en-US" altLang="zh-CN" sz="3200"/>
              <a:t>(isolation)</a:t>
            </a:r>
          </a:p>
          <a:p>
            <a:r>
              <a:rPr lang="zh-CN" altLang="en-US" sz="4000"/>
              <a:t>类型：</a:t>
            </a:r>
            <a:endParaRPr lang="en-US" altLang="zh-CN" sz="4000"/>
          </a:p>
          <a:p>
            <a:pPr lvl="1"/>
            <a:r>
              <a:rPr lang="en-US" altLang="zh-CN" sz="3600" err="1"/>
              <a:t>cpu</a:t>
            </a:r>
            <a:endParaRPr lang="en-US" altLang="zh-CN" sz="3600"/>
          </a:p>
          <a:p>
            <a:pPr lvl="1"/>
            <a:r>
              <a:rPr lang="en-US" altLang="zh-CN" sz="3600"/>
              <a:t>memory</a:t>
            </a:r>
          </a:p>
          <a:p>
            <a:pPr lvl="1"/>
            <a:r>
              <a:rPr lang="en-US" altLang="zh-CN" sz="3600"/>
              <a:t>block i/o</a:t>
            </a:r>
          </a:p>
          <a:p>
            <a:pPr lvl="1"/>
            <a:r>
              <a:rPr lang="en-US" altLang="zh-CN" sz="3600"/>
              <a:t>network</a:t>
            </a:r>
          </a:p>
          <a:p>
            <a:pPr lvl="1"/>
            <a:r>
              <a:rPr lang="en-US" altLang="zh-CN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042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3E6A-9039-46FB-B08C-6E980DDE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容器资源分配与隔离子系统实例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319631-513E-49DC-8DEC-A5A3A3726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659607"/>
              </p:ext>
            </p:extLst>
          </p:nvPr>
        </p:nvGraphicFramePr>
        <p:xfrm>
          <a:off x="1338262" y="1665036"/>
          <a:ext cx="951547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730">
                  <a:extLst>
                    <a:ext uri="{9D8B030D-6E8A-4147-A177-3AD203B41FA5}">
                      <a16:colId xmlns:a16="http://schemas.microsoft.com/office/drawing/2014/main" val="2581169847"/>
                    </a:ext>
                  </a:extLst>
                </a:gridCol>
                <a:gridCol w="1421680">
                  <a:extLst>
                    <a:ext uri="{9D8B030D-6E8A-4147-A177-3AD203B41FA5}">
                      <a16:colId xmlns:a16="http://schemas.microsoft.com/office/drawing/2014/main" val="3124978130"/>
                    </a:ext>
                  </a:extLst>
                </a:gridCol>
                <a:gridCol w="6400065">
                  <a:extLst>
                    <a:ext uri="{9D8B030D-6E8A-4147-A177-3AD203B41FA5}">
                      <a16:colId xmlns:a16="http://schemas.microsoft.com/office/drawing/2014/main" val="2977434748"/>
                    </a:ext>
                  </a:extLst>
                </a:gridCol>
              </a:tblGrid>
              <a:tr h="2799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60714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Confine processes to processor and memory node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34129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showing private view of system to processes in </a:t>
                      </a:r>
                      <a:r>
                        <a:rPr lang="en-US" err="1"/>
                        <a:t>cgroup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49263"/>
                  </a:ext>
                </a:extLst>
              </a:tr>
              <a:tr h="32949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Share CPU bandwidth between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36751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cpuacct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CPU Accounting (</a:t>
                      </a:r>
                      <a:r>
                        <a:rPr lang="en-US" err="1"/>
                        <a:t>cpuacct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subsystem generates automatic reports on CPU resources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4735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The memory controller supports reporting and limiting of process memory, kernel memory, and swap used by </a:t>
                      </a:r>
                      <a:r>
                        <a:rPr lang="en-US" err="1"/>
                        <a:t>cgroups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9836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supports controlling which processes may create (</a:t>
                      </a:r>
                      <a:r>
                        <a:rPr lang="en-US" err="1"/>
                        <a:t>mknod</a:t>
                      </a:r>
                      <a:r>
                        <a:rPr lang="en-US"/>
                        <a:t>) devices as well as open them for reading or writing.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3056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rdma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RDMA controller permits limiting the use of RDMA/IB-</a:t>
                      </a:r>
                      <a:r>
                        <a:rPr lang="en-US" err="1"/>
                        <a:t>spe</a:t>
                      </a:r>
                      <a:r>
                        <a:rPr lang="en-US"/>
                        <a:t>‐</a:t>
                      </a:r>
                      <a:r>
                        <a:rPr lang="en-US" err="1"/>
                        <a:t>cific</a:t>
                      </a:r>
                      <a:r>
                        <a:rPr lang="en-US"/>
                        <a:t> resources per </a:t>
                      </a:r>
                      <a:r>
                        <a:rPr lang="en-US" err="1"/>
                        <a:t>cgroup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6929"/>
                  </a:ext>
                </a:extLst>
              </a:tr>
              <a:tr h="576624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blk_io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</a:t>
                      </a:r>
                      <a:r>
                        <a:rPr lang="en-US" err="1"/>
                        <a:t>blkio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cgroup</a:t>
                      </a:r>
                      <a:r>
                        <a:rPr lang="en-US"/>
                        <a:t> controls and limits access to specified block devices by applying IO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5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0AE-3020-4BAE-8B20-09A948D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1322-F3D5-4296-A5AD-875B0CAE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</a:rPr>
              <a:t>异构计算集群管理系统简介</a:t>
            </a:r>
            <a:endParaRPr lang="en-US" altLang="zh-CN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ea typeface="+mn-ea"/>
            </a:endParaRPr>
          </a:p>
          <a:p>
            <a:r>
              <a:rPr lang="zh-CN" alt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</a:rPr>
              <a:t>作业，镜像与容器</a:t>
            </a:r>
            <a:endParaRPr lang="en-US" altLang="zh-CN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ea typeface="+mn-ea"/>
            </a:endParaRPr>
          </a:p>
          <a:p>
            <a:r>
              <a:rPr lang="zh-CN" alt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</a:rPr>
              <a:t>调度</a:t>
            </a:r>
            <a:endParaRPr lang="en-US" altLang="zh-CN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ea typeface="+mn-ea"/>
            </a:endParaRPr>
          </a:p>
          <a:p>
            <a:r>
              <a:rPr lang="zh-CN" alt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</a:rPr>
              <a:t>代表性异构计算集群管理系统</a:t>
            </a:r>
            <a:endParaRPr lang="en-US" altLang="zh-CN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66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72DD-5083-46A5-868C-3A9CF22F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</a:t>
            </a:r>
            <a:r>
              <a:rPr lang="zh-CN" altLang="en-US"/>
              <a:t>资源分配与隔离 </a:t>
            </a:r>
            <a:r>
              <a:rPr lang="en-US" altLang="zh-CN"/>
              <a:t>- Nvidia Docker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F26-B068-42B7-B4BE-4627F141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73" y="1903268"/>
            <a:ext cx="4791652" cy="4049858"/>
          </a:xfrm>
        </p:spPr>
        <p:txBody>
          <a:bodyPr>
            <a:noAutofit/>
          </a:bodyPr>
          <a:lstStyle/>
          <a:p>
            <a:r>
              <a:rPr lang="zh-CN" altLang="en-US" sz="2000"/>
              <a:t>功能：</a:t>
            </a:r>
            <a:r>
              <a:rPr lang="en-US" altLang="zh-CN" sz="2000"/>
              <a:t>GPU</a:t>
            </a:r>
            <a:r>
              <a:rPr lang="zh-CN" altLang="en-US" sz="2000"/>
              <a:t>粒度的隔离</a:t>
            </a:r>
            <a:endParaRPr lang="en-US" altLang="zh-CN" sz="2000"/>
          </a:p>
          <a:p>
            <a:r>
              <a:rPr lang="zh-CN" altLang="en-US" sz="2000"/>
              <a:t>问题：</a:t>
            </a:r>
            <a:endParaRPr lang="en-US" altLang="zh-CN" sz="2000"/>
          </a:p>
          <a:p>
            <a:pPr lvl="1"/>
            <a:r>
              <a:rPr lang="zh-CN" altLang="en-US" sz="2000"/>
              <a:t>无法像传统</a:t>
            </a:r>
            <a:r>
              <a:rPr lang="en-US" altLang="zh-CN" sz="2000"/>
              <a:t>OS</a:t>
            </a:r>
            <a:r>
              <a:rPr lang="zh-CN" altLang="en-US" sz="2000"/>
              <a:t>对</a:t>
            </a:r>
            <a:r>
              <a:rPr lang="en-US" altLang="zh-CN" sz="2000"/>
              <a:t>CPU</a:t>
            </a:r>
            <a:r>
              <a:rPr lang="zh-CN" altLang="en-US" sz="2000"/>
              <a:t>时分复用隔离</a:t>
            </a:r>
            <a:endParaRPr lang="en-US" altLang="zh-CN" sz="2000"/>
          </a:p>
          <a:p>
            <a:pPr lvl="1"/>
            <a:r>
              <a:rPr lang="en-US" altLang="zh-CN" sz="2000"/>
              <a:t>GPU</a:t>
            </a:r>
            <a:r>
              <a:rPr lang="zh-CN" altLang="en-US" sz="2000"/>
              <a:t>内存无法隔离</a:t>
            </a:r>
            <a:endParaRPr lang="en-US" altLang="zh-CN" sz="2000"/>
          </a:p>
          <a:p>
            <a:r>
              <a:rPr lang="zh-CN" altLang="en-US" sz="2000"/>
              <a:t>潜在解决方法：</a:t>
            </a:r>
            <a:endParaRPr lang="en-US" altLang="zh-CN" sz="2000"/>
          </a:p>
          <a:p>
            <a:pPr lvl="1"/>
            <a:r>
              <a:rPr lang="en-US" altLang="zh-CN" sz="2000"/>
              <a:t>Nvidia MPS</a:t>
            </a:r>
            <a:r>
              <a:rPr lang="zh-CN" altLang="en-US" sz="2000"/>
              <a:t> ，当前还未集成进行</a:t>
            </a:r>
            <a:r>
              <a:rPr lang="en-US" altLang="zh-CN" sz="2000" err="1"/>
              <a:t>nvidia</a:t>
            </a:r>
            <a:r>
              <a:rPr lang="en-US" altLang="zh-CN" sz="2000"/>
              <a:t> docker</a:t>
            </a: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  <p:pic>
        <p:nvPicPr>
          <p:cNvPr id="1028" name="Picture 4" descr="nvidia-gpu-docker">
            <a:extLst>
              <a:ext uri="{FF2B5EF4-FFF2-40B4-BE49-F238E27FC236}">
                <a16:creationId xmlns:a16="http://schemas.microsoft.com/office/drawing/2014/main" id="{9333F6B6-BD74-4743-94BB-62CCA977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1"/>
            <a:ext cx="4972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6D87CA-C738-4BDB-8046-1C5594F97940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A1D5-65AE-4EA6-A100-A506BC8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Docker</a:t>
            </a:r>
            <a:r>
              <a:rPr lang="zh-CN" altLang="en-US"/>
              <a:t>实例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F148C-3475-4813-8B58-E42412732CF5}"/>
              </a:ext>
            </a:extLst>
          </p:cNvPr>
          <p:cNvSpPr/>
          <p:nvPr/>
        </p:nvSpPr>
        <p:spPr>
          <a:xfrm>
            <a:off x="949748" y="1958259"/>
            <a:ext cx="10404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Test </a:t>
            </a:r>
            <a:r>
              <a:rPr lang="en-US" sz="2400" dirty="0" err="1">
                <a:solidFill>
                  <a:srgbClr val="00B050"/>
                </a:solidFill>
              </a:rPr>
              <a:t>nvidia-smi</a:t>
            </a:r>
            <a:r>
              <a:rPr lang="en-US" sz="2400" dirty="0">
                <a:solidFill>
                  <a:srgbClr val="00B050"/>
                </a:solidFill>
              </a:rPr>
              <a:t> with the latest official CUDA image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all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# Start a GPU enabled container on two GPUs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2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# Starting a GPU enabled container on specific GPUs</a:t>
            </a:r>
          </a:p>
          <a:p>
            <a:r>
              <a:rPr lang="en-US" sz="2400" dirty="0"/>
              <a:t>$ docker run --</a:t>
            </a:r>
            <a:r>
              <a:rPr lang="en-US" sz="2400" dirty="0" err="1"/>
              <a:t>gpus</a:t>
            </a:r>
            <a:r>
              <a:rPr lang="en-US" sz="2400" dirty="0"/>
              <a:t> '"device=1,2"' </a:t>
            </a:r>
            <a:r>
              <a:rPr lang="en-US" sz="2400" dirty="0" err="1"/>
              <a:t>nvidia</a:t>
            </a:r>
            <a:r>
              <a:rPr lang="en-US" sz="2400" dirty="0"/>
              <a:t>/cuda:9.0-base </a:t>
            </a:r>
            <a:r>
              <a:rPr lang="en-US" sz="2400" dirty="0" err="1"/>
              <a:t>nvidia-smi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5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容器与镜像解决了环境依赖，资源隔离进而奠定未来调度系统多租的基石 </a:t>
            </a:r>
            <a:endParaRPr lang="en-US" altLang="zh-CN" dirty="0"/>
          </a:p>
          <a:p>
            <a:r>
              <a:rPr lang="zh-CN" altLang="en-US" dirty="0"/>
              <a:t>相比传统</a:t>
            </a:r>
            <a:r>
              <a:rPr lang="en-US" altLang="zh-CN" dirty="0"/>
              <a:t>OS</a:t>
            </a:r>
            <a:r>
              <a:rPr lang="zh-CN" altLang="en-US" dirty="0"/>
              <a:t>，在</a:t>
            </a:r>
            <a:r>
              <a:rPr lang="en-US" altLang="zh-CN" dirty="0"/>
              <a:t>GPU</a:t>
            </a:r>
            <a:r>
              <a:rPr lang="zh-CN" altLang="en-US" dirty="0"/>
              <a:t>技术栈还不完善的功能是？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16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0BD2-F05A-4233-9679-20872CE4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EB89-B072-4363-8D8C-5E329D0D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群调度 </a:t>
            </a:r>
            <a:r>
              <a:rPr lang="en-US" altLang="zh-CN"/>
              <a:t>(Gang Scheduling)</a:t>
            </a:r>
          </a:p>
          <a:p>
            <a:r>
              <a:rPr lang="en-US" altLang="zh-CN"/>
              <a:t>DRF</a:t>
            </a:r>
            <a:r>
              <a:rPr lang="zh-CN" altLang="en-US"/>
              <a:t>调度 </a:t>
            </a:r>
            <a:r>
              <a:rPr lang="en-US" altLang="zh-CN"/>
              <a:t>(</a:t>
            </a:r>
            <a:r>
              <a:rPr lang="en-US"/>
              <a:t>Dominant Resource Fairness Scheduling)</a:t>
            </a:r>
            <a:endParaRPr lang="en-US" altLang="zh-CN"/>
          </a:p>
          <a:p>
            <a:r>
              <a:rPr lang="zh-CN" altLang="en-US"/>
              <a:t>容量调度 </a:t>
            </a:r>
            <a:r>
              <a:rPr lang="en-US" altLang="zh-CN"/>
              <a:t>(Capacity Scheduling)</a:t>
            </a:r>
          </a:p>
          <a:p>
            <a:r>
              <a:rPr lang="zh-CN" altLang="en-US"/>
              <a:t>抢占 </a:t>
            </a:r>
            <a:r>
              <a:rPr lang="en-US" altLang="zh-CN"/>
              <a:t>(Preemption)</a:t>
            </a:r>
          </a:p>
          <a:p>
            <a:r>
              <a:rPr lang="zh-CN" altLang="en-US"/>
              <a:t>前沿调度算法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8B58-AEEE-4B4E-A0FA-4ED577C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调度性能指标</a:t>
            </a:r>
            <a:r>
              <a:rPr lang="en-US" altLang="zh-CN"/>
              <a:t>(metrics)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F51-02A2-48BC-B188-EAFEF2EF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针对一批作业调度，常常考虑以下指标 </a:t>
            </a:r>
            <a:r>
              <a:rPr lang="en-US" altLang="zh-CN"/>
              <a:t>:</a:t>
            </a:r>
            <a:endParaRPr lang="en-US"/>
          </a:p>
          <a:p>
            <a:r>
              <a:rPr lang="zh-CN" altLang="en-US"/>
              <a:t>吞吐</a:t>
            </a:r>
            <a:r>
              <a:rPr lang="en-US" altLang="zh-CN"/>
              <a:t>(</a:t>
            </a:r>
            <a:r>
              <a:rPr lang="en-US"/>
              <a:t>Throughput) </a:t>
            </a:r>
          </a:p>
          <a:p>
            <a:r>
              <a:rPr lang="zh-CN" altLang="en-US"/>
              <a:t>完工时间</a:t>
            </a:r>
            <a:r>
              <a:rPr lang="en-US" altLang="zh-CN"/>
              <a:t>(</a:t>
            </a:r>
            <a:r>
              <a:rPr lang="en-US"/>
              <a:t>Makespan) / </a:t>
            </a:r>
            <a:r>
              <a:rPr lang="zh-CN" altLang="en-US"/>
              <a:t>平均响应时间</a:t>
            </a:r>
            <a:r>
              <a:rPr lang="en-US" altLang="zh-CN"/>
              <a:t>(</a:t>
            </a:r>
            <a:r>
              <a:rPr lang="en-US"/>
              <a:t>Average Response Time</a:t>
            </a:r>
            <a:r>
              <a:rPr lang="zh-CN" altLang="en-US"/>
              <a:t>）</a:t>
            </a:r>
            <a:endParaRPr lang="en-US"/>
          </a:p>
          <a:p>
            <a:r>
              <a:rPr lang="zh-CN" altLang="en-US"/>
              <a:t>公平</a:t>
            </a:r>
            <a:r>
              <a:rPr lang="en-US" altLang="zh-CN"/>
              <a:t>(</a:t>
            </a:r>
            <a:r>
              <a:rPr lang="en-US"/>
              <a:t>Fairness)</a:t>
            </a:r>
          </a:p>
          <a:p>
            <a:r>
              <a:rPr lang="zh-CN" altLang="en-US"/>
              <a:t>利用率</a:t>
            </a:r>
            <a:r>
              <a:rPr lang="en-US" altLang="zh-CN"/>
              <a:t>(</a:t>
            </a:r>
            <a:r>
              <a:rPr lang="en-US"/>
              <a:t>Utilization)</a:t>
            </a:r>
          </a:p>
          <a:p>
            <a:r>
              <a:rPr lang="zh-CN" altLang="en-US"/>
              <a:t>服务等级协议</a:t>
            </a:r>
            <a:r>
              <a:rPr lang="en-US" altLang="zh-CN"/>
              <a:t>(</a:t>
            </a:r>
            <a:r>
              <a:rPr lang="en-US"/>
              <a:t>SLA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B9A85B-1850-4D17-B951-AA070B4DC0A4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36199-F404-419C-B765-F9A1F3D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调度并行或分布式作业会有哪些问题</a:t>
            </a:r>
            <a:r>
              <a:rPr lang="en-US" altLang="zh-CN" sz="4000" dirty="0"/>
              <a:t>?</a:t>
            </a:r>
            <a:endParaRPr lang="en-US" sz="4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FFCD-252B-4950-8500-867C2FACAAA6}"/>
              </a:ext>
            </a:extLst>
          </p:cNvPr>
          <p:cNvSpPr txBox="1"/>
          <p:nvPr/>
        </p:nvSpPr>
        <p:spPr>
          <a:xfrm>
            <a:off x="808537" y="2104941"/>
            <a:ext cx="5651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问题：并行作业可以同时执行多个任务，如果有依赖任务没启动，已启动任务会在同步点忙于等待或者频繁上下文切换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无法训练：等待不能启动的任务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资源浪费：已启动的任务造成资源浪费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深度学习训练特点：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深度学习作业任务需要同步梯度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软件栈无法支持任务上下文切换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 Throughput, High Utilization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Short R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esponse Times </a:t>
            </a:r>
          </a:p>
        </p:txBody>
      </p:sp>
      <p:sp>
        <p:nvSpPr>
          <p:cNvPr id="14" name="矩形: 圆角 122">
            <a:extLst>
              <a:ext uri="{FF2B5EF4-FFF2-40B4-BE49-F238E27FC236}">
                <a16:creationId xmlns:a16="http://schemas.microsoft.com/office/drawing/2014/main" id="{15A2CC43-3274-4504-83E8-2892CF5FA575}"/>
              </a:ext>
            </a:extLst>
          </p:cNvPr>
          <p:cNvSpPr/>
          <p:nvPr/>
        </p:nvSpPr>
        <p:spPr>
          <a:xfrm>
            <a:off x="7111999" y="2439064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4681A-5E40-485D-9B1C-5381AFA59A1B}"/>
              </a:ext>
            </a:extLst>
          </p:cNvPr>
          <p:cNvSpPr/>
          <p:nvPr/>
        </p:nvSpPr>
        <p:spPr>
          <a:xfrm>
            <a:off x="6889495" y="2930898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7DDED-771D-4DF0-8D90-180697EE78EE}"/>
              </a:ext>
            </a:extLst>
          </p:cNvPr>
          <p:cNvSpPr/>
          <p:nvPr/>
        </p:nvSpPr>
        <p:spPr>
          <a:xfrm>
            <a:off x="6889495" y="3259184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6765-F471-4A60-8671-9B09134B41DC}"/>
              </a:ext>
            </a:extLst>
          </p:cNvPr>
          <p:cNvSpPr/>
          <p:nvPr/>
        </p:nvSpPr>
        <p:spPr>
          <a:xfrm>
            <a:off x="7119216" y="1843119"/>
            <a:ext cx="1858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A Task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03CEB-FD96-48A9-94D1-624A89FF3E4D}"/>
              </a:ext>
            </a:extLst>
          </p:cNvPr>
          <p:cNvSpPr/>
          <p:nvPr/>
        </p:nvSpPr>
        <p:spPr>
          <a:xfrm>
            <a:off x="8493397" y="1839579"/>
            <a:ext cx="1077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B Task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D619420C-C2C8-4C38-A891-3ED54407D614}"/>
              </a:ext>
            </a:extLst>
          </p:cNvPr>
          <p:cNvSpPr/>
          <p:nvPr/>
        </p:nvSpPr>
        <p:spPr>
          <a:xfrm>
            <a:off x="9404621" y="2431368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28AF3-47F1-4828-BBA2-10772246AC70}"/>
              </a:ext>
            </a:extLst>
          </p:cNvPr>
          <p:cNvGrpSpPr/>
          <p:nvPr/>
        </p:nvGrpSpPr>
        <p:grpSpPr>
          <a:xfrm>
            <a:off x="7350705" y="2502270"/>
            <a:ext cx="1558682" cy="129698"/>
            <a:chOff x="1450286" y="2151289"/>
            <a:chExt cx="1558682" cy="1296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E07978-1B87-480D-974D-B89C2156216D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29" name="直接连接符 154">
                <a:extLst>
                  <a:ext uri="{FF2B5EF4-FFF2-40B4-BE49-F238E27FC236}">
                    <a16:creationId xmlns:a16="http://schemas.microsoft.com/office/drawing/2014/main" id="{57D493BC-8E09-46E3-937A-26E2D0DAE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5">
                <a:extLst>
                  <a:ext uri="{FF2B5EF4-FFF2-40B4-BE49-F238E27FC236}">
                    <a16:creationId xmlns:a16="http://schemas.microsoft.com/office/drawing/2014/main" id="{45AF071D-D9C7-4763-BD96-B025113C6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56">
                <a:extLst>
                  <a:ext uri="{FF2B5EF4-FFF2-40B4-BE49-F238E27FC236}">
                    <a16:creationId xmlns:a16="http://schemas.microsoft.com/office/drawing/2014/main" id="{2A4440A9-CA97-4140-8CAC-88992B1E7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57">
                <a:extLst>
                  <a:ext uri="{FF2B5EF4-FFF2-40B4-BE49-F238E27FC236}">
                    <a16:creationId xmlns:a16="http://schemas.microsoft.com/office/drawing/2014/main" id="{CC60B77B-E2C8-443F-958B-A708863F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679EAF-6FDB-4078-8072-4689FCEA056F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25" name="直接连接符 154">
                <a:extLst>
                  <a:ext uri="{FF2B5EF4-FFF2-40B4-BE49-F238E27FC236}">
                    <a16:creationId xmlns:a16="http://schemas.microsoft.com/office/drawing/2014/main" id="{7F60DD7F-7566-4E55-890B-4E5DDA433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55">
                <a:extLst>
                  <a:ext uri="{FF2B5EF4-FFF2-40B4-BE49-F238E27FC236}">
                    <a16:creationId xmlns:a16="http://schemas.microsoft.com/office/drawing/2014/main" id="{BA12B85D-CA22-4E38-BAE3-E16E98436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6">
                <a:extLst>
                  <a:ext uri="{FF2B5EF4-FFF2-40B4-BE49-F238E27FC236}">
                    <a16:creationId xmlns:a16="http://schemas.microsoft.com/office/drawing/2014/main" id="{2F3079A2-690A-4E0C-B093-9860D16B4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7">
                <a:extLst>
                  <a:ext uri="{FF2B5EF4-FFF2-40B4-BE49-F238E27FC236}">
                    <a16:creationId xmlns:a16="http://schemas.microsoft.com/office/drawing/2014/main" id="{7DEDD43D-776A-4C9C-9D59-8461605C7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155">
              <a:extLst>
                <a:ext uri="{FF2B5EF4-FFF2-40B4-BE49-F238E27FC236}">
                  <a16:creationId xmlns:a16="http://schemas.microsoft.com/office/drawing/2014/main" id="{42689BA4-3003-466B-B0A7-6A25409454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7357EE-437E-4BB5-960B-6F1E79A8D80B}"/>
              </a:ext>
            </a:extLst>
          </p:cNvPr>
          <p:cNvGrpSpPr/>
          <p:nvPr/>
        </p:nvGrpSpPr>
        <p:grpSpPr>
          <a:xfrm>
            <a:off x="9616385" y="2489570"/>
            <a:ext cx="1558682" cy="129698"/>
            <a:chOff x="1450286" y="2151289"/>
            <a:chExt cx="1558682" cy="129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E0EF38-CCB1-406C-AC4B-61C747275479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41" name="直接连接符 154">
                <a:extLst>
                  <a:ext uri="{FF2B5EF4-FFF2-40B4-BE49-F238E27FC236}">
                    <a16:creationId xmlns:a16="http://schemas.microsoft.com/office/drawing/2014/main" id="{96E8C0DD-13DD-4A74-8036-456DC6CC8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155">
                <a:extLst>
                  <a:ext uri="{FF2B5EF4-FFF2-40B4-BE49-F238E27FC236}">
                    <a16:creationId xmlns:a16="http://schemas.microsoft.com/office/drawing/2014/main" id="{60E1DC2B-2E94-4495-ABF5-B1A30100B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56">
                <a:extLst>
                  <a:ext uri="{FF2B5EF4-FFF2-40B4-BE49-F238E27FC236}">
                    <a16:creationId xmlns:a16="http://schemas.microsoft.com/office/drawing/2014/main" id="{1544575A-78C2-43C7-BEA1-EC154E1EE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157">
                <a:extLst>
                  <a:ext uri="{FF2B5EF4-FFF2-40B4-BE49-F238E27FC236}">
                    <a16:creationId xmlns:a16="http://schemas.microsoft.com/office/drawing/2014/main" id="{709C03DD-97A0-4FAC-8798-661DBE30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8B6312-DF4E-4B86-B477-00636D0A678B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37" name="直接连接符 154">
                <a:extLst>
                  <a:ext uri="{FF2B5EF4-FFF2-40B4-BE49-F238E27FC236}">
                    <a16:creationId xmlns:a16="http://schemas.microsoft.com/office/drawing/2014/main" id="{ECC601A5-44BD-4ACB-9D4A-0E0C8562C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5">
                <a:extLst>
                  <a:ext uri="{FF2B5EF4-FFF2-40B4-BE49-F238E27FC236}">
                    <a16:creationId xmlns:a16="http://schemas.microsoft.com/office/drawing/2014/main" id="{EF01E3D1-20D0-4806-B104-5ED7F843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6">
                <a:extLst>
                  <a:ext uri="{FF2B5EF4-FFF2-40B4-BE49-F238E27FC236}">
                    <a16:creationId xmlns:a16="http://schemas.microsoft.com/office/drawing/2014/main" id="{E6DF7427-DC47-47D1-9009-FFC594EDD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157">
                <a:extLst>
                  <a:ext uri="{FF2B5EF4-FFF2-40B4-BE49-F238E27FC236}">
                    <a16:creationId xmlns:a16="http://schemas.microsoft.com/office/drawing/2014/main" id="{60EBD2E7-18F6-4932-A8F9-EAE97E2BB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155">
              <a:extLst>
                <a:ext uri="{FF2B5EF4-FFF2-40B4-BE49-F238E27FC236}">
                  <a16:creationId xmlns:a16="http://schemas.microsoft.com/office/drawing/2014/main" id="{4367C5DB-47E4-4B37-867D-B887E888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0C9A2C8-026C-4804-9819-877B900F75A0}"/>
              </a:ext>
            </a:extLst>
          </p:cNvPr>
          <p:cNvSpPr/>
          <p:nvPr/>
        </p:nvSpPr>
        <p:spPr>
          <a:xfrm>
            <a:off x="7744836" y="2162382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8CB4D-7CA6-43CA-A8B5-D77C23E51C1D}"/>
              </a:ext>
            </a:extLst>
          </p:cNvPr>
          <p:cNvSpPr/>
          <p:nvPr/>
        </p:nvSpPr>
        <p:spPr>
          <a:xfrm>
            <a:off x="10027557" y="2162382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直接箭头连接符 14">
            <a:extLst>
              <a:ext uri="{FF2B5EF4-FFF2-40B4-BE49-F238E27FC236}">
                <a16:creationId xmlns:a16="http://schemas.microsoft.com/office/drawing/2014/main" id="{4B4CF0E3-9E10-4EF4-91C8-E6E64AFB476F}"/>
              </a:ext>
            </a:extLst>
          </p:cNvPr>
          <p:cNvCxnSpPr>
            <a:cxnSpLocks/>
          </p:cNvCxnSpPr>
          <p:nvPr/>
        </p:nvCxnSpPr>
        <p:spPr>
          <a:xfrm>
            <a:off x="6905896" y="2944931"/>
            <a:ext cx="11533" cy="106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7">
            <a:extLst>
              <a:ext uri="{FF2B5EF4-FFF2-40B4-BE49-F238E27FC236}">
                <a16:creationId xmlns:a16="http://schemas.microsoft.com/office/drawing/2014/main" id="{25D76370-7A39-4B61-A302-2A9506AD9269}"/>
              </a:ext>
            </a:extLst>
          </p:cNvPr>
          <p:cNvSpPr txBox="1"/>
          <p:nvPr/>
        </p:nvSpPr>
        <p:spPr>
          <a:xfrm rot="16200000">
            <a:off x="6531105" y="3274572"/>
            <a:ext cx="49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: 圆角 1">
            <a:extLst>
              <a:ext uri="{FF2B5EF4-FFF2-40B4-BE49-F238E27FC236}">
                <a16:creationId xmlns:a16="http://schemas.microsoft.com/office/drawing/2014/main" id="{233DC1C1-E61A-4FAB-986D-8DCD0942F073}"/>
              </a:ext>
            </a:extLst>
          </p:cNvPr>
          <p:cNvSpPr/>
          <p:nvPr/>
        </p:nvSpPr>
        <p:spPr>
          <a:xfrm>
            <a:off x="7223421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: 圆角 116">
            <a:extLst>
              <a:ext uri="{FF2B5EF4-FFF2-40B4-BE49-F238E27FC236}">
                <a16:creationId xmlns:a16="http://schemas.microsoft.com/office/drawing/2014/main" id="{55BD71CC-33C0-480E-9866-1968DCDACE47}"/>
              </a:ext>
            </a:extLst>
          </p:cNvPr>
          <p:cNvSpPr/>
          <p:nvPr/>
        </p:nvSpPr>
        <p:spPr>
          <a:xfrm>
            <a:off x="7710575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117">
            <a:extLst>
              <a:ext uri="{FF2B5EF4-FFF2-40B4-BE49-F238E27FC236}">
                <a16:creationId xmlns:a16="http://schemas.microsoft.com/office/drawing/2014/main" id="{929256A6-79A0-4CA7-80DC-23E5862E2427}"/>
              </a:ext>
            </a:extLst>
          </p:cNvPr>
          <p:cNvSpPr/>
          <p:nvPr/>
        </p:nvSpPr>
        <p:spPr>
          <a:xfrm>
            <a:off x="8283844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119">
            <a:extLst>
              <a:ext uri="{FF2B5EF4-FFF2-40B4-BE49-F238E27FC236}">
                <a16:creationId xmlns:a16="http://schemas.microsoft.com/office/drawing/2014/main" id="{C90F77D7-ED11-499D-8383-75005FBE3AF6}"/>
              </a:ext>
            </a:extLst>
          </p:cNvPr>
          <p:cNvSpPr/>
          <p:nvPr/>
        </p:nvSpPr>
        <p:spPr>
          <a:xfrm>
            <a:off x="8765054" y="296672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: 圆角 120">
            <a:extLst>
              <a:ext uri="{FF2B5EF4-FFF2-40B4-BE49-F238E27FC236}">
                <a16:creationId xmlns:a16="http://schemas.microsoft.com/office/drawing/2014/main" id="{FD64312A-1FFC-4AEF-A068-0D9FC082AC3F}"/>
              </a:ext>
            </a:extLst>
          </p:cNvPr>
          <p:cNvSpPr/>
          <p:nvPr/>
        </p:nvSpPr>
        <p:spPr>
          <a:xfrm>
            <a:off x="7223421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122">
            <a:extLst>
              <a:ext uri="{FF2B5EF4-FFF2-40B4-BE49-F238E27FC236}">
                <a16:creationId xmlns:a16="http://schemas.microsoft.com/office/drawing/2014/main" id="{9438ACA4-DA84-49CF-A5EF-E8851E297261}"/>
              </a:ext>
            </a:extLst>
          </p:cNvPr>
          <p:cNvSpPr/>
          <p:nvPr/>
        </p:nvSpPr>
        <p:spPr>
          <a:xfrm>
            <a:off x="8283844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130">
            <a:extLst>
              <a:ext uri="{FF2B5EF4-FFF2-40B4-BE49-F238E27FC236}">
                <a16:creationId xmlns:a16="http://schemas.microsoft.com/office/drawing/2014/main" id="{D27EAB3B-846A-4A59-975D-10DC7DC25822}"/>
              </a:ext>
            </a:extLst>
          </p:cNvPr>
          <p:cNvSpPr/>
          <p:nvPr/>
        </p:nvSpPr>
        <p:spPr>
          <a:xfrm>
            <a:off x="6896867" y="1878621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: 圆角 131">
            <a:extLst>
              <a:ext uri="{FF2B5EF4-FFF2-40B4-BE49-F238E27FC236}">
                <a16:creationId xmlns:a16="http://schemas.microsoft.com/office/drawing/2014/main" id="{2A4782C3-82DB-40FC-9F6D-07883BAD2F86}"/>
              </a:ext>
            </a:extLst>
          </p:cNvPr>
          <p:cNvSpPr/>
          <p:nvPr/>
        </p:nvSpPr>
        <p:spPr>
          <a:xfrm>
            <a:off x="8236755" y="186673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132">
            <a:extLst>
              <a:ext uri="{FF2B5EF4-FFF2-40B4-BE49-F238E27FC236}">
                <a16:creationId xmlns:a16="http://schemas.microsoft.com/office/drawing/2014/main" id="{D23AC25A-0AEF-4024-AAC5-3B98C79CDEBD}"/>
              </a:ext>
            </a:extLst>
          </p:cNvPr>
          <p:cNvSpPr/>
          <p:nvPr/>
        </p:nvSpPr>
        <p:spPr>
          <a:xfrm>
            <a:off x="8765054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: 圆角 133">
            <a:extLst>
              <a:ext uri="{FF2B5EF4-FFF2-40B4-BE49-F238E27FC236}">
                <a16:creationId xmlns:a16="http://schemas.microsoft.com/office/drawing/2014/main" id="{2B912201-E0A3-4B99-8BE4-98ABCFF645CF}"/>
              </a:ext>
            </a:extLst>
          </p:cNvPr>
          <p:cNvSpPr/>
          <p:nvPr/>
        </p:nvSpPr>
        <p:spPr>
          <a:xfrm>
            <a:off x="8283844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134">
            <a:extLst>
              <a:ext uri="{FF2B5EF4-FFF2-40B4-BE49-F238E27FC236}">
                <a16:creationId xmlns:a16="http://schemas.microsoft.com/office/drawing/2014/main" id="{7E7C108D-8233-4B15-A4E4-BD73E4B0F093}"/>
              </a:ext>
            </a:extLst>
          </p:cNvPr>
          <p:cNvSpPr/>
          <p:nvPr/>
        </p:nvSpPr>
        <p:spPr>
          <a:xfrm>
            <a:off x="7710575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: 圆角 135">
            <a:extLst>
              <a:ext uri="{FF2B5EF4-FFF2-40B4-BE49-F238E27FC236}">
                <a16:creationId xmlns:a16="http://schemas.microsoft.com/office/drawing/2014/main" id="{8667FF76-4482-4A35-B3EC-70E337175E7A}"/>
              </a:ext>
            </a:extLst>
          </p:cNvPr>
          <p:cNvSpPr/>
          <p:nvPr/>
        </p:nvSpPr>
        <p:spPr>
          <a:xfrm>
            <a:off x="7223421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136">
            <a:extLst>
              <a:ext uri="{FF2B5EF4-FFF2-40B4-BE49-F238E27FC236}">
                <a16:creationId xmlns:a16="http://schemas.microsoft.com/office/drawing/2014/main" id="{52246DDC-A251-43CE-9285-28554BAAFA76}"/>
              </a:ext>
            </a:extLst>
          </p:cNvPr>
          <p:cNvSpPr/>
          <p:nvPr/>
        </p:nvSpPr>
        <p:spPr>
          <a:xfrm>
            <a:off x="11046848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: 圆角 137">
            <a:extLst>
              <a:ext uri="{FF2B5EF4-FFF2-40B4-BE49-F238E27FC236}">
                <a16:creationId xmlns:a16="http://schemas.microsoft.com/office/drawing/2014/main" id="{7B02B544-6149-436A-8D40-FC701517861A}"/>
              </a:ext>
            </a:extLst>
          </p:cNvPr>
          <p:cNvSpPr/>
          <p:nvPr/>
        </p:nvSpPr>
        <p:spPr>
          <a:xfrm>
            <a:off x="10578733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139">
            <a:extLst>
              <a:ext uri="{FF2B5EF4-FFF2-40B4-BE49-F238E27FC236}">
                <a16:creationId xmlns:a16="http://schemas.microsoft.com/office/drawing/2014/main" id="{0208E874-B9B3-4C8F-8231-6A6A5340FE23}"/>
              </a:ext>
            </a:extLst>
          </p:cNvPr>
          <p:cNvSpPr/>
          <p:nvPr/>
        </p:nvSpPr>
        <p:spPr>
          <a:xfrm>
            <a:off x="9988058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: 圆角 140">
            <a:extLst>
              <a:ext uri="{FF2B5EF4-FFF2-40B4-BE49-F238E27FC236}">
                <a16:creationId xmlns:a16="http://schemas.microsoft.com/office/drawing/2014/main" id="{F2B5F4C6-DC41-4460-8511-7E9ADFD6C723}"/>
              </a:ext>
            </a:extLst>
          </p:cNvPr>
          <p:cNvSpPr/>
          <p:nvPr/>
        </p:nvSpPr>
        <p:spPr>
          <a:xfrm>
            <a:off x="9508645" y="2618514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: 圆角 116">
            <a:extLst>
              <a:ext uri="{FF2B5EF4-FFF2-40B4-BE49-F238E27FC236}">
                <a16:creationId xmlns:a16="http://schemas.microsoft.com/office/drawing/2014/main" id="{A71058FB-7BF2-4FA5-A14D-784F6009A260}"/>
              </a:ext>
            </a:extLst>
          </p:cNvPr>
          <p:cNvSpPr/>
          <p:nvPr/>
        </p:nvSpPr>
        <p:spPr>
          <a:xfrm>
            <a:off x="7710574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: 圆角 119">
            <a:extLst>
              <a:ext uri="{FF2B5EF4-FFF2-40B4-BE49-F238E27FC236}">
                <a16:creationId xmlns:a16="http://schemas.microsoft.com/office/drawing/2014/main" id="{DE1D1BAC-38ED-470F-BA5E-16831FCC0BCD}"/>
              </a:ext>
            </a:extLst>
          </p:cNvPr>
          <p:cNvSpPr/>
          <p:nvPr/>
        </p:nvSpPr>
        <p:spPr>
          <a:xfrm>
            <a:off x="8768516" y="3298100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: 圆角 129">
            <a:extLst>
              <a:ext uri="{FF2B5EF4-FFF2-40B4-BE49-F238E27FC236}">
                <a16:creationId xmlns:a16="http://schemas.microsoft.com/office/drawing/2014/main" id="{07A8163A-C3F4-4CA4-8079-757F5D87F10D}"/>
              </a:ext>
            </a:extLst>
          </p:cNvPr>
          <p:cNvSpPr/>
          <p:nvPr/>
        </p:nvSpPr>
        <p:spPr>
          <a:xfrm>
            <a:off x="9957908" y="5171206"/>
            <a:ext cx="263334" cy="243287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: 圆角 129">
            <a:extLst>
              <a:ext uri="{FF2B5EF4-FFF2-40B4-BE49-F238E27FC236}">
                <a16:creationId xmlns:a16="http://schemas.microsoft.com/office/drawing/2014/main" id="{F7462913-135D-4DBF-9BA7-101B852EE44E}"/>
              </a:ext>
            </a:extLst>
          </p:cNvPr>
          <p:cNvSpPr/>
          <p:nvPr/>
        </p:nvSpPr>
        <p:spPr>
          <a:xfrm>
            <a:off x="9485797" y="2976654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: 圆角 129">
            <a:extLst>
              <a:ext uri="{FF2B5EF4-FFF2-40B4-BE49-F238E27FC236}">
                <a16:creationId xmlns:a16="http://schemas.microsoft.com/office/drawing/2014/main" id="{4431B265-826F-41A5-9E3A-BA4F7CBE956B}"/>
              </a:ext>
            </a:extLst>
          </p:cNvPr>
          <p:cNvSpPr/>
          <p:nvPr/>
        </p:nvSpPr>
        <p:spPr>
          <a:xfrm>
            <a:off x="9970620" y="2976653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: 圆角 129">
            <a:extLst>
              <a:ext uri="{FF2B5EF4-FFF2-40B4-BE49-F238E27FC236}">
                <a16:creationId xmlns:a16="http://schemas.microsoft.com/office/drawing/2014/main" id="{3CB69F16-FCC7-45D9-8DAD-5F0A99C28333}"/>
              </a:ext>
            </a:extLst>
          </p:cNvPr>
          <p:cNvSpPr/>
          <p:nvPr/>
        </p:nvSpPr>
        <p:spPr>
          <a:xfrm>
            <a:off x="10561414" y="297152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: 圆角 129">
            <a:extLst>
              <a:ext uri="{FF2B5EF4-FFF2-40B4-BE49-F238E27FC236}">
                <a16:creationId xmlns:a16="http://schemas.microsoft.com/office/drawing/2014/main" id="{DA004DB8-FD6A-4971-871C-E1066C11BDEA}"/>
              </a:ext>
            </a:extLst>
          </p:cNvPr>
          <p:cNvSpPr/>
          <p:nvPr/>
        </p:nvSpPr>
        <p:spPr>
          <a:xfrm>
            <a:off x="11038410" y="297152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B8083-F434-4487-A731-39662E298EEB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>
          <a:xfrm>
            <a:off x="9404621" y="5269312"/>
            <a:ext cx="186780" cy="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8DB671-D1B8-42B2-9714-A1005245DDBF}"/>
              </a:ext>
            </a:extLst>
          </p:cNvPr>
          <p:cNvSpPr/>
          <p:nvPr/>
        </p:nvSpPr>
        <p:spPr>
          <a:xfrm>
            <a:off x="6468404" y="5057007"/>
            <a:ext cx="2936217" cy="424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无法启动，</a:t>
            </a:r>
            <a:r>
              <a:rPr lang="en-US" altLang="zh-CN"/>
              <a:t>Job A</a:t>
            </a:r>
            <a:r>
              <a:rPr lang="zh-CN" altLang="en-US"/>
              <a:t>无法训练</a:t>
            </a:r>
            <a:endParaRPr lang="en-US"/>
          </a:p>
        </p:txBody>
      </p:sp>
      <p:sp>
        <p:nvSpPr>
          <p:cNvPr id="79" name="矩形: 圆角 129">
            <a:extLst>
              <a:ext uri="{FF2B5EF4-FFF2-40B4-BE49-F238E27FC236}">
                <a16:creationId xmlns:a16="http://schemas.microsoft.com/office/drawing/2014/main" id="{71674E1D-CE9D-407F-A46C-D7C6E234B409}"/>
              </a:ext>
            </a:extLst>
          </p:cNvPr>
          <p:cNvSpPr/>
          <p:nvPr/>
        </p:nvSpPr>
        <p:spPr>
          <a:xfrm>
            <a:off x="9485797" y="3312037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: 圆角 129">
            <a:extLst>
              <a:ext uri="{FF2B5EF4-FFF2-40B4-BE49-F238E27FC236}">
                <a16:creationId xmlns:a16="http://schemas.microsoft.com/office/drawing/2014/main" id="{C124382A-A049-4E4E-AB15-4100BAB44846}"/>
              </a:ext>
            </a:extLst>
          </p:cNvPr>
          <p:cNvSpPr/>
          <p:nvPr/>
        </p:nvSpPr>
        <p:spPr>
          <a:xfrm>
            <a:off x="9970620" y="3312036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: 圆角 129">
            <a:extLst>
              <a:ext uri="{FF2B5EF4-FFF2-40B4-BE49-F238E27FC236}">
                <a16:creationId xmlns:a16="http://schemas.microsoft.com/office/drawing/2014/main" id="{947D8E48-D0FE-4763-BA0D-14F398CB49B6}"/>
              </a:ext>
            </a:extLst>
          </p:cNvPr>
          <p:cNvSpPr/>
          <p:nvPr/>
        </p:nvSpPr>
        <p:spPr>
          <a:xfrm>
            <a:off x="10561414" y="3306912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: 圆角 129">
            <a:extLst>
              <a:ext uri="{FF2B5EF4-FFF2-40B4-BE49-F238E27FC236}">
                <a16:creationId xmlns:a16="http://schemas.microsoft.com/office/drawing/2014/main" id="{5014B705-F81E-4B28-9BEA-E3B3E67E8B1D}"/>
              </a:ext>
            </a:extLst>
          </p:cNvPr>
          <p:cNvSpPr/>
          <p:nvPr/>
        </p:nvSpPr>
        <p:spPr>
          <a:xfrm>
            <a:off x="11038410" y="3306912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454819-EFE4-446E-B57B-E084AA459B7B}"/>
              </a:ext>
            </a:extLst>
          </p:cNvPr>
          <p:cNvSpPr/>
          <p:nvPr/>
        </p:nvSpPr>
        <p:spPr>
          <a:xfrm>
            <a:off x="9166336" y="4005120"/>
            <a:ext cx="165841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资源浪费</a:t>
            </a:r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D30AEA-0192-400D-A365-268ACE252DCC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411784" y="3580512"/>
            <a:ext cx="1583758" cy="4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116">
            <a:extLst>
              <a:ext uri="{FF2B5EF4-FFF2-40B4-BE49-F238E27FC236}">
                <a16:creationId xmlns:a16="http://schemas.microsoft.com/office/drawing/2014/main" id="{095FC0D2-1C8A-4291-B393-1B1969D57937}"/>
              </a:ext>
            </a:extLst>
          </p:cNvPr>
          <p:cNvSpPr/>
          <p:nvPr/>
        </p:nvSpPr>
        <p:spPr>
          <a:xfrm>
            <a:off x="9591401" y="5171206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63CADD-91FA-4639-B6AA-9F143FF9B2AC}"/>
              </a:ext>
            </a:extLst>
          </p:cNvPr>
          <p:cNvSpPr txBox="1"/>
          <p:nvPr/>
        </p:nvSpPr>
        <p:spPr>
          <a:xfrm>
            <a:off x="8977748" y="5539037"/>
            <a:ext cx="2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Pending Task Queue</a:t>
            </a:r>
          </a:p>
        </p:txBody>
      </p:sp>
      <p:sp>
        <p:nvSpPr>
          <p:cNvPr id="74" name="矩形: 圆角 122">
            <a:extLst>
              <a:ext uri="{FF2B5EF4-FFF2-40B4-BE49-F238E27FC236}">
                <a16:creationId xmlns:a16="http://schemas.microsoft.com/office/drawing/2014/main" id="{2A99AC1D-E171-4697-9E41-2AF057CB9562}"/>
              </a:ext>
            </a:extLst>
          </p:cNvPr>
          <p:cNvSpPr/>
          <p:nvPr/>
        </p:nvSpPr>
        <p:spPr>
          <a:xfrm>
            <a:off x="9498010" y="5098124"/>
            <a:ext cx="1658413" cy="369332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84E40C-A0F5-40E8-9F2C-79B071B3C631}"/>
              </a:ext>
            </a:extLst>
          </p:cNvPr>
          <p:cNvSpPr txBox="1"/>
          <p:nvPr/>
        </p:nvSpPr>
        <p:spPr>
          <a:xfrm>
            <a:off x="10409186" y="5045161"/>
            <a:ext cx="46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77" name="矩形: 圆角 132">
            <a:extLst>
              <a:ext uri="{FF2B5EF4-FFF2-40B4-BE49-F238E27FC236}">
                <a16:creationId xmlns:a16="http://schemas.microsoft.com/office/drawing/2014/main" id="{9E01D52C-2499-4F12-8EF8-1E504D5642C1}"/>
              </a:ext>
            </a:extLst>
          </p:cNvPr>
          <p:cNvSpPr/>
          <p:nvPr/>
        </p:nvSpPr>
        <p:spPr>
          <a:xfrm>
            <a:off x="9571119" y="1856313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4AFC06-E1C4-4D3E-AA4C-49619FCE77E3}"/>
              </a:ext>
            </a:extLst>
          </p:cNvPr>
          <p:cNvSpPr/>
          <p:nvPr/>
        </p:nvSpPr>
        <p:spPr>
          <a:xfrm>
            <a:off x="9907558" y="1840531"/>
            <a:ext cx="60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3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81" grpId="0" animBg="1"/>
      <p:bldP spid="89" grpId="0" animBg="1"/>
      <p:bldP spid="90" grpId="0" animBg="1"/>
      <p:bldP spid="91" grpId="0" animBg="1"/>
      <p:bldP spid="92" grpId="0" animBg="1"/>
      <p:bldP spid="6" grpId="0" animBg="1"/>
      <p:bldP spid="79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76" grpId="0"/>
      <p:bldP spid="74" grpId="0" animBg="1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6199-F404-419C-B765-F9A1F3D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群调度 </a:t>
            </a:r>
            <a:r>
              <a:rPr lang="en-US" altLang="zh-CN" sz="4000"/>
              <a:t>(Gang Scheduling)</a:t>
            </a:r>
            <a:endParaRPr lang="en-US" sz="4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矩形: 圆角 129">
            <a:extLst>
              <a:ext uri="{FF2B5EF4-FFF2-40B4-BE49-F238E27FC236}">
                <a16:creationId xmlns:a16="http://schemas.microsoft.com/office/drawing/2014/main" id="{FEC64E85-89DB-4E2B-9807-CD6BD2BB6987}"/>
              </a:ext>
            </a:extLst>
          </p:cNvPr>
          <p:cNvSpPr/>
          <p:nvPr/>
        </p:nvSpPr>
        <p:spPr>
          <a:xfrm>
            <a:off x="9527525" y="3925910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22">
            <a:extLst>
              <a:ext uri="{FF2B5EF4-FFF2-40B4-BE49-F238E27FC236}">
                <a16:creationId xmlns:a16="http://schemas.microsoft.com/office/drawing/2014/main" id="{15A2CC43-3274-4504-83E8-2892CF5FA575}"/>
              </a:ext>
            </a:extLst>
          </p:cNvPr>
          <p:cNvSpPr/>
          <p:nvPr/>
        </p:nvSpPr>
        <p:spPr>
          <a:xfrm>
            <a:off x="7117479" y="2720627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4681A-5E40-485D-9B1C-5381AFA59A1B}"/>
              </a:ext>
            </a:extLst>
          </p:cNvPr>
          <p:cNvSpPr/>
          <p:nvPr/>
        </p:nvSpPr>
        <p:spPr>
          <a:xfrm>
            <a:off x="6894975" y="3212461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7DDED-771D-4DF0-8D90-180697EE78EE}"/>
              </a:ext>
            </a:extLst>
          </p:cNvPr>
          <p:cNvSpPr/>
          <p:nvPr/>
        </p:nvSpPr>
        <p:spPr>
          <a:xfrm>
            <a:off x="6894975" y="354074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FFA3C-0832-44A3-9DAB-B1977E9FA5F2}"/>
              </a:ext>
            </a:extLst>
          </p:cNvPr>
          <p:cNvSpPr/>
          <p:nvPr/>
        </p:nvSpPr>
        <p:spPr>
          <a:xfrm>
            <a:off x="6894975" y="3849781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6765-F471-4A60-8671-9B09134B41DC}"/>
              </a:ext>
            </a:extLst>
          </p:cNvPr>
          <p:cNvSpPr/>
          <p:nvPr/>
        </p:nvSpPr>
        <p:spPr>
          <a:xfrm>
            <a:off x="7124696" y="2124682"/>
            <a:ext cx="1858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A Task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03CEB-FD96-48A9-94D1-624A89FF3E4D}"/>
              </a:ext>
            </a:extLst>
          </p:cNvPr>
          <p:cNvSpPr/>
          <p:nvPr/>
        </p:nvSpPr>
        <p:spPr>
          <a:xfrm>
            <a:off x="8703643" y="2123889"/>
            <a:ext cx="927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B Task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D619420C-C2C8-4C38-A891-3ED54407D614}"/>
              </a:ext>
            </a:extLst>
          </p:cNvPr>
          <p:cNvSpPr/>
          <p:nvPr/>
        </p:nvSpPr>
        <p:spPr>
          <a:xfrm>
            <a:off x="9410101" y="2712931"/>
            <a:ext cx="2002759" cy="464586"/>
          </a:xfrm>
          <a:prstGeom prst="roundRect">
            <a:avLst>
              <a:gd name="adj" fmla="val 2498"/>
            </a:avLst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28AF3-47F1-4828-BBA2-10772246AC70}"/>
              </a:ext>
            </a:extLst>
          </p:cNvPr>
          <p:cNvGrpSpPr/>
          <p:nvPr/>
        </p:nvGrpSpPr>
        <p:grpSpPr>
          <a:xfrm>
            <a:off x="7356185" y="2783833"/>
            <a:ext cx="1558682" cy="129698"/>
            <a:chOff x="1450286" y="2151289"/>
            <a:chExt cx="1558682" cy="1296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E07978-1B87-480D-974D-B89C2156216D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29" name="直接连接符 154">
                <a:extLst>
                  <a:ext uri="{FF2B5EF4-FFF2-40B4-BE49-F238E27FC236}">
                    <a16:creationId xmlns:a16="http://schemas.microsoft.com/office/drawing/2014/main" id="{57D493BC-8E09-46E3-937A-26E2D0DAE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5">
                <a:extLst>
                  <a:ext uri="{FF2B5EF4-FFF2-40B4-BE49-F238E27FC236}">
                    <a16:creationId xmlns:a16="http://schemas.microsoft.com/office/drawing/2014/main" id="{45AF071D-D9C7-4763-BD96-B025113C6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56">
                <a:extLst>
                  <a:ext uri="{FF2B5EF4-FFF2-40B4-BE49-F238E27FC236}">
                    <a16:creationId xmlns:a16="http://schemas.microsoft.com/office/drawing/2014/main" id="{2A4440A9-CA97-4140-8CAC-88992B1E7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57">
                <a:extLst>
                  <a:ext uri="{FF2B5EF4-FFF2-40B4-BE49-F238E27FC236}">
                    <a16:creationId xmlns:a16="http://schemas.microsoft.com/office/drawing/2014/main" id="{CC60B77B-E2C8-443F-958B-A708863F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679EAF-6FDB-4078-8072-4689FCEA056F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25" name="直接连接符 154">
                <a:extLst>
                  <a:ext uri="{FF2B5EF4-FFF2-40B4-BE49-F238E27FC236}">
                    <a16:creationId xmlns:a16="http://schemas.microsoft.com/office/drawing/2014/main" id="{7F60DD7F-7566-4E55-890B-4E5DDA433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55">
                <a:extLst>
                  <a:ext uri="{FF2B5EF4-FFF2-40B4-BE49-F238E27FC236}">
                    <a16:creationId xmlns:a16="http://schemas.microsoft.com/office/drawing/2014/main" id="{BA12B85D-CA22-4E38-BAE3-E16E98436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6">
                <a:extLst>
                  <a:ext uri="{FF2B5EF4-FFF2-40B4-BE49-F238E27FC236}">
                    <a16:creationId xmlns:a16="http://schemas.microsoft.com/office/drawing/2014/main" id="{2F3079A2-690A-4E0C-B093-9860D16B4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7">
                <a:extLst>
                  <a:ext uri="{FF2B5EF4-FFF2-40B4-BE49-F238E27FC236}">
                    <a16:creationId xmlns:a16="http://schemas.microsoft.com/office/drawing/2014/main" id="{7DEDD43D-776A-4C9C-9D59-8461605C7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155">
              <a:extLst>
                <a:ext uri="{FF2B5EF4-FFF2-40B4-BE49-F238E27FC236}">
                  <a16:creationId xmlns:a16="http://schemas.microsoft.com/office/drawing/2014/main" id="{42689BA4-3003-466B-B0A7-6A25409454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7357EE-437E-4BB5-960B-6F1E79A8D80B}"/>
              </a:ext>
            </a:extLst>
          </p:cNvPr>
          <p:cNvGrpSpPr/>
          <p:nvPr/>
        </p:nvGrpSpPr>
        <p:grpSpPr>
          <a:xfrm>
            <a:off x="9621865" y="2771133"/>
            <a:ext cx="1558682" cy="129698"/>
            <a:chOff x="1450286" y="2151289"/>
            <a:chExt cx="1558682" cy="129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E0EF38-CCB1-406C-AC4B-61C747275479}"/>
                </a:ext>
              </a:extLst>
            </p:cNvPr>
            <p:cNvGrpSpPr/>
            <p:nvPr/>
          </p:nvGrpSpPr>
          <p:grpSpPr>
            <a:xfrm>
              <a:off x="1450286" y="2156052"/>
              <a:ext cx="515028" cy="124935"/>
              <a:chOff x="1453322" y="4388903"/>
              <a:chExt cx="515028" cy="124935"/>
            </a:xfrm>
          </p:grpSpPr>
          <p:cxnSp>
            <p:nvCxnSpPr>
              <p:cNvPr id="41" name="直接连接符 154">
                <a:extLst>
                  <a:ext uri="{FF2B5EF4-FFF2-40B4-BE49-F238E27FC236}">
                    <a16:creationId xmlns:a16="http://schemas.microsoft.com/office/drawing/2014/main" id="{96E8C0DD-13DD-4A74-8036-456DC6CC8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155">
                <a:extLst>
                  <a:ext uri="{FF2B5EF4-FFF2-40B4-BE49-F238E27FC236}">
                    <a16:creationId xmlns:a16="http://schemas.microsoft.com/office/drawing/2014/main" id="{60E1DC2B-2E94-4495-ABF5-B1A30100B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56">
                <a:extLst>
                  <a:ext uri="{FF2B5EF4-FFF2-40B4-BE49-F238E27FC236}">
                    <a16:creationId xmlns:a16="http://schemas.microsoft.com/office/drawing/2014/main" id="{1544575A-78C2-43C7-BEA1-EC154E1EE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157">
                <a:extLst>
                  <a:ext uri="{FF2B5EF4-FFF2-40B4-BE49-F238E27FC236}">
                    <a16:creationId xmlns:a16="http://schemas.microsoft.com/office/drawing/2014/main" id="{709C03DD-97A0-4FAC-8798-661DBE30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8B6312-DF4E-4B86-B477-00636D0A678B}"/>
                </a:ext>
              </a:extLst>
            </p:cNvPr>
            <p:cNvGrpSpPr/>
            <p:nvPr/>
          </p:nvGrpSpPr>
          <p:grpSpPr>
            <a:xfrm>
              <a:off x="2493940" y="2151289"/>
              <a:ext cx="515028" cy="124935"/>
              <a:chOff x="1453322" y="4388903"/>
              <a:chExt cx="515028" cy="124935"/>
            </a:xfrm>
          </p:grpSpPr>
          <p:cxnSp>
            <p:nvCxnSpPr>
              <p:cNvPr id="37" name="直接连接符 154">
                <a:extLst>
                  <a:ext uri="{FF2B5EF4-FFF2-40B4-BE49-F238E27FC236}">
                    <a16:creationId xmlns:a16="http://schemas.microsoft.com/office/drawing/2014/main" id="{ECC601A5-44BD-4ACB-9D4A-0E0C8562C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5">
                <a:extLst>
                  <a:ext uri="{FF2B5EF4-FFF2-40B4-BE49-F238E27FC236}">
                    <a16:creationId xmlns:a16="http://schemas.microsoft.com/office/drawing/2014/main" id="{EF01E3D1-20D0-4806-B104-5ED7F843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6">
                <a:extLst>
                  <a:ext uri="{FF2B5EF4-FFF2-40B4-BE49-F238E27FC236}">
                    <a16:creationId xmlns:a16="http://schemas.microsoft.com/office/drawing/2014/main" id="{E6DF7427-DC47-47D1-9009-FFC594EDD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157">
                <a:extLst>
                  <a:ext uri="{FF2B5EF4-FFF2-40B4-BE49-F238E27FC236}">
                    <a16:creationId xmlns:a16="http://schemas.microsoft.com/office/drawing/2014/main" id="{60EBD2E7-18F6-4932-A8F9-EAE97E2BB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155">
              <a:extLst>
                <a:ext uri="{FF2B5EF4-FFF2-40B4-BE49-F238E27FC236}">
                  <a16:creationId xmlns:a16="http://schemas.microsoft.com/office/drawing/2014/main" id="{4367C5DB-47E4-4B37-867D-B887E888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193" y="2159417"/>
              <a:ext cx="107026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0C9A2C8-026C-4804-9819-877B900F75A0}"/>
              </a:ext>
            </a:extLst>
          </p:cNvPr>
          <p:cNvSpPr/>
          <p:nvPr/>
        </p:nvSpPr>
        <p:spPr>
          <a:xfrm>
            <a:off x="7750316" y="244394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8CB4D-7CA6-43CA-A8B5-D77C23E51C1D}"/>
              </a:ext>
            </a:extLst>
          </p:cNvPr>
          <p:cNvSpPr/>
          <p:nvPr/>
        </p:nvSpPr>
        <p:spPr>
          <a:xfrm>
            <a:off x="10033037" y="244394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 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直接箭头连接符 14">
            <a:extLst>
              <a:ext uri="{FF2B5EF4-FFF2-40B4-BE49-F238E27FC236}">
                <a16:creationId xmlns:a16="http://schemas.microsoft.com/office/drawing/2014/main" id="{4B4CF0E3-9E10-4EF4-91C8-E6E64AFB476F}"/>
              </a:ext>
            </a:extLst>
          </p:cNvPr>
          <p:cNvCxnSpPr>
            <a:cxnSpLocks/>
          </p:cNvCxnSpPr>
          <p:nvPr/>
        </p:nvCxnSpPr>
        <p:spPr>
          <a:xfrm>
            <a:off x="6911376" y="3226494"/>
            <a:ext cx="0" cy="15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7">
            <a:extLst>
              <a:ext uri="{FF2B5EF4-FFF2-40B4-BE49-F238E27FC236}">
                <a16:creationId xmlns:a16="http://schemas.microsoft.com/office/drawing/2014/main" id="{25D76370-7A39-4B61-A302-2A9506AD9269}"/>
              </a:ext>
            </a:extLst>
          </p:cNvPr>
          <p:cNvSpPr txBox="1"/>
          <p:nvPr/>
        </p:nvSpPr>
        <p:spPr>
          <a:xfrm rot="16200000">
            <a:off x="6536585" y="3556135"/>
            <a:ext cx="49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: 圆角 1">
            <a:extLst>
              <a:ext uri="{FF2B5EF4-FFF2-40B4-BE49-F238E27FC236}">
                <a16:creationId xmlns:a16="http://schemas.microsoft.com/office/drawing/2014/main" id="{233DC1C1-E61A-4FAB-986D-8DCD0942F073}"/>
              </a:ext>
            </a:extLst>
          </p:cNvPr>
          <p:cNvSpPr/>
          <p:nvPr/>
        </p:nvSpPr>
        <p:spPr>
          <a:xfrm>
            <a:off x="7228901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: 圆角 116">
            <a:extLst>
              <a:ext uri="{FF2B5EF4-FFF2-40B4-BE49-F238E27FC236}">
                <a16:creationId xmlns:a16="http://schemas.microsoft.com/office/drawing/2014/main" id="{55BD71CC-33C0-480E-9866-1968DCDACE47}"/>
              </a:ext>
            </a:extLst>
          </p:cNvPr>
          <p:cNvSpPr/>
          <p:nvPr/>
        </p:nvSpPr>
        <p:spPr>
          <a:xfrm>
            <a:off x="7716055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117">
            <a:extLst>
              <a:ext uri="{FF2B5EF4-FFF2-40B4-BE49-F238E27FC236}">
                <a16:creationId xmlns:a16="http://schemas.microsoft.com/office/drawing/2014/main" id="{929256A6-79A0-4CA7-80DC-23E5862E2427}"/>
              </a:ext>
            </a:extLst>
          </p:cNvPr>
          <p:cNvSpPr/>
          <p:nvPr/>
        </p:nvSpPr>
        <p:spPr>
          <a:xfrm>
            <a:off x="8289324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119">
            <a:extLst>
              <a:ext uri="{FF2B5EF4-FFF2-40B4-BE49-F238E27FC236}">
                <a16:creationId xmlns:a16="http://schemas.microsoft.com/office/drawing/2014/main" id="{C90F77D7-ED11-499D-8383-75005FBE3AF6}"/>
              </a:ext>
            </a:extLst>
          </p:cNvPr>
          <p:cNvSpPr/>
          <p:nvPr/>
        </p:nvSpPr>
        <p:spPr>
          <a:xfrm>
            <a:off x="8770534" y="3248287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: 圆角 120">
            <a:extLst>
              <a:ext uri="{FF2B5EF4-FFF2-40B4-BE49-F238E27FC236}">
                <a16:creationId xmlns:a16="http://schemas.microsoft.com/office/drawing/2014/main" id="{FD64312A-1FFC-4AEF-A068-0D9FC082AC3F}"/>
              </a:ext>
            </a:extLst>
          </p:cNvPr>
          <p:cNvSpPr/>
          <p:nvPr/>
        </p:nvSpPr>
        <p:spPr>
          <a:xfrm>
            <a:off x="7228901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122">
            <a:extLst>
              <a:ext uri="{FF2B5EF4-FFF2-40B4-BE49-F238E27FC236}">
                <a16:creationId xmlns:a16="http://schemas.microsoft.com/office/drawing/2014/main" id="{9438ACA4-DA84-49CF-A5EF-E8851E297261}"/>
              </a:ext>
            </a:extLst>
          </p:cNvPr>
          <p:cNvSpPr/>
          <p:nvPr/>
        </p:nvSpPr>
        <p:spPr>
          <a:xfrm>
            <a:off x="8289324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130">
            <a:extLst>
              <a:ext uri="{FF2B5EF4-FFF2-40B4-BE49-F238E27FC236}">
                <a16:creationId xmlns:a16="http://schemas.microsoft.com/office/drawing/2014/main" id="{D27EAB3B-846A-4A59-975D-10DC7DC25822}"/>
              </a:ext>
            </a:extLst>
          </p:cNvPr>
          <p:cNvSpPr/>
          <p:nvPr/>
        </p:nvSpPr>
        <p:spPr>
          <a:xfrm>
            <a:off x="6902347" y="216018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: 圆角 131">
            <a:extLst>
              <a:ext uri="{FF2B5EF4-FFF2-40B4-BE49-F238E27FC236}">
                <a16:creationId xmlns:a16="http://schemas.microsoft.com/office/drawing/2014/main" id="{2A4782C3-82DB-40FC-9F6D-07883BAD2F86}"/>
              </a:ext>
            </a:extLst>
          </p:cNvPr>
          <p:cNvSpPr/>
          <p:nvPr/>
        </p:nvSpPr>
        <p:spPr>
          <a:xfrm>
            <a:off x="8447001" y="215104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132">
            <a:extLst>
              <a:ext uri="{FF2B5EF4-FFF2-40B4-BE49-F238E27FC236}">
                <a16:creationId xmlns:a16="http://schemas.microsoft.com/office/drawing/2014/main" id="{D23AC25A-0AEF-4024-AAC5-3B98C79CDEBD}"/>
              </a:ext>
            </a:extLst>
          </p:cNvPr>
          <p:cNvSpPr/>
          <p:nvPr/>
        </p:nvSpPr>
        <p:spPr>
          <a:xfrm>
            <a:off x="8770534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: 圆角 133">
            <a:extLst>
              <a:ext uri="{FF2B5EF4-FFF2-40B4-BE49-F238E27FC236}">
                <a16:creationId xmlns:a16="http://schemas.microsoft.com/office/drawing/2014/main" id="{2B912201-E0A3-4B99-8BE4-98ABCFF645CF}"/>
              </a:ext>
            </a:extLst>
          </p:cNvPr>
          <p:cNvSpPr/>
          <p:nvPr/>
        </p:nvSpPr>
        <p:spPr>
          <a:xfrm>
            <a:off x="8289324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134">
            <a:extLst>
              <a:ext uri="{FF2B5EF4-FFF2-40B4-BE49-F238E27FC236}">
                <a16:creationId xmlns:a16="http://schemas.microsoft.com/office/drawing/2014/main" id="{7E7C108D-8233-4B15-A4E4-BD73E4B0F093}"/>
              </a:ext>
            </a:extLst>
          </p:cNvPr>
          <p:cNvSpPr/>
          <p:nvPr/>
        </p:nvSpPr>
        <p:spPr>
          <a:xfrm>
            <a:off x="7716055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: 圆角 135">
            <a:extLst>
              <a:ext uri="{FF2B5EF4-FFF2-40B4-BE49-F238E27FC236}">
                <a16:creationId xmlns:a16="http://schemas.microsoft.com/office/drawing/2014/main" id="{8667FF76-4482-4A35-B3EC-70E337175E7A}"/>
              </a:ext>
            </a:extLst>
          </p:cNvPr>
          <p:cNvSpPr/>
          <p:nvPr/>
        </p:nvSpPr>
        <p:spPr>
          <a:xfrm>
            <a:off x="7228901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136">
            <a:extLst>
              <a:ext uri="{FF2B5EF4-FFF2-40B4-BE49-F238E27FC236}">
                <a16:creationId xmlns:a16="http://schemas.microsoft.com/office/drawing/2014/main" id="{52246DDC-A251-43CE-9285-28554BAAFA76}"/>
              </a:ext>
            </a:extLst>
          </p:cNvPr>
          <p:cNvSpPr/>
          <p:nvPr/>
        </p:nvSpPr>
        <p:spPr>
          <a:xfrm>
            <a:off x="11052328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: 圆角 137">
            <a:extLst>
              <a:ext uri="{FF2B5EF4-FFF2-40B4-BE49-F238E27FC236}">
                <a16:creationId xmlns:a16="http://schemas.microsoft.com/office/drawing/2014/main" id="{7B02B544-6149-436A-8D40-FC701517861A}"/>
              </a:ext>
            </a:extLst>
          </p:cNvPr>
          <p:cNvSpPr/>
          <p:nvPr/>
        </p:nvSpPr>
        <p:spPr>
          <a:xfrm>
            <a:off x="10584213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139">
            <a:extLst>
              <a:ext uri="{FF2B5EF4-FFF2-40B4-BE49-F238E27FC236}">
                <a16:creationId xmlns:a16="http://schemas.microsoft.com/office/drawing/2014/main" id="{0208E874-B9B3-4C8F-8231-6A6A5340FE23}"/>
              </a:ext>
            </a:extLst>
          </p:cNvPr>
          <p:cNvSpPr/>
          <p:nvPr/>
        </p:nvSpPr>
        <p:spPr>
          <a:xfrm>
            <a:off x="9993538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: 圆角 140">
            <a:extLst>
              <a:ext uri="{FF2B5EF4-FFF2-40B4-BE49-F238E27FC236}">
                <a16:creationId xmlns:a16="http://schemas.microsoft.com/office/drawing/2014/main" id="{F2B5F4C6-DC41-4460-8511-7E9ADFD6C723}"/>
              </a:ext>
            </a:extLst>
          </p:cNvPr>
          <p:cNvSpPr/>
          <p:nvPr/>
        </p:nvSpPr>
        <p:spPr>
          <a:xfrm>
            <a:off x="9514125" y="2900077"/>
            <a:ext cx="255879" cy="236773"/>
          </a:xfrm>
          <a:prstGeom prst="roundRect">
            <a:avLst>
              <a:gd name="adj" fmla="val 626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: 圆角 116">
            <a:extLst>
              <a:ext uri="{FF2B5EF4-FFF2-40B4-BE49-F238E27FC236}">
                <a16:creationId xmlns:a16="http://schemas.microsoft.com/office/drawing/2014/main" id="{346558CA-641C-4F0C-97F1-A028EAA8DBE2}"/>
              </a:ext>
            </a:extLst>
          </p:cNvPr>
          <p:cNvSpPr/>
          <p:nvPr/>
        </p:nvSpPr>
        <p:spPr>
          <a:xfrm>
            <a:off x="9514124" y="325397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: 圆角 116">
            <a:extLst>
              <a:ext uri="{FF2B5EF4-FFF2-40B4-BE49-F238E27FC236}">
                <a16:creationId xmlns:a16="http://schemas.microsoft.com/office/drawing/2014/main" id="{D1100AA5-456A-4D00-9956-ECA3AA83B2F2}"/>
              </a:ext>
            </a:extLst>
          </p:cNvPr>
          <p:cNvSpPr/>
          <p:nvPr/>
        </p:nvSpPr>
        <p:spPr>
          <a:xfrm>
            <a:off x="9994303" y="325397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: 圆角 116">
            <a:extLst>
              <a:ext uri="{FF2B5EF4-FFF2-40B4-BE49-F238E27FC236}">
                <a16:creationId xmlns:a16="http://schemas.microsoft.com/office/drawing/2014/main" id="{A71058FB-7BF2-4FA5-A14D-784F6009A260}"/>
              </a:ext>
            </a:extLst>
          </p:cNvPr>
          <p:cNvSpPr/>
          <p:nvPr/>
        </p:nvSpPr>
        <p:spPr>
          <a:xfrm>
            <a:off x="7716054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: 圆角 119">
            <a:extLst>
              <a:ext uri="{FF2B5EF4-FFF2-40B4-BE49-F238E27FC236}">
                <a16:creationId xmlns:a16="http://schemas.microsoft.com/office/drawing/2014/main" id="{DE1D1BAC-38ED-470F-BA5E-16831FCC0BCD}"/>
              </a:ext>
            </a:extLst>
          </p:cNvPr>
          <p:cNvSpPr/>
          <p:nvPr/>
        </p:nvSpPr>
        <p:spPr>
          <a:xfrm>
            <a:off x="8773996" y="3579663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: 圆角 119">
            <a:extLst>
              <a:ext uri="{FF2B5EF4-FFF2-40B4-BE49-F238E27FC236}">
                <a16:creationId xmlns:a16="http://schemas.microsoft.com/office/drawing/2014/main" id="{BF70CE58-0346-4AEF-8ACC-F6A9046D8E3F}"/>
              </a:ext>
            </a:extLst>
          </p:cNvPr>
          <p:cNvSpPr/>
          <p:nvPr/>
        </p:nvSpPr>
        <p:spPr>
          <a:xfrm>
            <a:off x="9533516" y="3567202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: 圆角 116">
            <a:extLst>
              <a:ext uri="{FF2B5EF4-FFF2-40B4-BE49-F238E27FC236}">
                <a16:creationId xmlns:a16="http://schemas.microsoft.com/office/drawing/2014/main" id="{F6DEA6C6-8338-4E5D-9B1A-A30DD42055A4}"/>
              </a:ext>
            </a:extLst>
          </p:cNvPr>
          <p:cNvSpPr/>
          <p:nvPr/>
        </p:nvSpPr>
        <p:spPr>
          <a:xfrm>
            <a:off x="9997577" y="3563884"/>
            <a:ext cx="255879" cy="236773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lang="en-US" altLang="zh-CN" sz="1200" b="1" i="1" baseline="-25000" noProof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: 圆角 129">
            <a:extLst>
              <a:ext uri="{FF2B5EF4-FFF2-40B4-BE49-F238E27FC236}">
                <a16:creationId xmlns:a16="http://schemas.microsoft.com/office/drawing/2014/main" id="{C8992B59-99DA-4B63-AD9D-6E0361FD440E}"/>
              </a:ext>
            </a:extLst>
          </p:cNvPr>
          <p:cNvSpPr/>
          <p:nvPr/>
        </p:nvSpPr>
        <p:spPr>
          <a:xfrm>
            <a:off x="10012348" y="3925909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: 圆角 129">
            <a:extLst>
              <a:ext uri="{FF2B5EF4-FFF2-40B4-BE49-F238E27FC236}">
                <a16:creationId xmlns:a16="http://schemas.microsoft.com/office/drawing/2014/main" id="{01088C01-FD9D-4CF3-B727-DA95BF2BF64B}"/>
              </a:ext>
            </a:extLst>
          </p:cNvPr>
          <p:cNvSpPr/>
          <p:nvPr/>
        </p:nvSpPr>
        <p:spPr>
          <a:xfrm>
            <a:off x="10603142" y="3920785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: 圆角 129">
            <a:extLst>
              <a:ext uri="{FF2B5EF4-FFF2-40B4-BE49-F238E27FC236}">
                <a16:creationId xmlns:a16="http://schemas.microsoft.com/office/drawing/2014/main" id="{07A8163A-C3F4-4CA4-8079-757F5D87F10D}"/>
              </a:ext>
            </a:extLst>
          </p:cNvPr>
          <p:cNvSpPr/>
          <p:nvPr/>
        </p:nvSpPr>
        <p:spPr>
          <a:xfrm>
            <a:off x="11080138" y="3920785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: 圆角 131">
            <a:extLst>
              <a:ext uri="{FF2B5EF4-FFF2-40B4-BE49-F238E27FC236}">
                <a16:creationId xmlns:a16="http://schemas.microsoft.com/office/drawing/2014/main" id="{60908800-846D-48F0-8DBF-12AEDD7F61F3}"/>
              </a:ext>
            </a:extLst>
          </p:cNvPr>
          <p:cNvSpPr/>
          <p:nvPr/>
        </p:nvSpPr>
        <p:spPr>
          <a:xfrm>
            <a:off x="9867060" y="2160184"/>
            <a:ext cx="237678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507A4-1E68-4401-BC37-BF0D5CD39D0C}"/>
              </a:ext>
            </a:extLst>
          </p:cNvPr>
          <p:cNvSpPr/>
          <p:nvPr/>
        </p:nvSpPr>
        <p:spPr>
          <a:xfrm>
            <a:off x="10122389" y="2127475"/>
            <a:ext cx="1053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Job C Task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矩形: 圆角 129">
            <a:extLst>
              <a:ext uri="{FF2B5EF4-FFF2-40B4-BE49-F238E27FC236}">
                <a16:creationId xmlns:a16="http://schemas.microsoft.com/office/drawing/2014/main" id="{967256D3-011C-468B-A828-93321AD54494}"/>
              </a:ext>
            </a:extLst>
          </p:cNvPr>
          <p:cNvSpPr/>
          <p:nvPr/>
        </p:nvSpPr>
        <p:spPr>
          <a:xfrm>
            <a:off x="7217870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: 圆角 129">
            <a:extLst>
              <a:ext uri="{FF2B5EF4-FFF2-40B4-BE49-F238E27FC236}">
                <a16:creationId xmlns:a16="http://schemas.microsoft.com/office/drawing/2014/main" id="{A8589189-AE17-4850-8543-A9CE79228065}"/>
              </a:ext>
            </a:extLst>
          </p:cNvPr>
          <p:cNvSpPr/>
          <p:nvPr/>
        </p:nvSpPr>
        <p:spPr>
          <a:xfrm>
            <a:off x="7713085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: 圆角 129">
            <a:extLst>
              <a:ext uri="{FF2B5EF4-FFF2-40B4-BE49-F238E27FC236}">
                <a16:creationId xmlns:a16="http://schemas.microsoft.com/office/drawing/2014/main" id="{B84833D5-DEC5-4DE2-88BC-8B197C8F03D5}"/>
              </a:ext>
            </a:extLst>
          </p:cNvPr>
          <p:cNvSpPr/>
          <p:nvPr/>
        </p:nvSpPr>
        <p:spPr>
          <a:xfrm>
            <a:off x="8281868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: 圆角 129">
            <a:extLst>
              <a:ext uri="{FF2B5EF4-FFF2-40B4-BE49-F238E27FC236}">
                <a16:creationId xmlns:a16="http://schemas.microsoft.com/office/drawing/2014/main" id="{2C275BA7-D825-4C62-B9F0-F0E10E5932F8}"/>
              </a:ext>
            </a:extLst>
          </p:cNvPr>
          <p:cNvSpPr/>
          <p:nvPr/>
        </p:nvSpPr>
        <p:spPr>
          <a:xfrm>
            <a:off x="8770534" y="3920785"/>
            <a:ext cx="263335" cy="236773"/>
          </a:xfrm>
          <a:prstGeom prst="roundRect">
            <a:avLst>
              <a:gd name="adj" fmla="val 6268"/>
            </a:avLst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D8FCF0-75EB-4DBE-AFD3-20F3ACC8CEE8}"/>
              </a:ext>
            </a:extLst>
          </p:cNvPr>
          <p:cNvSpPr/>
          <p:nvPr/>
        </p:nvSpPr>
        <p:spPr>
          <a:xfrm>
            <a:off x="6894975" y="417238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lang="en-US" altLang="zh-CN" sz="1400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矩形: 圆角 129">
            <a:extLst>
              <a:ext uri="{FF2B5EF4-FFF2-40B4-BE49-F238E27FC236}">
                <a16:creationId xmlns:a16="http://schemas.microsoft.com/office/drawing/2014/main" id="{F7462913-135D-4DBF-9BA7-101B852EE44E}"/>
              </a:ext>
            </a:extLst>
          </p:cNvPr>
          <p:cNvSpPr/>
          <p:nvPr/>
        </p:nvSpPr>
        <p:spPr>
          <a:xfrm>
            <a:off x="9522553" y="4279492"/>
            <a:ext cx="278727" cy="236773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: 圆角 129">
            <a:extLst>
              <a:ext uri="{FF2B5EF4-FFF2-40B4-BE49-F238E27FC236}">
                <a16:creationId xmlns:a16="http://schemas.microsoft.com/office/drawing/2014/main" id="{4431B265-826F-41A5-9E3A-BA4F7CBE956B}"/>
              </a:ext>
            </a:extLst>
          </p:cNvPr>
          <p:cNvSpPr/>
          <p:nvPr/>
        </p:nvSpPr>
        <p:spPr>
          <a:xfrm>
            <a:off x="10007376" y="4279491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: 圆角 129">
            <a:extLst>
              <a:ext uri="{FF2B5EF4-FFF2-40B4-BE49-F238E27FC236}">
                <a16:creationId xmlns:a16="http://schemas.microsoft.com/office/drawing/2014/main" id="{3CB69F16-FCC7-45D9-8DAD-5F0A99C28333}"/>
              </a:ext>
            </a:extLst>
          </p:cNvPr>
          <p:cNvSpPr/>
          <p:nvPr/>
        </p:nvSpPr>
        <p:spPr>
          <a:xfrm>
            <a:off x="10598170" y="4274367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: 圆角 129">
            <a:extLst>
              <a:ext uri="{FF2B5EF4-FFF2-40B4-BE49-F238E27FC236}">
                <a16:creationId xmlns:a16="http://schemas.microsoft.com/office/drawing/2014/main" id="{DA004DB8-FD6A-4971-871C-E1066C11BDEA}"/>
              </a:ext>
            </a:extLst>
          </p:cNvPr>
          <p:cNvSpPr/>
          <p:nvPr/>
        </p:nvSpPr>
        <p:spPr>
          <a:xfrm>
            <a:off x="11075166" y="4274367"/>
            <a:ext cx="263334" cy="236771"/>
          </a:xfrm>
          <a:prstGeom prst="roundRect">
            <a:avLst>
              <a:gd name="adj" fmla="val 6268"/>
            </a:avLst>
          </a:prstGeom>
          <a:pattFill prst="wdDnDiag">
            <a:fgClr>
              <a:srgbClr val="FF818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lang="en-US" altLang="zh-CN" sz="14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endParaRPr kumimoji="0" lang="zh-CN" altLang="en-US" sz="14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FFCD-252B-4950-8500-867C2FACAAA6}"/>
              </a:ext>
            </a:extLst>
          </p:cNvPr>
          <p:cNvSpPr txBox="1"/>
          <p:nvPr/>
        </p:nvSpPr>
        <p:spPr>
          <a:xfrm>
            <a:off x="779140" y="2066443"/>
            <a:ext cx="58454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Wiki</a:t>
            </a:r>
            <a:r>
              <a:rPr lang="zh-CN" altLang="en-US" sz="2800"/>
              <a:t>定义：</a:t>
            </a:r>
            <a:endParaRPr lang="en-US" altLang="zh-CN" sz="2800">
              <a:solidFill>
                <a:prstClr val="black"/>
              </a:solidFill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ea typeface="等线" panose="02010600030101010101" pitchFamily="2" charset="-122"/>
                <a:cs typeface="+mn-ea"/>
              </a:rPr>
              <a:t>A scheduling algorithm for parallel systems that schedules related threads or processes to run simultaneously on different processors</a:t>
            </a:r>
            <a:r>
              <a:rPr lang="en-US" sz="2400"/>
              <a:t>. </a:t>
            </a:r>
            <a:endParaRPr lang="en-US" altLang="zh-CN" sz="2400">
              <a:solidFill>
                <a:prstClr val="black"/>
              </a:solidFill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prstClr val="black"/>
                </a:solidFill>
                <a:cs typeface="+mn-ea"/>
                <a:sym typeface="+mn-lt"/>
              </a:rPr>
              <a:t>策略：</a:t>
            </a:r>
            <a:endParaRPr lang="en-US" altLang="zh-CN" sz="2800">
              <a:solidFill>
                <a:prstClr val="black"/>
              </a:solidFill>
              <a:cs typeface="+mn-ea"/>
              <a:sym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同时启动深度学习任务进程</a:t>
            </a:r>
            <a:endParaRPr lang="en-US" altLang="zh-CN" sz="240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F23-646F-47E2-95BF-B9742AF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异构资源如何公平</a:t>
            </a:r>
            <a:r>
              <a:rPr lang="en-US" altLang="zh-CN"/>
              <a:t>(Fairness)</a:t>
            </a:r>
            <a:r>
              <a:rPr lang="zh-CN" altLang="en-US"/>
              <a:t>调度</a:t>
            </a:r>
            <a:r>
              <a:rPr lang="en-US" altLang="zh-CN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997-DA49-46CE-8A44-82903D04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7886"/>
            <a:ext cx="6159546" cy="2193418"/>
          </a:xfrm>
        </p:spPr>
        <p:txBody>
          <a:bodyPr>
            <a:normAutofit/>
          </a:bodyPr>
          <a:lstStyle/>
          <a:p>
            <a:r>
              <a:rPr lang="zh-CN" altLang="en-US" sz="2000"/>
              <a:t>问题：包含</a:t>
            </a:r>
            <a:r>
              <a:rPr lang="zh-CN" altLang="en-US" sz="2000" b="1"/>
              <a:t>异构资源类型</a:t>
            </a:r>
            <a:r>
              <a:rPr lang="zh-CN" altLang="en-US" sz="2000"/>
              <a:t>的系统中如何进行</a:t>
            </a:r>
            <a:r>
              <a:rPr lang="zh-CN" altLang="en-US" sz="2000" b="1"/>
              <a:t>多作业公平</a:t>
            </a:r>
            <a:r>
              <a:rPr lang="en-US" altLang="zh-CN" sz="2000"/>
              <a:t>(Fairness)</a:t>
            </a:r>
            <a:r>
              <a:rPr lang="zh-CN" altLang="en-US" sz="2000"/>
              <a:t>的资源调度？</a:t>
            </a:r>
            <a:endParaRPr lang="en-US" altLang="zh-CN" sz="2000"/>
          </a:p>
          <a:p>
            <a:r>
              <a:rPr lang="zh-CN" altLang="en-US" sz="2000"/>
              <a:t>挑战：相比传统单资源公平调度，深度学习作业也需要使用多种异构资源 </a:t>
            </a:r>
            <a:r>
              <a:rPr lang="en-US" altLang="zh-CN" sz="2000"/>
              <a:t>(CPU, Host memory, etc.)</a:t>
            </a:r>
            <a:r>
              <a:rPr lang="zh-CN" altLang="en-US" sz="2000"/>
              <a:t>，并且需要调度</a:t>
            </a:r>
            <a:r>
              <a:rPr lang="en-US" altLang="zh-CN" sz="2000"/>
              <a:t>GPU</a:t>
            </a:r>
            <a:r>
              <a:rPr lang="zh-CN" altLang="en-US" sz="2000"/>
              <a:t>及</a:t>
            </a:r>
            <a:r>
              <a:rPr lang="en-US" altLang="zh-CN" sz="2000"/>
              <a:t>GPU</a:t>
            </a:r>
            <a:r>
              <a:rPr lang="zh-CN" altLang="en-US" sz="2000"/>
              <a:t> </a:t>
            </a:r>
            <a:r>
              <a:rPr lang="en-US" altLang="zh-CN" sz="2000"/>
              <a:t>memory</a:t>
            </a:r>
          </a:p>
          <a:p>
            <a:r>
              <a:rPr lang="zh-CN" altLang="en-US" sz="2000"/>
              <a:t>设计目标：吞吐</a:t>
            </a:r>
            <a:r>
              <a:rPr lang="en-US" altLang="zh-CN" sz="2000"/>
              <a:t>(Throughput)</a:t>
            </a:r>
            <a:r>
              <a:rPr lang="zh-CN" altLang="en-US" sz="2000"/>
              <a:t>与公平</a:t>
            </a:r>
            <a:r>
              <a:rPr lang="en-US" altLang="zh-CN" sz="2000"/>
              <a:t>(Fairness)</a:t>
            </a:r>
          </a:p>
          <a:p>
            <a:endParaRPr lang="en-US" altLang="zh-CN" sz="20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1E742C-50E6-4D4A-82DE-935AE318D640}"/>
              </a:ext>
            </a:extLst>
          </p:cNvPr>
          <p:cNvGrpSpPr/>
          <p:nvPr/>
        </p:nvGrpSpPr>
        <p:grpSpPr>
          <a:xfrm>
            <a:off x="7933954" y="1690688"/>
            <a:ext cx="2884446" cy="4814811"/>
            <a:chOff x="947001" y="1654138"/>
            <a:chExt cx="2884446" cy="481481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EE1FDE-668C-47EF-9DD6-88BDCA40B59C}"/>
                </a:ext>
              </a:extLst>
            </p:cNvPr>
            <p:cNvGrpSpPr/>
            <p:nvPr/>
          </p:nvGrpSpPr>
          <p:grpSpPr>
            <a:xfrm>
              <a:off x="947001" y="1654138"/>
              <a:ext cx="2884446" cy="4351338"/>
              <a:chOff x="948645" y="1819417"/>
              <a:chExt cx="2884446" cy="435133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5656F4A-6373-4016-9D41-51925E9AE21B}"/>
                  </a:ext>
                </a:extLst>
              </p:cNvPr>
              <p:cNvGrpSpPr/>
              <p:nvPr/>
            </p:nvGrpSpPr>
            <p:grpSpPr>
              <a:xfrm>
                <a:off x="948645" y="1819417"/>
                <a:ext cx="2884446" cy="4351338"/>
                <a:chOff x="1439394" y="2029793"/>
                <a:chExt cx="3142673" cy="2377443"/>
              </a:xfrm>
            </p:grpSpPr>
            <p:sp>
              <p:nvSpPr>
                <p:cNvPr id="39" name="矩形: 圆角 122">
                  <a:extLst>
                    <a:ext uri="{FF2B5EF4-FFF2-40B4-BE49-F238E27FC236}">
                      <a16:creationId xmlns:a16="http://schemas.microsoft.com/office/drawing/2014/main" id="{64B19D31-1CE2-4C56-B4C0-45EEA2919548}"/>
                    </a:ext>
                  </a:extLst>
                </p:cNvPr>
                <p:cNvSpPr/>
                <p:nvPr/>
              </p:nvSpPr>
              <p:spPr>
                <a:xfrm>
                  <a:off x="1439394" y="2029793"/>
                  <a:ext cx="3142673" cy="2377443"/>
                </a:xfrm>
                <a:prstGeom prst="roundRect">
                  <a:avLst>
                    <a:gd name="adj" fmla="val 2498"/>
                  </a:avLst>
                </a:prstGeom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: 圆角 122">
                  <a:extLst>
                    <a:ext uri="{FF2B5EF4-FFF2-40B4-BE49-F238E27FC236}">
                      <a16:creationId xmlns:a16="http://schemas.microsoft.com/office/drawing/2014/main" id="{AE5CC88B-ABA2-4B11-8439-705EC663185C}"/>
                    </a:ext>
                  </a:extLst>
                </p:cNvPr>
                <p:cNvSpPr/>
                <p:nvPr/>
              </p:nvSpPr>
              <p:spPr>
                <a:xfrm>
                  <a:off x="1662822" y="2300155"/>
                  <a:ext cx="2234912" cy="933689"/>
                </a:xfrm>
                <a:prstGeom prst="roundRect">
                  <a:avLst>
                    <a:gd name="adj" fmla="val 2498"/>
                  </a:avLst>
                </a:prstGeom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矩形: 圆角 1">
                <a:extLst>
                  <a:ext uri="{FF2B5EF4-FFF2-40B4-BE49-F238E27FC236}">
                    <a16:creationId xmlns:a16="http://schemas.microsoft.com/office/drawing/2014/main" id="{589B477D-094E-4960-9C15-6CD6A7075DE6}"/>
                  </a:ext>
                </a:extLst>
              </p:cNvPr>
              <p:cNvSpPr/>
              <p:nvPr/>
            </p:nvSpPr>
            <p:spPr>
              <a:xfrm>
                <a:off x="1308848" y="2827922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: 圆角 1">
                <a:extLst>
                  <a:ext uri="{FF2B5EF4-FFF2-40B4-BE49-F238E27FC236}">
                    <a16:creationId xmlns:a16="http://schemas.microsoft.com/office/drawing/2014/main" id="{77649015-3FAA-41A3-A82B-FFB88990C46F}"/>
                  </a:ext>
                </a:extLst>
              </p:cNvPr>
              <p:cNvSpPr/>
              <p:nvPr/>
            </p:nvSpPr>
            <p:spPr>
              <a:xfrm>
                <a:off x="1312263" y="3518042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98E5BD-FEAB-4086-B27D-9D429C7EDA30}"/>
                  </a:ext>
                </a:extLst>
              </p:cNvPr>
              <p:cNvSpPr/>
              <p:nvPr/>
            </p:nvSpPr>
            <p:spPr>
              <a:xfrm>
                <a:off x="1308848" y="2298514"/>
                <a:ext cx="67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Job 1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B213D1-5331-4A57-85B3-EC2AB37B9EA8}"/>
                  </a:ext>
                </a:extLst>
              </p:cNvPr>
              <p:cNvSpPr/>
              <p:nvPr/>
            </p:nvSpPr>
            <p:spPr>
              <a:xfrm>
                <a:off x="2329219" y="2859934"/>
                <a:ext cx="827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1 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699EA35-8129-4027-B54F-8E22814118AB}"/>
                  </a:ext>
                </a:extLst>
              </p:cNvPr>
              <p:cNvSpPr/>
              <p:nvPr/>
            </p:nvSpPr>
            <p:spPr>
              <a:xfrm>
                <a:off x="2319212" y="3518042"/>
                <a:ext cx="774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2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矩形: 圆角 122">
                <a:extLst>
                  <a:ext uri="{FF2B5EF4-FFF2-40B4-BE49-F238E27FC236}">
                    <a16:creationId xmlns:a16="http://schemas.microsoft.com/office/drawing/2014/main" id="{2D1E487C-8434-409A-B8C5-E974490F311D}"/>
                  </a:ext>
                </a:extLst>
              </p:cNvPr>
              <p:cNvSpPr/>
              <p:nvPr/>
            </p:nvSpPr>
            <p:spPr>
              <a:xfrm>
                <a:off x="1178153" y="4260032"/>
                <a:ext cx="2005160" cy="170889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AFAF80B-8EAF-4E14-9F1F-D75508E0FA3F}"/>
                  </a:ext>
                </a:extLst>
              </p:cNvPr>
              <p:cNvSpPr/>
              <p:nvPr/>
            </p:nvSpPr>
            <p:spPr>
              <a:xfrm>
                <a:off x="992134" y="1840808"/>
                <a:ext cx="2374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GPU Cluster Job Queue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05DF2A-E6E3-429C-8761-5A5C8A3DB6A5}"/>
                  </a:ext>
                </a:extLst>
              </p:cNvPr>
              <p:cNvSpPr/>
              <p:nvPr/>
            </p:nvSpPr>
            <p:spPr>
              <a:xfrm>
                <a:off x="1307064" y="4309490"/>
                <a:ext cx="67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Job 2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矩形: 圆角 1">
                <a:extLst>
                  <a:ext uri="{FF2B5EF4-FFF2-40B4-BE49-F238E27FC236}">
                    <a16:creationId xmlns:a16="http://schemas.microsoft.com/office/drawing/2014/main" id="{E463EE97-E40E-4842-A43E-E880F3F56BAA}"/>
                  </a:ext>
                </a:extLst>
              </p:cNvPr>
              <p:cNvSpPr/>
              <p:nvPr/>
            </p:nvSpPr>
            <p:spPr>
              <a:xfrm>
                <a:off x="1288537" y="4707117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: 圆角 1">
                <a:extLst>
                  <a:ext uri="{FF2B5EF4-FFF2-40B4-BE49-F238E27FC236}">
                    <a16:creationId xmlns:a16="http://schemas.microsoft.com/office/drawing/2014/main" id="{B28036A4-5134-448D-B498-4C9682B9CB25}"/>
                  </a:ext>
                </a:extLst>
              </p:cNvPr>
              <p:cNvSpPr/>
              <p:nvPr/>
            </p:nvSpPr>
            <p:spPr>
              <a:xfrm>
                <a:off x="1291952" y="5397237"/>
                <a:ext cx="959931" cy="43335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2GB RAM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82DBF2-E98B-4676-A4E9-C17459113E8D}"/>
                  </a:ext>
                </a:extLst>
              </p:cNvPr>
              <p:cNvSpPr/>
              <p:nvPr/>
            </p:nvSpPr>
            <p:spPr>
              <a:xfrm>
                <a:off x="2308908" y="4739129"/>
                <a:ext cx="827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3 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59DF734-3BCA-4C74-A388-814ABE88BBDE}"/>
                  </a:ext>
                </a:extLst>
              </p:cNvPr>
              <p:cNvSpPr/>
              <p:nvPr/>
            </p:nvSpPr>
            <p:spPr>
              <a:xfrm>
                <a:off x="2298901" y="5397237"/>
                <a:ext cx="774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b="1" i="1">
                    <a:solidFill>
                      <a:prstClr val="black"/>
                    </a:solidFill>
                  </a:rPr>
                  <a:t>Task 4</a:t>
                </a:r>
                <a:endParaRPr lang="zh-CN" altLang="en-US" b="1" i="1" baseline="-25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CACC5A-8129-4F6E-ABB9-B286CD679848}"/>
                </a:ext>
              </a:extLst>
            </p:cNvPr>
            <p:cNvSpPr/>
            <p:nvPr/>
          </p:nvSpPr>
          <p:spPr>
            <a:xfrm>
              <a:off x="947001" y="6007284"/>
              <a:ext cx="2872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b="1" i="1" baseline="-25000">
                  <a:solidFill>
                    <a:prstClr val="black"/>
                  </a:solidFill>
                </a:rPr>
                <a:t>Cluster Resources: [10 GPU, 20GB RAM …]</a:t>
              </a:r>
            </a:p>
            <a:p>
              <a:pPr lvl="0">
                <a:defRPr/>
              </a:pP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20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375860F-E0B5-4621-B68C-96A1196250CB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BF23-646F-47E2-95BF-B9742AF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Resource Fairness (DRF)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997-DA49-46CE-8A44-82903D04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885"/>
            <a:ext cx="5130536" cy="39656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优化目标：</a:t>
            </a:r>
            <a:endParaRPr lang="en-US" altLang="zh-CN" sz="2000" dirty="0"/>
          </a:p>
          <a:p>
            <a:pPr lvl="1"/>
            <a:r>
              <a:rPr lang="en-US" sz="1600" dirty="0"/>
              <a:t>DRF </a:t>
            </a:r>
            <a:r>
              <a:rPr lang="zh-CN" altLang="en-US" sz="1600" dirty="0"/>
              <a:t>尝试最大化系统中的最小主导份额</a:t>
            </a:r>
            <a:r>
              <a:rPr lang="en-US" altLang="zh-CN" sz="1600" dirty="0"/>
              <a:t>(</a:t>
            </a:r>
            <a:r>
              <a:rPr lang="en-US" sz="1600" b="1" dirty="0"/>
              <a:t>smallest dominant share</a:t>
            </a:r>
            <a:r>
              <a:rPr lang="en-US" sz="1600" dirty="0"/>
              <a:t>)</a:t>
            </a:r>
            <a:endParaRPr lang="en-US" altLang="zh-CN" sz="1600" dirty="0"/>
          </a:p>
          <a:p>
            <a:r>
              <a:rPr lang="zh-CN" altLang="en-US" sz="2000" dirty="0"/>
              <a:t>策略：</a:t>
            </a:r>
            <a:endParaRPr lang="en-US" altLang="zh-CN" sz="2000" dirty="0"/>
          </a:p>
          <a:p>
            <a:pPr lvl="1"/>
            <a:r>
              <a:rPr lang="zh-CN" altLang="en-US" sz="1600" dirty="0"/>
              <a:t>通过同类型资源在集群整体资源中的份额确定</a:t>
            </a:r>
            <a:r>
              <a:rPr lang="zh-CN" altLang="en-US" sz="1600" b="1" dirty="0"/>
              <a:t>主导资源 </a:t>
            </a:r>
            <a:r>
              <a:rPr lang="en-US" altLang="zh-CN" sz="1600" b="1" dirty="0"/>
              <a:t>(d</a:t>
            </a:r>
            <a:r>
              <a:rPr lang="en-US" sz="1600" b="1" dirty="0"/>
              <a:t>ominant resource) </a:t>
            </a:r>
            <a:endParaRPr lang="en-US" altLang="zh-CN" sz="1600" b="1" dirty="0"/>
          </a:p>
          <a:p>
            <a:pPr lvl="1"/>
            <a:r>
              <a:rPr lang="zh-CN" altLang="en-US" sz="1600" dirty="0"/>
              <a:t>基于最大最小公平（</a:t>
            </a:r>
            <a:r>
              <a:rPr lang="en-US" altLang="zh-CN" sz="1600" b="1" dirty="0"/>
              <a:t>max-min fairness</a:t>
            </a:r>
            <a:r>
              <a:rPr lang="zh-CN" altLang="en-US" sz="1600" dirty="0"/>
              <a:t>）的针对</a:t>
            </a:r>
            <a:r>
              <a:rPr lang="zh-CN" altLang="en-US" sz="1600" b="1" dirty="0"/>
              <a:t>多资源类型（</a:t>
            </a:r>
            <a:r>
              <a:rPr lang="en-US" altLang="zh-CN" sz="1600" b="1" dirty="0"/>
              <a:t>e.g. GPU, CPU</a:t>
            </a:r>
            <a:r>
              <a:rPr lang="zh-CN" altLang="en-US" sz="1600" b="1" dirty="0"/>
              <a:t>）</a:t>
            </a:r>
            <a:r>
              <a:rPr lang="zh-CN" altLang="en-US" sz="1600" dirty="0"/>
              <a:t>的调度算法</a:t>
            </a:r>
            <a:endParaRPr lang="en-US" sz="16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EE1FDE-668C-47EF-9DD6-88BDCA40B59C}"/>
              </a:ext>
            </a:extLst>
          </p:cNvPr>
          <p:cNvGrpSpPr/>
          <p:nvPr/>
        </p:nvGrpSpPr>
        <p:grpSpPr>
          <a:xfrm>
            <a:off x="5868390" y="1571935"/>
            <a:ext cx="2884446" cy="4265206"/>
            <a:chOff x="948645" y="1819417"/>
            <a:chExt cx="2884446" cy="435133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656F4A-6373-4016-9D41-51925E9AE21B}"/>
                </a:ext>
              </a:extLst>
            </p:cNvPr>
            <p:cNvGrpSpPr/>
            <p:nvPr/>
          </p:nvGrpSpPr>
          <p:grpSpPr>
            <a:xfrm>
              <a:off x="948645" y="1819417"/>
              <a:ext cx="2884446" cy="4351338"/>
              <a:chOff x="1439394" y="2029793"/>
              <a:chExt cx="3142673" cy="2377443"/>
            </a:xfrm>
          </p:grpSpPr>
          <p:sp>
            <p:nvSpPr>
              <p:cNvPr id="39" name="矩形: 圆角 122">
                <a:extLst>
                  <a:ext uri="{FF2B5EF4-FFF2-40B4-BE49-F238E27FC236}">
                    <a16:creationId xmlns:a16="http://schemas.microsoft.com/office/drawing/2014/main" id="{64B19D31-1CE2-4C56-B4C0-45EEA2919548}"/>
                  </a:ext>
                </a:extLst>
              </p:cNvPr>
              <p:cNvSpPr/>
              <p:nvPr/>
            </p:nvSpPr>
            <p:spPr>
              <a:xfrm>
                <a:off x="1439394" y="2029793"/>
                <a:ext cx="3142673" cy="237744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: 圆角 122">
                <a:extLst>
                  <a:ext uri="{FF2B5EF4-FFF2-40B4-BE49-F238E27FC236}">
                    <a16:creationId xmlns:a16="http://schemas.microsoft.com/office/drawing/2014/main" id="{AE5CC88B-ABA2-4B11-8439-705EC663185C}"/>
                  </a:ext>
                </a:extLst>
              </p:cNvPr>
              <p:cNvSpPr/>
              <p:nvPr/>
            </p:nvSpPr>
            <p:spPr>
              <a:xfrm>
                <a:off x="1662822" y="2300155"/>
                <a:ext cx="2234912" cy="933689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5" name="矩形: 圆角 1">
              <a:extLst>
                <a:ext uri="{FF2B5EF4-FFF2-40B4-BE49-F238E27FC236}">
                  <a16:creationId xmlns:a16="http://schemas.microsoft.com/office/drawing/2014/main" id="{589B477D-094E-4960-9C15-6CD6A7075DE6}"/>
                </a:ext>
              </a:extLst>
            </p:cNvPr>
            <p:cNvSpPr/>
            <p:nvPr/>
          </p:nvSpPr>
          <p:spPr>
            <a:xfrm>
              <a:off x="1308848" y="2827922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矩形: 圆角 1">
              <a:extLst>
                <a:ext uri="{FF2B5EF4-FFF2-40B4-BE49-F238E27FC236}">
                  <a16:creationId xmlns:a16="http://schemas.microsoft.com/office/drawing/2014/main" id="{77649015-3FAA-41A3-A82B-FFB88990C46F}"/>
                </a:ext>
              </a:extLst>
            </p:cNvPr>
            <p:cNvSpPr/>
            <p:nvPr/>
          </p:nvSpPr>
          <p:spPr>
            <a:xfrm>
              <a:off x="1312263" y="3518042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98E5BD-FEAB-4086-B27D-9D429C7EDA30}"/>
                </a:ext>
              </a:extLst>
            </p:cNvPr>
            <p:cNvSpPr/>
            <p:nvPr/>
          </p:nvSpPr>
          <p:spPr>
            <a:xfrm>
              <a:off x="1308848" y="2298514"/>
              <a:ext cx="675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Job 1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B213D1-5331-4A57-85B3-EC2AB37B9EA8}"/>
                </a:ext>
              </a:extLst>
            </p:cNvPr>
            <p:cNvSpPr/>
            <p:nvPr/>
          </p:nvSpPr>
          <p:spPr>
            <a:xfrm>
              <a:off x="2329219" y="2859934"/>
              <a:ext cx="827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1 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99EA35-8129-4027-B54F-8E22814118AB}"/>
                </a:ext>
              </a:extLst>
            </p:cNvPr>
            <p:cNvSpPr/>
            <p:nvPr/>
          </p:nvSpPr>
          <p:spPr>
            <a:xfrm>
              <a:off x="2319212" y="3518042"/>
              <a:ext cx="774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2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1" name="矩形: 圆角 122">
              <a:extLst>
                <a:ext uri="{FF2B5EF4-FFF2-40B4-BE49-F238E27FC236}">
                  <a16:creationId xmlns:a16="http://schemas.microsoft.com/office/drawing/2014/main" id="{2D1E487C-8434-409A-B8C5-E974490F311D}"/>
                </a:ext>
              </a:extLst>
            </p:cNvPr>
            <p:cNvSpPr/>
            <p:nvPr/>
          </p:nvSpPr>
          <p:spPr>
            <a:xfrm>
              <a:off x="1178153" y="4260032"/>
              <a:ext cx="2005160" cy="1708893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AFAF80B-8EAF-4E14-9F1F-D75508E0FA3F}"/>
                </a:ext>
              </a:extLst>
            </p:cNvPr>
            <p:cNvSpPr/>
            <p:nvPr/>
          </p:nvSpPr>
          <p:spPr>
            <a:xfrm>
              <a:off x="1154960" y="1855145"/>
              <a:ext cx="982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Queue 1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005DF2A-E6E3-429C-8761-5A5C8A3DB6A5}"/>
                </a:ext>
              </a:extLst>
            </p:cNvPr>
            <p:cNvSpPr/>
            <p:nvPr/>
          </p:nvSpPr>
          <p:spPr>
            <a:xfrm>
              <a:off x="1307064" y="4309490"/>
              <a:ext cx="675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Job 2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4" name="矩形: 圆角 1">
              <a:extLst>
                <a:ext uri="{FF2B5EF4-FFF2-40B4-BE49-F238E27FC236}">
                  <a16:creationId xmlns:a16="http://schemas.microsoft.com/office/drawing/2014/main" id="{E463EE97-E40E-4842-A43E-E880F3F56BAA}"/>
                </a:ext>
              </a:extLst>
            </p:cNvPr>
            <p:cNvSpPr/>
            <p:nvPr/>
          </p:nvSpPr>
          <p:spPr>
            <a:xfrm>
              <a:off x="1288537" y="4707117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: 圆角 1">
              <a:extLst>
                <a:ext uri="{FF2B5EF4-FFF2-40B4-BE49-F238E27FC236}">
                  <a16:creationId xmlns:a16="http://schemas.microsoft.com/office/drawing/2014/main" id="{B28036A4-5134-448D-B498-4C9682B9CB25}"/>
                </a:ext>
              </a:extLst>
            </p:cNvPr>
            <p:cNvSpPr/>
            <p:nvPr/>
          </p:nvSpPr>
          <p:spPr>
            <a:xfrm>
              <a:off x="1291952" y="5397237"/>
              <a:ext cx="959931" cy="433356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3</a:t>
              </a: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GPU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2GB RAM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82DBF2-E98B-4676-A4E9-C17459113E8D}"/>
                </a:ext>
              </a:extLst>
            </p:cNvPr>
            <p:cNvSpPr/>
            <p:nvPr/>
          </p:nvSpPr>
          <p:spPr>
            <a:xfrm>
              <a:off x="2308908" y="4739129"/>
              <a:ext cx="827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3 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DF734-3BCA-4C74-A388-814ABE88BBDE}"/>
                </a:ext>
              </a:extLst>
            </p:cNvPr>
            <p:cNvSpPr/>
            <p:nvPr/>
          </p:nvSpPr>
          <p:spPr>
            <a:xfrm>
              <a:off x="2298901" y="5397237"/>
              <a:ext cx="774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i="1">
                  <a:solidFill>
                    <a:prstClr val="black"/>
                  </a:solidFill>
                </a:rPr>
                <a:t>Task 4</a:t>
              </a:r>
              <a:endParaRPr lang="zh-CN" altLang="en-US" b="1" i="1" baseline="-25000">
                <a:solidFill>
                  <a:prstClr val="black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EF4450E-6378-4F77-8AFC-610B96487604}"/>
              </a:ext>
            </a:extLst>
          </p:cNvPr>
          <p:cNvSpPr/>
          <p:nvPr/>
        </p:nvSpPr>
        <p:spPr>
          <a:xfrm>
            <a:off x="8880100" y="2279517"/>
            <a:ext cx="3023585" cy="1357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Job 1: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GPU 1+1 = 2 GPU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GPU Share = 2/10 = 0.2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Memory 4+4 = 8GB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Memory Share = 8/20 = 0.4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SHARE = 0.4 [Dominant resource is Memory]</a:t>
            </a:r>
            <a:endParaRPr lang="zh-CN" altLang="en-US" b="1" i="1" baseline="-25000" dirty="0">
              <a:solidFill>
                <a:prstClr val="black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A6E4EB-FE0F-412B-9D70-6DBFAA9809F2}"/>
              </a:ext>
            </a:extLst>
          </p:cNvPr>
          <p:cNvSpPr/>
          <p:nvPr/>
        </p:nvSpPr>
        <p:spPr>
          <a:xfrm>
            <a:off x="8880100" y="4245383"/>
            <a:ext cx="2743700" cy="1357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Job 2: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GPU 2+3 = 5 GPU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GPU Share = 5/10 = 0.5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Total Memory 2+2 = 4GB</a:t>
            </a: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Memory Share = 4/20 = 0.2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SHARE = 0.5 [Dominant resource is GPU]</a:t>
            </a:r>
            <a:endParaRPr lang="zh-CN" altLang="en-US" b="1" i="1" baseline="-25000" dirty="0">
              <a:solidFill>
                <a:prstClr val="black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CACC5A-8129-4F6E-ABB9-B286CD679848}"/>
              </a:ext>
            </a:extLst>
          </p:cNvPr>
          <p:cNvSpPr/>
          <p:nvPr/>
        </p:nvSpPr>
        <p:spPr>
          <a:xfrm>
            <a:off x="5868390" y="5838914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i="1" baseline="-25000" dirty="0">
                <a:solidFill>
                  <a:prstClr val="black"/>
                </a:solidFill>
              </a:rPr>
              <a:t>Cluster Resources: [10 GPU, 20GB RAM]</a:t>
            </a:r>
          </a:p>
          <a:p>
            <a:pPr lvl="0">
              <a:defRPr/>
            </a:pPr>
            <a:endParaRPr lang="en-US" altLang="zh-CN" b="1" i="1" baseline="-250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FF873-CA9D-4D8D-B3DA-B957A4CCCA5B}"/>
              </a:ext>
            </a:extLst>
          </p:cNvPr>
          <p:cNvSpPr txBox="1"/>
          <p:nvPr/>
        </p:nvSpPr>
        <p:spPr>
          <a:xfrm>
            <a:off x="1669394" y="6175702"/>
            <a:ext cx="880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400" b="1" i="1" baseline="-25000" dirty="0">
                <a:solidFill>
                  <a:srgbClr val="FF0000"/>
                </a:solidFill>
              </a:rPr>
              <a:t>Job 1 has higher priority than Job 2 as Job 1 share 0.4 is less than Job2 share 0.5</a:t>
            </a:r>
            <a:endParaRPr lang="zh-CN" altLang="en-US" sz="2400" b="1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02A3B11-0032-4B06-B6D7-4F980903C948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543D-CD9A-45AD-A9C8-198AD852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如何让多个小组共享集群？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6A08-7F23-4477-9E5F-078B2AB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92"/>
            <a:ext cx="5390099" cy="4359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/>
              <a:t>问题：</a:t>
            </a:r>
            <a:endParaRPr lang="en-US" altLang="zh-CN" sz="2000" dirty="0"/>
          </a:p>
          <a:p>
            <a:pPr lvl="1"/>
            <a:r>
              <a:rPr lang="zh-CN" altLang="en-US" sz="2000" dirty="0"/>
              <a:t>能否为多个组织共享集群资源？</a:t>
            </a:r>
            <a:endParaRPr lang="en-US" altLang="zh-CN" sz="2000" dirty="0"/>
          </a:p>
          <a:p>
            <a:pPr lvl="1"/>
            <a:r>
              <a:rPr lang="zh-CN" altLang="en-US" sz="2000" dirty="0"/>
              <a:t>共享集群资源的同时，如何同时为每个组织提供最小容量保证</a:t>
            </a:r>
            <a:r>
              <a:rPr lang="en-US" altLang="zh-CN" sz="2000" dirty="0"/>
              <a:t>?</a:t>
            </a:r>
          </a:p>
          <a:p>
            <a:pPr lvl="1"/>
            <a:r>
              <a:rPr lang="zh-CN" altLang="en-US" sz="2000" dirty="0"/>
              <a:t>空闲资源能否弹性为其他组织利用？</a:t>
            </a:r>
            <a:endParaRPr lang="en-US" altLang="zh-CN" sz="2000" dirty="0"/>
          </a:p>
          <a:p>
            <a:r>
              <a:rPr lang="zh-CN" altLang="en-US" sz="2000" dirty="0"/>
              <a:t>挑战：相比传统容量调度调度，深度学习作业也需要考虑调度</a:t>
            </a:r>
            <a:r>
              <a:rPr lang="en-US" altLang="zh-CN" sz="2000" dirty="0"/>
              <a:t>GPU</a:t>
            </a:r>
            <a:r>
              <a:rPr lang="zh-CN" altLang="en-US" sz="2000" dirty="0"/>
              <a:t>及</a:t>
            </a:r>
            <a:r>
              <a:rPr lang="en-US" altLang="zh-CN" sz="2000" dirty="0"/>
              <a:t>GPU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</a:p>
          <a:p>
            <a:r>
              <a:rPr lang="zh-CN" altLang="en-US" sz="2000" dirty="0">
                <a:latin typeface="微软雅黑"/>
                <a:ea typeface="微软雅黑"/>
              </a:rPr>
              <a:t>设计目标：Utilization, Fairness and SLA</a:t>
            </a:r>
            <a:endParaRPr lang="zh-CN" alt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F8210A-DC4A-4793-9BCF-B0489DF478EF}"/>
              </a:ext>
            </a:extLst>
          </p:cNvPr>
          <p:cNvGrpSpPr/>
          <p:nvPr/>
        </p:nvGrpSpPr>
        <p:grpSpPr>
          <a:xfrm>
            <a:off x="6551556" y="1928591"/>
            <a:ext cx="3294561" cy="1257023"/>
            <a:chOff x="5582739" y="1230743"/>
            <a:chExt cx="3294561" cy="13250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93F326E-3A44-42CC-823E-FBF9B1B86A02}"/>
                </a:ext>
              </a:extLst>
            </p:cNvPr>
            <p:cNvGrpSpPr/>
            <p:nvPr/>
          </p:nvGrpSpPr>
          <p:grpSpPr>
            <a:xfrm>
              <a:off x="5582739" y="1838370"/>
              <a:ext cx="3294561" cy="717471"/>
              <a:chOff x="5431431" y="2454081"/>
              <a:chExt cx="3294561" cy="283613"/>
            </a:xfrm>
          </p:grpSpPr>
          <p:sp>
            <p:nvSpPr>
              <p:cNvPr id="71" name="矩形: 圆角 122">
                <a:extLst>
                  <a:ext uri="{FF2B5EF4-FFF2-40B4-BE49-F238E27FC236}">
                    <a16:creationId xmlns:a16="http://schemas.microsoft.com/office/drawing/2014/main" id="{2249D0AD-7DB0-428A-9B03-94285DE835EE}"/>
                  </a:ext>
                </a:extLst>
              </p:cNvPr>
              <p:cNvSpPr/>
              <p:nvPr/>
            </p:nvSpPr>
            <p:spPr>
              <a:xfrm>
                <a:off x="6586748" y="2454081"/>
                <a:ext cx="2139244" cy="283613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F931D29-2F27-40FB-9108-70307394D4D9}"/>
                  </a:ext>
                </a:extLst>
              </p:cNvPr>
              <p:cNvSpPr/>
              <p:nvPr/>
            </p:nvSpPr>
            <p:spPr>
              <a:xfrm>
                <a:off x="7009078" y="2503879"/>
                <a:ext cx="1218603" cy="218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Used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45%</a:t>
                </a:r>
              </a:p>
            </p:txBody>
          </p:sp>
          <p:sp>
            <p:nvSpPr>
              <p:cNvPr id="73" name="矩形: 圆角 1">
                <a:extLst>
                  <a:ext uri="{FF2B5EF4-FFF2-40B4-BE49-F238E27FC236}">
                    <a16:creationId xmlns:a16="http://schemas.microsoft.com/office/drawing/2014/main" id="{808F0B76-62AB-4794-A9E3-B80ED5EDB88E}"/>
                  </a:ext>
                </a:extLst>
              </p:cNvPr>
              <p:cNvSpPr/>
              <p:nvPr/>
            </p:nvSpPr>
            <p:spPr>
              <a:xfrm>
                <a:off x="5431431" y="24857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Team</a:t>
                </a:r>
                <a:r>
                  <a:rPr kumimoji="0" lang="en-US" altLang="zh-CN" b="1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A</a:t>
                </a:r>
              </a:p>
            </p:txBody>
          </p:sp>
        </p:grpSp>
        <p:sp>
          <p:nvSpPr>
            <p:cNvPr id="70" name="矩形: 圆角 1">
              <a:extLst>
                <a:ext uri="{FF2B5EF4-FFF2-40B4-BE49-F238E27FC236}">
                  <a16:creationId xmlns:a16="http://schemas.microsoft.com/office/drawing/2014/main" id="{898F1FD5-7907-4876-A183-4ABBFC8AD618}"/>
                </a:ext>
              </a:extLst>
            </p:cNvPr>
            <p:cNvSpPr/>
            <p:nvPr/>
          </p:nvSpPr>
          <p:spPr>
            <a:xfrm>
              <a:off x="6738056" y="1230743"/>
              <a:ext cx="2139244" cy="598978"/>
            </a:xfrm>
            <a:prstGeom prst="roundRect">
              <a:avLst>
                <a:gd name="adj" fmla="val 6268"/>
              </a:avLst>
            </a:prstGeom>
            <a:solidFill>
              <a:srgbClr val="DAE3F3">
                <a:alpha val="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User1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45%</a:t>
              </a:r>
              <a:endParaRPr kumimoji="0" lang="zh-CN" altLang="en-US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5E949B-F092-4FA7-AB93-2EA2A19B3BA5}"/>
              </a:ext>
            </a:extLst>
          </p:cNvPr>
          <p:cNvGrpSpPr/>
          <p:nvPr/>
        </p:nvGrpSpPr>
        <p:grpSpPr>
          <a:xfrm>
            <a:off x="6551556" y="3256650"/>
            <a:ext cx="2571026" cy="1284571"/>
            <a:chOff x="5582739" y="1201703"/>
            <a:chExt cx="2571026" cy="135413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319B250-DA88-4E0B-8BCA-F39432675CE4}"/>
                </a:ext>
              </a:extLst>
            </p:cNvPr>
            <p:cNvGrpSpPr/>
            <p:nvPr/>
          </p:nvGrpSpPr>
          <p:grpSpPr>
            <a:xfrm>
              <a:off x="5582739" y="1838370"/>
              <a:ext cx="2571026" cy="717471"/>
              <a:chOff x="5431431" y="2454081"/>
              <a:chExt cx="2571026" cy="283613"/>
            </a:xfrm>
          </p:grpSpPr>
          <p:sp>
            <p:nvSpPr>
              <p:cNvPr id="63" name="矩形: 圆角 122">
                <a:extLst>
                  <a:ext uri="{FF2B5EF4-FFF2-40B4-BE49-F238E27FC236}">
                    <a16:creationId xmlns:a16="http://schemas.microsoft.com/office/drawing/2014/main" id="{E6ABC32D-40E1-43CB-A0EF-D49C80AD7DEB}"/>
                  </a:ext>
                </a:extLst>
              </p:cNvPr>
              <p:cNvSpPr/>
              <p:nvPr/>
            </p:nvSpPr>
            <p:spPr>
              <a:xfrm>
                <a:off x="6586749" y="2454081"/>
                <a:ext cx="1415708" cy="283613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4422E1-A479-4FBD-8587-E9DB64A4B970}"/>
                  </a:ext>
                </a:extLst>
              </p:cNvPr>
              <p:cNvSpPr/>
              <p:nvPr/>
            </p:nvSpPr>
            <p:spPr>
              <a:xfrm>
                <a:off x="6657040" y="2490958"/>
                <a:ext cx="1218603" cy="218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Used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10%</a:t>
                </a:r>
              </a:p>
            </p:txBody>
          </p:sp>
          <p:sp>
            <p:nvSpPr>
              <p:cNvPr id="65" name="矩形: 圆角 1">
                <a:extLst>
                  <a:ext uri="{FF2B5EF4-FFF2-40B4-BE49-F238E27FC236}">
                    <a16:creationId xmlns:a16="http://schemas.microsoft.com/office/drawing/2014/main" id="{9D9BF7EF-0E15-4905-84E1-4BF446C6A763}"/>
                  </a:ext>
                </a:extLst>
              </p:cNvPr>
              <p:cNvSpPr/>
              <p:nvPr/>
            </p:nvSpPr>
            <p:spPr>
              <a:xfrm>
                <a:off x="5431431" y="24857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Team</a:t>
                </a:r>
                <a:r>
                  <a:rPr kumimoji="0" lang="en-US" altLang="zh-CN" b="1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en-US" altLang="zh-CN" b="1" i="1" baseline="-250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B</a:t>
                </a:r>
                <a:endParaRPr kumimoji="0" lang="en-US" altLang="zh-CN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" name="矩形: 圆角 1">
              <a:extLst>
                <a:ext uri="{FF2B5EF4-FFF2-40B4-BE49-F238E27FC236}">
                  <a16:creationId xmlns:a16="http://schemas.microsoft.com/office/drawing/2014/main" id="{99B671B2-7F72-49D6-884F-98BD210A5454}"/>
                </a:ext>
              </a:extLst>
            </p:cNvPr>
            <p:cNvSpPr/>
            <p:nvPr/>
          </p:nvSpPr>
          <p:spPr>
            <a:xfrm>
              <a:off x="6764876" y="1201703"/>
              <a:ext cx="681035" cy="588292"/>
            </a:xfrm>
            <a:prstGeom prst="roundRect">
              <a:avLst>
                <a:gd name="adj" fmla="val 6268"/>
              </a:avLst>
            </a:prstGeom>
            <a:solidFill>
              <a:srgbClr val="DAE3F3">
                <a:alpha val="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User1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5%</a:t>
              </a:r>
              <a:endParaRPr kumimoji="0" lang="zh-CN" altLang="en-US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D729-A595-40A0-B7C6-73E0158C8214}"/>
              </a:ext>
            </a:extLst>
          </p:cNvPr>
          <p:cNvSpPr/>
          <p:nvPr/>
        </p:nvSpPr>
        <p:spPr>
          <a:xfrm>
            <a:off x="8196998" y="5981944"/>
            <a:ext cx="3386633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No free resources, job can not be scheduled</a:t>
            </a:r>
          </a:p>
        </p:txBody>
      </p:sp>
      <p:sp>
        <p:nvSpPr>
          <p:cNvPr id="57" name="矩形: 圆角 1">
            <a:extLst>
              <a:ext uri="{FF2B5EF4-FFF2-40B4-BE49-F238E27FC236}">
                <a16:creationId xmlns:a16="http://schemas.microsoft.com/office/drawing/2014/main" id="{84E97BCF-3BA1-41EB-8381-16257FB41C4F}"/>
              </a:ext>
            </a:extLst>
          </p:cNvPr>
          <p:cNvSpPr/>
          <p:nvPr/>
        </p:nvSpPr>
        <p:spPr>
          <a:xfrm>
            <a:off x="6551556" y="5276837"/>
            <a:ext cx="931811" cy="568206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Team C</a:t>
            </a:r>
          </a:p>
        </p:txBody>
      </p:sp>
      <p:sp>
        <p:nvSpPr>
          <p:cNvPr id="54" name="矩形: 圆角 1">
            <a:extLst>
              <a:ext uri="{FF2B5EF4-FFF2-40B4-BE49-F238E27FC236}">
                <a16:creationId xmlns:a16="http://schemas.microsoft.com/office/drawing/2014/main" id="{406F8605-09A8-46FC-8348-E4EC5AF87468}"/>
              </a:ext>
            </a:extLst>
          </p:cNvPr>
          <p:cNvSpPr/>
          <p:nvPr/>
        </p:nvSpPr>
        <p:spPr>
          <a:xfrm>
            <a:off x="8169277" y="4624373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U1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: 圆角 1">
            <a:extLst>
              <a:ext uri="{FF2B5EF4-FFF2-40B4-BE49-F238E27FC236}">
                <a16:creationId xmlns:a16="http://schemas.microsoft.com/office/drawing/2014/main" id="{5631CA0A-F1C0-40E2-8592-84FEDAAD769C}"/>
              </a:ext>
            </a:extLst>
          </p:cNvPr>
          <p:cNvSpPr/>
          <p:nvPr/>
        </p:nvSpPr>
        <p:spPr>
          <a:xfrm>
            <a:off x="8466569" y="3256649"/>
            <a:ext cx="6560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: 圆角 1">
            <a:extLst>
              <a:ext uri="{FF2B5EF4-FFF2-40B4-BE49-F238E27FC236}">
                <a16:creationId xmlns:a16="http://schemas.microsoft.com/office/drawing/2014/main" id="{35D37395-4B79-48C9-96A8-EEE3C3505419}"/>
              </a:ext>
            </a:extLst>
          </p:cNvPr>
          <p:cNvSpPr/>
          <p:nvPr/>
        </p:nvSpPr>
        <p:spPr>
          <a:xfrm>
            <a:off x="8786059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U2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: 圆角 1">
            <a:extLst>
              <a:ext uri="{FF2B5EF4-FFF2-40B4-BE49-F238E27FC236}">
                <a16:creationId xmlns:a16="http://schemas.microsoft.com/office/drawing/2014/main" id="{B011904B-9D91-46DC-9D5B-484FB13C575A}"/>
              </a:ext>
            </a:extLst>
          </p:cNvPr>
          <p:cNvSpPr/>
          <p:nvPr/>
        </p:nvSpPr>
        <p:spPr>
          <a:xfrm>
            <a:off x="9398920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U3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1">
            <a:extLst>
              <a:ext uri="{FF2B5EF4-FFF2-40B4-BE49-F238E27FC236}">
                <a16:creationId xmlns:a16="http://schemas.microsoft.com/office/drawing/2014/main" id="{9F450979-4FB1-4BB1-865D-C2F1E84D0C52}"/>
              </a:ext>
            </a:extLst>
          </p:cNvPr>
          <p:cNvSpPr/>
          <p:nvPr/>
        </p:nvSpPr>
        <p:spPr>
          <a:xfrm>
            <a:off x="10028064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U4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: 圆角 122">
            <a:extLst>
              <a:ext uri="{FF2B5EF4-FFF2-40B4-BE49-F238E27FC236}">
                <a16:creationId xmlns:a16="http://schemas.microsoft.com/office/drawing/2014/main" id="{6C87C6E0-9ACC-49E8-854C-C90695A9D362}"/>
              </a:ext>
            </a:extLst>
          </p:cNvPr>
          <p:cNvSpPr/>
          <p:nvPr/>
        </p:nvSpPr>
        <p:spPr>
          <a:xfrm>
            <a:off x="9846117" y="2505002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B5485F-A1DA-4B4A-9C5B-D4AC3DF06F07}"/>
              </a:ext>
            </a:extLst>
          </p:cNvPr>
          <p:cNvSpPr/>
          <p:nvPr/>
        </p:nvSpPr>
        <p:spPr>
          <a:xfrm>
            <a:off x="10196138" y="2593688"/>
            <a:ext cx="1169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Free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45%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838195-780B-4180-BFBC-B33CB2DB16E3}"/>
              </a:ext>
            </a:extLst>
          </p:cNvPr>
          <p:cNvSpPr/>
          <p:nvPr/>
        </p:nvSpPr>
        <p:spPr>
          <a:xfrm>
            <a:off x="10230336" y="1382266"/>
            <a:ext cx="1816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Wasted free resources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C463A7-A700-4FE6-AABE-4EA51DC3D3C6}"/>
              </a:ext>
            </a:extLst>
          </p:cNvPr>
          <p:cNvSpPr/>
          <p:nvPr/>
        </p:nvSpPr>
        <p:spPr>
          <a:xfrm rot="1376411">
            <a:off x="10834888" y="1833521"/>
            <a:ext cx="259708" cy="5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A2AFD9A2-5F90-4915-8C8B-506C3FD9A968}"/>
              </a:ext>
            </a:extLst>
          </p:cNvPr>
          <p:cNvSpPr/>
          <p:nvPr/>
        </p:nvSpPr>
        <p:spPr>
          <a:xfrm rot="10800000">
            <a:off x="9444469" y="5338787"/>
            <a:ext cx="259708" cy="5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4" grpId="0" animBg="1"/>
      <p:bldP spid="44" grpId="0" animBg="1"/>
      <p:bldP spid="45" grpId="0" animBg="1"/>
      <p:bldP spid="46" grpId="0" animBg="1"/>
      <p:bldP spid="76" grpId="0"/>
      <p:bldP spid="4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5010-1944-454F-95B1-34224437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在多租</a:t>
            </a:r>
            <a:r>
              <a:rPr lang="en-US" altLang="zh-CN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Multi-Tenant) GPU </a:t>
            </a:r>
            <a:r>
              <a:rPr lang="zh-CN" altLang="en-US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集群运行作业</a:t>
            </a:r>
            <a:r>
              <a:rPr lang="en-US" altLang="zh-CN" sz="4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(Job)</a:t>
            </a:r>
            <a:endParaRPr lang="en-US" sz="4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2243E8-1AD9-4877-A945-6D69345ECE88}"/>
              </a:ext>
            </a:extLst>
          </p:cNvPr>
          <p:cNvSpPr/>
          <p:nvPr/>
        </p:nvSpPr>
        <p:spPr>
          <a:xfrm>
            <a:off x="2059811" y="3362085"/>
            <a:ext cx="4111875" cy="2182273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35252-E324-42B3-8CA7-6C1B8788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59" y="2232614"/>
            <a:ext cx="1008949" cy="110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4AA85-3C19-4F36-ACEC-BC8EF9A60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96" y="5404265"/>
            <a:ext cx="995833" cy="1083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64159-B024-437F-A1C5-778A412A5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357" y="2380162"/>
            <a:ext cx="885116" cy="1083521"/>
          </a:xfrm>
          <a:prstGeom prst="rect">
            <a:avLst/>
          </a:prstGeom>
        </p:spPr>
      </p:pic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C2FDAD3D-948B-4A81-8D61-8CD2958B11D5}"/>
              </a:ext>
            </a:extLst>
          </p:cNvPr>
          <p:cNvSpPr/>
          <p:nvPr/>
        </p:nvSpPr>
        <p:spPr>
          <a:xfrm rot="18789221">
            <a:off x="2671684" y="2645359"/>
            <a:ext cx="292770" cy="803686"/>
          </a:xfrm>
          <a:prstGeom prst="curvedLeftArrow">
            <a:avLst>
              <a:gd name="adj1" fmla="val 25000"/>
              <a:gd name="adj2" fmla="val 70486"/>
              <a:gd name="adj3" fmla="val 25000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F7A21449-8DF9-4667-B31C-4E49AF2422E2}"/>
              </a:ext>
            </a:extLst>
          </p:cNvPr>
          <p:cNvSpPr/>
          <p:nvPr/>
        </p:nvSpPr>
        <p:spPr>
          <a:xfrm rot="2503238">
            <a:off x="6302036" y="3326203"/>
            <a:ext cx="305594" cy="906165"/>
          </a:xfrm>
          <a:prstGeom prst="curvedLeftArrow">
            <a:avLst>
              <a:gd name="adj1" fmla="val 25000"/>
              <a:gd name="adj2" fmla="val 70486"/>
              <a:gd name="adj3" fmla="val 25000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B1E8CFD-40E1-4069-A735-B652A27832C2}"/>
              </a:ext>
            </a:extLst>
          </p:cNvPr>
          <p:cNvSpPr/>
          <p:nvPr/>
        </p:nvSpPr>
        <p:spPr>
          <a:xfrm rot="14220518">
            <a:off x="2667643" y="5360349"/>
            <a:ext cx="431383" cy="1311448"/>
          </a:xfrm>
          <a:prstGeom prst="curved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41709-1AE2-439A-84FC-FDB19BEF74A8}"/>
              </a:ext>
            </a:extLst>
          </p:cNvPr>
          <p:cNvSpPr txBox="1"/>
          <p:nvPr/>
        </p:nvSpPr>
        <p:spPr>
          <a:xfrm>
            <a:off x="2788924" y="2530659"/>
            <a:ext cx="14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/>
              <a:t>TF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B65CA-3D70-4805-A7EB-38755B800C82}"/>
              </a:ext>
            </a:extLst>
          </p:cNvPr>
          <p:cNvSpPr txBox="1"/>
          <p:nvPr/>
        </p:nvSpPr>
        <p:spPr>
          <a:xfrm>
            <a:off x="4373778" y="2870364"/>
            <a:ext cx="18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 err="1"/>
              <a:t>PyTorch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BFC80-EE64-4B9D-8BBA-868160F515E6}"/>
              </a:ext>
            </a:extLst>
          </p:cNvPr>
          <p:cNvSpPr txBox="1"/>
          <p:nvPr/>
        </p:nvSpPr>
        <p:spPr>
          <a:xfrm>
            <a:off x="3281058" y="5877648"/>
            <a:ext cx="19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提交</a:t>
            </a:r>
            <a:r>
              <a:rPr lang="en-US" altLang="zh-CN" err="1"/>
              <a:t>MXNet</a:t>
            </a:r>
            <a:r>
              <a:rPr lang="zh-CN" altLang="en-US"/>
              <a:t> </a:t>
            </a:r>
            <a:r>
              <a:rPr lang="en-US" altLang="zh-CN"/>
              <a:t>Job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3D7A1-B906-4139-8754-C0BFC7C622F4}"/>
              </a:ext>
            </a:extLst>
          </p:cNvPr>
          <p:cNvSpPr txBox="1"/>
          <p:nvPr/>
        </p:nvSpPr>
        <p:spPr>
          <a:xfrm>
            <a:off x="703079" y="5065711"/>
            <a:ext cx="187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 dirty="0">
                <a:solidFill>
                  <a:srgbClr val="00B050"/>
                </a:solidFill>
                <a:cs typeface="+mn-ea"/>
              </a:rPr>
              <a:t> 100 GPU </a:t>
            </a:r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配额</a:t>
            </a:r>
            <a:endParaRPr lang="en-US" sz="1600" dirty="0">
              <a:solidFill>
                <a:srgbClr val="00B050"/>
              </a:solidFill>
              <a:cs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089F22-B7CA-406F-AF90-7FF75E28F7EF}"/>
              </a:ext>
            </a:extLst>
          </p:cNvPr>
          <p:cNvSpPr txBox="1"/>
          <p:nvPr/>
        </p:nvSpPr>
        <p:spPr>
          <a:xfrm>
            <a:off x="5661578" y="1923433"/>
            <a:ext cx="17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>
                <a:solidFill>
                  <a:srgbClr val="00B050"/>
                </a:solidFill>
                <a:cs typeface="+mn-ea"/>
              </a:rPr>
              <a:t> 20 GPU </a:t>
            </a:r>
            <a:r>
              <a:rPr lang="zh-CN" altLang="en-US" sz="1600">
                <a:solidFill>
                  <a:srgbClr val="00B050"/>
                </a:solidFill>
                <a:cs typeface="+mn-ea"/>
              </a:rPr>
              <a:t>配额</a:t>
            </a:r>
            <a:endParaRPr lang="en-US" sz="1600">
              <a:solidFill>
                <a:srgbClr val="00B050"/>
              </a:solidFill>
              <a:cs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A82DD9-7DDD-41E0-9D3F-FE9303C3FB9F}"/>
              </a:ext>
            </a:extLst>
          </p:cNvPr>
          <p:cNvSpPr txBox="1"/>
          <p:nvPr/>
        </p:nvSpPr>
        <p:spPr>
          <a:xfrm>
            <a:off x="1013543" y="2122873"/>
            <a:ext cx="17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拥有</a:t>
            </a:r>
            <a:r>
              <a:rPr lang="en-US" sz="1600" dirty="0">
                <a:solidFill>
                  <a:srgbClr val="00B050"/>
                </a:solidFill>
                <a:cs typeface="+mn-ea"/>
              </a:rPr>
              <a:t> 10 GPU </a:t>
            </a:r>
            <a:r>
              <a:rPr lang="zh-CN" altLang="en-US" sz="1600" dirty="0">
                <a:solidFill>
                  <a:srgbClr val="00B050"/>
                </a:solidFill>
                <a:cs typeface="+mn-ea"/>
              </a:rPr>
              <a:t>配额</a:t>
            </a:r>
            <a:endParaRPr lang="en-US" sz="1600" dirty="0">
              <a:solidFill>
                <a:srgbClr val="00B050"/>
              </a:solidFill>
              <a:cs typeface="+mn-e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E0FB9D7-0ACF-43D8-8CD2-7203CAC9BA42}"/>
              </a:ext>
            </a:extLst>
          </p:cNvPr>
          <p:cNvSpPr txBox="1">
            <a:spLocks/>
          </p:cNvSpPr>
          <p:nvPr/>
        </p:nvSpPr>
        <p:spPr>
          <a:xfrm>
            <a:off x="7427293" y="2530659"/>
            <a:ext cx="4212196" cy="2182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多用户</a:t>
            </a:r>
            <a:r>
              <a:rPr lang="zh-CN" altLang="en-US" b="1" dirty="0"/>
              <a:t>共享</a:t>
            </a:r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多作业</a:t>
            </a:r>
            <a:r>
              <a:rPr lang="en-US" altLang="zh-CN" dirty="0"/>
              <a:t>(Job)</a:t>
            </a:r>
            <a:r>
              <a:rPr lang="zh-CN" altLang="en-US" dirty="0"/>
              <a:t>，多用户</a:t>
            </a:r>
            <a:endParaRPr lang="en-US" altLang="zh-CN" dirty="0"/>
          </a:p>
          <a:p>
            <a:pPr lvl="1"/>
            <a:r>
              <a:rPr lang="zh-CN" altLang="en-US" dirty="0"/>
              <a:t>作业环境需求多样</a:t>
            </a:r>
            <a:endParaRPr lang="en-US" altLang="zh-CN" dirty="0"/>
          </a:p>
          <a:p>
            <a:pPr lvl="1"/>
            <a:r>
              <a:rPr lang="zh-CN" altLang="en-US" dirty="0"/>
              <a:t>作业资源需求多样</a:t>
            </a:r>
            <a:endParaRPr lang="en-US" altLang="zh-CN" dirty="0"/>
          </a:p>
          <a:p>
            <a:pPr lvl="1"/>
            <a:r>
              <a:rPr lang="zh-CN" altLang="en-US" dirty="0"/>
              <a:t>服务器软件环境单一</a:t>
            </a:r>
            <a:endParaRPr lang="en-US" altLang="zh-CN" dirty="0"/>
          </a:p>
          <a:p>
            <a:pPr lvl="1"/>
            <a:r>
              <a:rPr lang="zh-CN" altLang="en-US" dirty="0"/>
              <a:t>服务器空闲资源多样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2891CA2C-18CB-4D6A-9D80-A3712668A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062" y="3806714"/>
            <a:ext cx="2717311" cy="1192490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FF28CB49-C397-4141-AB6D-F250AF06DC9F}"/>
              </a:ext>
            </a:extLst>
          </p:cNvPr>
          <p:cNvSpPr txBox="1"/>
          <p:nvPr/>
        </p:nvSpPr>
        <p:spPr>
          <a:xfrm>
            <a:off x="3612583" y="4999204"/>
            <a:ext cx="131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GPU</a:t>
            </a:r>
            <a:r>
              <a:rPr lang="zh-CN" altLang="en-US" b="1"/>
              <a:t>集群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601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2" grpId="0"/>
      <p:bldP spid="32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AE386070-EDD9-47B0-995A-204DF009C199}"/>
              </a:ext>
            </a:extLst>
          </p:cNvPr>
          <p:cNvSpPr/>
          <p:nvPr/>
        </p:nvSpPr>
        <p:spPr>
          <a:xfrm>
            <a:off x="9329466" y="4553339"/>
            <a:ext cx="2669051" cy="219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543D-CD9A-45AD-A9C8-198AD852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容量调度 </a:t>
            </a:r>
            <a:r>
              <a:rPr lang="en-US" altLang="zh-CN"/>
              <a:t>(Capacity Scheduling)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6A08-7F23-4477-9E5F-078B2AB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92"/>
            <a:ext cx="5409711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目的：</a:t>
            </a:r>
            <a:endParaRPr lang="en-US" altLang="zh-CN" sz="2400" dirty="0"/>
          </a:p>
          <a:p>
            <a:pPr lvl="1"/>
            <a:r>
              <a:rPr lang="zh-CN" altLang="en-US" sz="2000" dirty="0"/>
              <a:t>支持多租</a:t>
            </a:r>
            <a:r>
              <a:rPr lang="en-US" altLang="zh-CN" sz="2000" dirty="0"/>
              <a:t>(</a:t>
            </a:r>
            <a:r>
              <a:rPr lang="en-US" sz="2000" dirty="0"/>
              <a:t>Multi-tenant</a:t>
            </a:r>
            <a:r>
              <a:rPr lang="zh-CN" altLang="en-US" sz="2000" dirty="0"/>
              <a:t>）资源共享</a:t>
            </a:r>
            <a:endParaRPr lang="en-US" altLang="zh-CN" sz="2000" dirty="0"/>
          </a:p>
          <a:p>
            <a:r>
              <a:rPr lang="zh-CN" altLang="en-US" sz="2400" dirty="0"/>
              <a:t>策略：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Utilization</a:t>
            </a:r>
            <a:r>
              <a:rPr lang="en-US" altLang="zh-CN" sz="2000" dirty="0">
                <a:latin typeface="微软雅黑"/>
                <a:ea typeface="微软雅黑"/>
              </a:rPr>
              <a:t>: </a:t>
            </a:r>
          </a:p>
          <a:p>
            <a:pPr lvl="2"/>
            <a:r>
              <a:rPr lang="zh-CN" altLang="en-US" sz="1600" dirty="0"/>
              <a:t>虚拟集群 </a:t>
            </a:r>
            <a:r>
              <a:rPr lang="en-US" altLang="zh-CN" sz="1600" dirty="0"/>
              <a:t>(</a:t>
            </a:r>
            <a:r>
              <a:rPr lang="en-US" sz="1600" dirty="0"/>
              <a:t>Virtual Cluster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Bonus Resource</a:t>
            </a:r>
            <a:endParaRPr lang="en-US" sz="16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Fairness</a:t>
            </a:r>
            <a:r>
              <a:rPr lang="en-US" altLang="zh-CN" sz="2000" dirty="0">
                <a:latin typeface="微软雅黑"/>
                <a:ea typeface="微软雅黑"/>
              </a:rPr>
              <a:t>:</a:t>
            </a:r>
          </a:p>
          <a:p>
            <a:pPr lvl="2"/>
            <a:r>
              <a:rPr lang="en-US" sz="1600" dirty="0"/>
              <a:t>Dominant Resource Fairness (DRF)</a:t>
            </a:r>
          </a:p>
          <a:p>
            <a:pPr lvl="2"/>
            <a:r>
              <a:rPr lang="en-US" sz="1600" dirty="0"/>
              <a:t>User Limit Factor</a:t>
            </a:r>
            <a:r>
              <a:rPr lang="zh-CN" altLang="en-US" sz="1600" dirty="0"/>
              <a:t>：控制单用户的可以消耗的最大资源</a:t>
            </a:r>
            <a:endParaRPr lang="en-US" altLang="zh-CN" sz="1600" dirty="0"/>
          </a:p>
          <a:p>
            <a:pPr lvl="1"/>
            <a:r>
              <a:rPr lang="zh-CN" altLang="en-US" sz="2000" dirty="0">
                <a:latin typeface="微软雅黑"/>
                <a:ea typeface="微软雅黑"/>
              </a:rPr>
              <a:t>SLA </a:t>
            </a:r>
            <a:endParaRPr lang="en-US" altLang="zh-CN" sz="2000" dirty="0">
              <a:latin typeface="微软雅黑"/>
              <a:ea typeface="微软雅黑"/>
            </a:endParaRPr>
          </a:p>
          <a:p>
            <a:pPr lvl="2"/>
            <a:r>
              <a:rPr lang="en-US" sz="1600" dirty="0"/>
              <a:t>Preemption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2D54E9-1310-406F-8EC7-E441718469DD}"/>
              </a:ext>
            </a:extLst>
          </p:cNvPr>
          <p:cNvGrpSpPr/>
          <p:nvPr/>
        </p:nvGrpSpPr>
        <p:grpSpPr>
          <a:xfrm>
            <a:off x="6386456" y="2505002"/>
            <a:ext cx="3294561" cy="680612"/>
            <a:chOff x="5431431" y="2454081"/>
            <a:chExt cx="3294561" cy="283613"/>
          </a:xfrm>
        </p:grpSpPr>
        <p:sp>
          <p:nvSpPr>
            <p:cNvPr id="11" name="矩形: 圆角 122">
              <a:extLst>
                <a:ext uri="{FF2B5EF4-FFF2-40B4-BE49-F238E27FC236}">
                  <a16:creationId xmlns:a16="http://schemas.microsoft.com/office/drawing/2014/main" id="{C43084B7-6026-4C7A-8254-66274108455E}"/>
                </a:ext>
              </a:extLst>
            </p:cNvPr>
            <p:cNvSpPr/>
            <p:nvPr/>
          </p:nvSpPr>
          <p:spPr>
            <a:xfrm>
              <a:off x="6586748" y="2454081"/>
              <a:ext cx="2139244" cy="283613"/>
            </a:xfrm>
            <a:prstGeom prst="roundRect">
              <a:avLst>
                <a:gd name="adj" fmla="val 249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74F0E-0861-4AEB-A466-DE11A5052D3A}"/>
                </a:ext>
              </a:extLst>
            </p:cNvPr>
            <p:cNvSpPr/>
            <p:nvPr/>
          </p:nvSpPr>
          <p:spPr>
            <a:xfrm>
              <a:off x="7049152" y="2503879"/>
              <a:ext cx="1138453" cy="206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Min Capacity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10%</a:t>
              </a:r>
            </a:p>
          </p:txBody>
        </p:sp>
        <p:sp>
          <p:nvSpPr>
            <p:cNvPr id="16" name="矩形: 圆角 1">
              <a:extLst>
                <a:ext uri="{FF2B5EF4-FFF2-40B4-BE49-F238E27FC236}">
                  <a16:creationId xmlns:a16="http://schemas.microsoft.com/office/drawing/2014/main" id="{DFBE9755-AB39-492A-9603-C0BB56715584}"/>
                </a:ext>
              </a:extLst>
            </p:cNvPr>
            <p:cNvSpPr/>
            <p:nvPr/>
          </p:nvSpPr>
          <p:spPr>
            <a:xfrm>
              <a:off x="5431431" y="2485773"/>
              <a:ext cx="93181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Queue 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baseline="-250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User Limit Factor = 3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: 圆角 122">
            <a:extLst>
              <a:ext uri="{FF2B5EF4-FFF2-40B4-BE49-F238E27FC236}">
                <a16:creationId xmlns:a16="http://schemas.microsoft.com/office/drawing/2014/main" id="{9B914C43-ED6F-435B-9E94-38A62AF09ED9}"/>
              </a:ext>
            </a:extLst>
          </p:cNvPr>
          <p:cNvSpPr/>
          <p:nvPr/>
        </p:nvSpPr>
        <p:spPr>
          <a:xfrm>
            <a:off x="9696409" y="2505005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D73AA-01B0-4658-8C2B-4BF9AD1D0F8B}"/>
              </a:ext>
            </a:extLst>
          </p:cNvPr>
          <p:cNvSpPr/>
          <p:nvPr/>
        </p:nvSpPr>
        <p:spPr>
          <a:xfrm>
            <a:off x="10143421" y="2616994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: 圆角 1">
            <a:extLst>
              <a:ext uri="{FF2B5EF4-FFF2-40B4-BE49-F238E27FC236}">
                <a16:creationId xmlns:a16="http://schemas.microsoft.com/office/drawing/2014/main" id="{A28F97ED-FEE4-4037-9875-E616B8F17862}"/>
              </a:ext>
            </a:extLst>
          </p:cNvPr>
          <p:cNvSpPr/>
          <p:nvPr/>
        </p:nvSpPr>
        <p:spPr>
          <a:xfrm>
            <a:off x="8004177" y="1928592"/>
            <a:ext cx="3181648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30%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7ABA71-C02E-4A06-9A28-7E78506E3382}"/>
              </a:ext>
            </a:extLst>
          </p:cNvPr>
          <p:cNvGrpSpPr/>
          <p:nvPr/>
        </p:nvGrpSpPr>
        <p:grpSpPr>
          <a:xfrm>
            <a:off x="6386456" y="3860609"/>
            <a:ext cx="3294561" cy="680612"/>
            <a:chOff x="5431431" y="2454081"/>
            <a:chExt cx="3294561" cy="283613"/>
          </a:xfrm>
        </p:grpSpPr>
        <p:sp>
          <p:nvSpPr>
            <p:cNvPr id="23" name="矩形: 圆角 122">
              <a:extLst>
                <a:ext uri="{FF2B5EF4-FFF2-40B4-BE49-F238E27FC236}">
                  <a16:creationId xmlns:a16="http://schemas.microsoft.com/office/drawing/2014/main" id="{927AA67F-AA2E-4A8A-94E1-5E2AECD6D5CE}"/>
                </a:ext>
              </a:extLst>
            </p:cNvPr>
            <p:cNvSpPr/>
            <p:nvPr/>
          </p:nvSpPr>
          <p:spPr>
            <a:xfrm>
              <a:off x="6586748" y="2454081"/>
              <a:ext cx="2139244" cy="283613"/>
            </a:xfrm>
            <a:prstGeom prst="roundRect">
              <a:avLst>
                <a:gd name="adj" fmla="val 249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3F1215-F8A6-4C82-B796-49BCBA9BEC24}"/>
                </a:ext>
              </a:extLst>
            </p:cNvPr>
            <p:cNvSpPr/>
            <p:nvPr/>
          </p:nvSpPr>
          <p:spPr>
            <a:xfrm>
              <a:off x="7049152" y="2503879"/>
              <a:ext cx="1138453" cy="206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Min Capacity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10%</a:t>
              </a:r>
            </a:p>
          </p:txBody>
        </p:sp>
        <p:sp>
          <p:nvSpPr>
            <p:cNvPr id="25" name="矩形: 圆角 1">
              <a:extLst>
                <a:ext uri="{FF2B5EF4-FFF2-40B4-BE49-F238E27FC236}">
                  <a16:creationId xmlns:a16="http://schemas.microsoft.com/office/drawing/2014/main" id="{414C12C6-3D5F-46A6-8A44-7D89AEAB064B}"/>
                </a:ext>
              </a:extLst>
            </p:cNvPr>
            <p:cNvSpPr/>
            <p:nvPr/>
          </p:nvSpPr>
          <p:spPr>
            <a:xfrm>
              <a:off x="5431431" y="2485773"/>
              <a:ext cx="931811" cy="236773"/>
            </a:xfrm>
            <a:prstGeom prst="roundRect">
              <a:avLst>
                <a:gd name="adj" fmla="val 6268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Queue 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i="1" baseline="-2500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User Limit Factor = 1</a:t>
              </a:r>
              <a:endParaRPr kumimoji="0" lang="zh-CN" altLang="en-US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: 圆角 122">
            <a:extLst>
              <a:ext uri="{FF2B5EF4-FFF2-40B4-BE49-F238E27FC236}">
                <a16:creationId xmlns:a16="http://schemas.microsoft.com/office/drawing/2014/main" id="{B0F65ACB-FC73-4A3C-90ED-E22FBFC6A1C8}"/>
              </a:ext>
            </a:extLst>
          </p:cNvPr>
          <p:cNvSpPr/>
          <p:nvPr/>
        </p:nvSpPr>
        <p:spPr>
          <a:xfrm>
            <a:off x="9696409" y="3860615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D3AC4-4A2B-4477-B9AD-DDBBA6999E14}"/>
              </a:ext>
            </a:extLst>
          </p:cNvPr>
          <p:cNvSpPr/>
          <p:nvPr/>
        </p:nvSpPr>
        <p:spPr>
          <a:xfrm>
            <a:off x="10143421" y="3972604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矩形: 圆角 1">
            <a:extLst>
              <a:ext uri="{FF2B5EF4-FFF2-40B4-BE49-F238E27FC236}">
                <a16:creationId xmlns:a16="http://schemas.microsoft.com/office/drawing/2014/main" id="{E63CA5B6-977D-4F4C-ABAB-F770E4057BE7}"/>
              </a:ext>
            </a:extLst>
          </p:cNvPr>
          <p:cNvSpPr/>
          <p:nvPr/>
        </p:nvSpPr>
        <p:spPr>
          <a:xfrm>
            <a:off x="8004177" y="3275022"/>
            <a:ext cx="1312027" cy="558070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: 圆角 122">
            <a:extLst>
              <a:ext uri="{FF2B5EF4-FFF2-40B4-BE49-F238E27FC236}">
                <a16:creationId xmlns:a16="http://schemas.microsoft.com/office/drawing/2014/main" id="{E8E1B46C-EEEB-47DD-8BB3-5BFC9BB3F351}"/>
              </a:ext>
            </a:extLst>
          </p:cNvPr>
          <p:cNvSpPr/>
          <p:nvPr/>
        </p:nvSpPr>
        <p:spPr>
          <a:xfrm>
            <a:off x="7541773" y="5200784"/>
            <a:ext cx="2139244" cy="680612"/>
          </a:xfrm>
          <a:prstGeom prst="roundRect">
            <a:avLst>
              <a:gd name="adj" fmla="val 249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5F62F-36C8-46BE-BA0F-24A01F1E2EB1}"/>
              </a:ext>
            </a:extLst>
          </p:cNvPr>
          <p:cNvSpPr/>
          <p:nvPr/>
        </p:nvSpPr>
        <p:spPr>
          <a:xfrm>
            <a:off x="8004177" y="5320289"/>
            <a:ext cx="1138453" cy="496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Min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10%</a:t>
            </a:r>
          </a:p>
        </p:txBody>
      </p:sp>
      <p:sp>
        <p:nvSpPr>
          <p:cNvPr id="34" name="矩形: 圆角 1">
            <a:extLst>
              <a:ext uri="{FF2B5EF4-FFF2-40B4-BE49-F238E27FC236}">
                <a16:creationId xmlns:a16="http://schemas.microsoft.com/office/drawing/2014/main" id="{F83F5D7F-D915-4D51-A627-971A2B51F2FF}"/>
              </a:ext>
            </a:extLst>
          </p:cNvPr>
          <p:cNvSpPr/>
          <p:nvPr/>
        </p:nvSpPr>
        <p:spPr>
          <a:xfrm>
            <a:off x="6386456" y="5276838"/>
            <a:ext cx="931811" cy="568206"/>
          </a:xfrm>
          <a:prstGeom prst="roundRect">
            <a:avLst>
              <a:gd name="adj" fmla="val 6268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Queue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baseline="-250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User Limit Factor = 0.25</a:t>
            </a:r>
            <a:endParaRPr kumimoji="0" lang="zh-CN" altLang="en-US" sz="1200" b="1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122">
            <a:extLst>
              <a:ext uri="{FF2B5EF4-FFF2-40B4-BE49-F238E27FC236}">
                <a16:creationId xmlns:a16="http://schemas.microsoft.com/office/drawing/2014/main" id="{B2EBEFB8-CE8C-48BC-B6C2-30D40369579B}"/>
              </a:ext>
            </a:extLst>
          </p:cNvPr>
          <p:cNvSpPr/>
          <p:nvPr/>
        </p:nvSpPr>
        <p:spPr>
          <a:xfrm>
            <a:off x="9696409" y="5200787"/>
            <a:ext cx="1948744" cy="680613"/>
          </a:xfrm>
          <a:prstGeom prst="roundRect">
            <a:avLst>
              <a:gd name="adj" fmla="val 2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BC5B3-12FC-4FBF-BED0-D32D52CA5257}"/>
              </a:ext>
            </a:extLst>
          </p:cNvPr>
          <p:cNvSpPr/>
          <p:nvPr/>
        </p:nvSpPr>
        <p:spPr>
          <a:xfrm>
            <a:off x="10143421" y="5312776"/>
            <a:ext cx="1165640" cy="496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Max Capacity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30%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矩形: 圆角 1">
            <a:extLst>
              <a:ext uri="{FF2B5EF4-FFF2-40B4-BE49-F238E27FC236}">
                <a16:creationId xmlns:a16="http://schemas.microsoft.com/office/drawing/2014/main" id="{0EED76B0-4B87-4FE9-9EA2-05371A0603E8}"/>
              </a:ext>
            </a:extLst>
          </p:cNvPr>
          <p:cNvSpPr/>
          <p:nvPr/>
        </p:nvSpPr>
        <p:spPr>
          <a:xfrm>
            <a:off x="8004177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U1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: 圆角 1">
            <a:extLst>
              <a:ext uri="{FF2B5EF4-FFF2-40B4-BE49-F238E27FC236}">
                <a16:creationId xmlns:a16="http://schemas.microsoft.com/office/drawing/2014/main" id="{3B5A7638-DB9C-44C9-95CA-FCE5162A4E01}"/>
              </a:ext>
            </a:extLst>
          </p:cNvPr>
          <p:cNvSpPr/>
          <p:nvPr/>
        </p:nvSpPr>
        <p:spPr>
          <a:xfrm>
            <a:off x="9409223" y="3266806"/>
            <a:ext cx="1312027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: 圆角 1">
            <a:extLst>
              <a:ext uri="{FF2B5EF4-FFF2-40B4-BE49-F238E27FC236}">
                <a16:creationId xmlns:a16="http://schemas.microsoft.com/office/drawing/2014/main" id="{8EEBE8E9-0BF9-41E4-842A-B74454E2260A}"/>
              </a:ext>
            </a:extLst>
          </p:cNvPr>
          <p:cNvSpPr/>
          <p:nvPr/>
        </p:nvSpPr>
        <p:spPr>
          <a:xfrm>
            <a:off x="8620959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U2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: 圆角 1">
            <a:extLst>
              <a:ext uri="{FF2B5EF4-FFF2-40B4-BE49-F238E27FC236}">
                <a16:creationId xmlns:a16="http://schemas.microsoft.com/office/drawing/2014/main" id="{00416368-58D3-414E-89CE-3BEF09BDBF70}"/>
              </a:ext>
            </a:extLst>
          </p:cNvPr>
          <p:cNvSpPr/>
          <p:nvPr/>
        </p:nvSpPr>
        <p:spPr>
          <a:xfrm>
            <a:off x="9233820" y="4624374"/>
            <a:ext cx="560913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U3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: 圆角 1">
            <a:extLst>
              <a:ext uri="{FF2B5EF4-FFF2-40B4-BE49-F238E27FC236}">
                <a16:creationId xmlns:a16="http://schemas.microsoft.com/office/drawing/2014/main" id="{9391A1FD-8B39-44DF-84AD-CC612309E952}"/>
              </a:ext>
            </a:extLst>
          </p:cNvPr>
          <p:cNvSpPr/>
          <p:nvPr/>
        </p:nvSpPr>
        <p:spPr>
          <a:xfrm>
            <a:off x="9862964" y="4624374"/>
            <a:ext cx="696145" cy="568206"/>
          </a:xfrm>
          <a:prstGeom prst="roundRect">
            <a:avLst>
              <a:gd name="adj" fmla="val 6268"/>
            </a:avLst>
          </a:prstGeom>
          <a:solidFill>
            <a:srgbClr val="DAE3F3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U4</a:t>
            </a:r>
          </a:p>
          <a:p>
            <a:pPr algn="ctr">
              <a:defRPr/>
            </a:pPr>
            <a:r>
              <a:rPr lang="en-US" altLang="zh-CN" sz="1200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4%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1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1760-0800-4B25-A947-734A499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虚拟集群 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Virtual Cluster) 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映射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B914-7DD6-4178-B10D-70D4EF4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829"/>
          </a:xfrm>
        </p:spPr>
        <p:txBody>
          <a:bodyPr>
            <a:noAutofit/>
          </a:bodyPr>
          <a:lstStyle/>
          <a:p>
            <a:r>
              <a:rPr lang="zh-CN" altLang="en-US" sz="2400"/>
              <a:t>虚拟集群根据小组的配额进行定义</a:t>
            </a:r>
            <a:endParaRPr lang="en-US" altLang="zh-CN" sz="2400"/>
          </a:p>
          <a:p>
            <a:r>
              <a:rPr lang="zh-CN" altLang="en-US" sz="2400"/>
              <a:t>将虚拟集群映射到物理集群</a:t>
            </a:r>
            <a:endParaRPr lang="en-US" altLang="zh-CN" sz="2400"/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191407-4330-4E47-9D20-B105574AFE94}"/>
              </a:ext>
            </a:extLst>
          </p:cNvPr>
          <p:cNvGrpSpPr/>
          <p:nvPr/>
        </p:nvGrpSpPr>
        <p:grpSpPr>
          <a:xfrm>
            <a:off x="3509118" y="3468255"/>
            <a:ext cx="6399817" cy="2762252"/>
            <a:chOff x="607480" y="3457588"/>
            <a:chExt cx="6399817" cy="27622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B5A046-CACF-4CCC-9BB8-FAD2E4442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50" y="4809172"/>
              <a:ext cx="5577039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50B996E-BDD1-4E0E-96CC-FD8A558463F4}"/>
                </a:ext>
              </a:extLst>
            </p:cNvPr>
            <p:cNvSpPr/>
            <p:nvPr/>
          </p:nvSpPr>
          <p:spPr>
            <a:xfrm>
              <a:off x="612968" y="4915329"/>
              <a:ext cx="3038330" cy="709832"/>
            </a:xfrm>
            <a:prstGeom prst="parallelogram">
              <a:avLst>
                <a:gd name="adj" fmla="val 61299"/>
              </a:avLst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431DB9D1-84CA-4C04-BB3C-03A387C85A4B}"/>
                </a:ext>
              </a:extLst>
            </p:cNvPr>
            <p:cNvSpPr/>
            <p:nvPr/>
          </p:nvSpPr>
          <p:spPr>
            <a:xfrm>
              <a:off x="1002261" y="4967548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Parallelogram 83">
              <a:extLst>
                <a:ext uri="{FF2B5EF4-FFF2-40B4-BE49-F238E27FC236}">
                  <a16:creationId xmlns:a16="http://schemas.microsoft.com/office/drawing/2014/main" id="{D7E8ADD7-24CA-47BD-8EBE-5FDB89BE1BBD}"/>
                </a:ext>
              </a:extLst>
            </p:cNvPr>
            <p:cNvSpPr/>
            <p:nvPr/>
          </p:nvSpPr>
          <p:spPr>
            <a:xfrm>
              <a:off x="756550" y="5383327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Parallelogram 83">
              <a:extLst>
                <a:ext uri="{FF2B5EF4-FFF2-40B4-BE49-F238E27FC236}">
                  <a16:creationId xmlns:a16="http://schemas.microsoft.com/office/drawing/2014/main" id="{967EF398-1371-4B7F-B59A-AE2630B434E2}"/>
                </a:ext>
              </a:extLst>
            </p:cNvPr>
            <p:cNvSpPr/>
            <p:nvPr/>
          </p:nvSpPr>
          <p:spPr>
            <a:xfrm>
              <a:off x="971416" y="5383327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Parallelogram 83">
              <a:extLst>
                <a:ext uri="{FF2B5EF4-FFF2-40B4-BE49-F238E27FC236}">
                  <a16:creationId xmlns:a16="http://schemas.microsoft.com/office/drawing/2014/main" id="{7FD62CA0-6DAF-49BA-B7C8-C3A44C25524B}"/>
                </a:ext>
              </a:extLst>
            </p:cNvPr>
            <p:cNvSpPr/>
            <p:nvPr/>
          </p:nvSpPr>
          <p:spPr>
            <a:xfrm>
              <a:off x="886329" y="5169852"/>
              <a:ext cx="1800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A0518-ACDF-4613-A4D0-1D62221B7585}"/>
                </a:ext>
              </a:extLst>
            </p:cNvPr>
            <p:cNvSpPr/>
            <p:nvPr/>
          </p:nvSpPr>
          <p:spPr>
            <a:xfrm>
              <a:off x="1270340" y="5602685"/>
              <a:ext cx="1898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Cluster</a:t>
              </a:r>
            </a:p>
          </p:txBody>
        </p:sp>
        <p:cxnSp>
          <p:nvCxnSpPr>
            <p:cNvPr id="12" name="直接连接符 186">
              <a:extLst>
                <a:ext uri="{FF2B5EF4-FFF2-40B4-BE49-F238E27FC236}">
                  <a16:creationId xmlns:a16="http://schemas.microsoft.com/office/drawing/2014/main" id="{0A76072C-0533-4887-B9B2-E5B88A237A96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871598" y="4574905"/>
              <a:ext cx="224494" cy="89705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D14859-0918-41AD-B585-D51F248FC94C}"/>
                </a:ext>
              </a:extLst>
            </p:cNvPr>
            <p:cNvSpPr/>
            <p:nvPr/>
          </p:nvSpPr>
          <p:spPr>
            <a:xfrm>
              <a:off x="3834629" y="3936419"/>
              <a:ext cx="239096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VC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Third-party scheduler operates on VC view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873CE2-213F-44EE-89C4-8C03288824B7}"/>
                </a:ext>
              </a:extLst>
            </p:cNvPr>
            <p:cNvSpPr/>
            <p:nvPr/>
          </p:nvSpPr>
          <p:spPr>
            <a:xfrm>
              <a:off x="3834629" y="4972737"/>
              <a:ext cx="317266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Physical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Allocate and deallocate physical resources</a:t>
              </a:r>
            </a:p>
          </p:txBody>
        </p:sp>
        <p:cxnSp>
          <p:nvCxnSpPr>
            <p:cNvPr id="15" name="直接连接符 187">
              <a:extLst>
                <a:ext uri="{FF2B5EF4-FFF2-40B4-BE49-F238E27FC236}">
                  <a16:creationId xmlns:a16="http://schemas.microsoft.com/office/drawing/2014/main" id="{C26584AF-68C6-487E-9C39-F0A79C80D55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H="1">
              <a:off x="1093020" y="4574905"/>
              <a:ext cx="229018" cy="8706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83">
              <a:extLst>
                <a:ext uri="{FF2B5EF4-FFF2-40B4-BE49-F238E27FC236}">
                  <a16:creationId xmlns:a16="http://schemas.microsoft.com/office/drawing/2014/main" id="{FF21069A-6418-4282-A5C6-680D6FE208A0}"/>
                </a:ext>
              </a:extLst>
            </p:cNvPr>
            <p:cNvSpPr/>
            <p:nvPr/>
          </p:nvSpPr>
          <p:spPr>
            <a:xfrm>
              <a:off x="1890278" y="4962321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83">
              <a:extLst>
                <a:ext uri="{FF2B5EF4-FFF2-40B4-BE49-F238E27FC236}">
                  <a16:creationId xmlns:a16="http://schemas.microsoft.com/office/drawing/2014/main" id="{38F7135F-02BA-4709-8B6B-C6AEB790EA63}"/>
                </a:ext>
              </a:extLst>
            </p:cNvPr>
            <p:cNvSpPr/>
            <p:nvPr/>
          </p:nvSpPr>
          <p:spPr>
            <a:xfrm>
              <a:off x="1186282" y="5383327"/>
              <a:ext cx="468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83">
              <a:extLst>
                <a:ext uri="{FF2B5EF4-FFF2-40B4-BE49-F238E27FC236}">
                  <a16:creationId xmlns:a16="http://schemas.microsoft.com/office/drawing/2014/main" id="{D0B8994D-3501-4588-91E4-DE39968C45E0}"/>
                </a:ext>
              </a:extLst>
            </p:cNvPr>
            <p:cNvSpPr/>
            <p:nvPr/>
          </p:nvSpPr>
          <p:spPr>
            <a:xfrm>
              <a:off x="2084014" y="5383327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arallelogram 83">
              <a:extLst>
                <a:ext uri="{FF2B5EF4-FFF2-40B4-BE49-F238E27FC236}">
                  <a16:creationId xmlns:a16="http://schemas.microsoft.com/office/drawing/2014/main" id="{F9EB1B25-A7AF-43DE-BAA1-C0C5F8274DC9}"/>
                </a:ext>
              </a:extLst>
            </p:cNvPr>
            <p:cNvSpPr/>
            <p:nvPr/>
          </p:nvSpPr>
          <p:spPr>
            <a:xfrm>
              <a:off x="1635148" y="5383327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直接连接符 231">
              <a:extLst>
                <a:ext uri="{FF2B5EF4-FFF2-40B4-BE49-F238E27FC236}">
                  <a16:creationId xmlns:a16="http://schemas.microsoft.com/office/drawing/2014/main" id="{6158ABAD-8762-4C60-97A0-8D327796E6D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1544402" y="4555853"/>
              <a:ext cx="922080" cy="88979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4">
              <a:extLst>
                <a:ext uri="{FF2B5EF4-FFF2-40B4-BE49-F238E27FC236}">
                  <a16:creationId xmlns:a16="http://schemas.microsoft.com/office/drawing/2014/main" id="{629D7672-309B-41FC-9CD3-8C16E4C69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9813" y="4306709"/>
              <a:ext cx="290245" cy="69318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50">
              <a:extLst>
                <a:ext uri="{FF2B5EF4-FFF2-40B4-BE49-F238E27FC236}">
                  <a16:creationId xmlns:a16="http://schemas.microsoft.com/office/drawing/2014/main" id="{A8729DB5-81C7-4782-8ED4-5CA6217C093D}"/>
                </a:ext>
              </a:extLst>
            </p:cNvPr>
            <p:cNvSpPr txBox="1"/>
            <p:nvPr/>
          </p:nvSpPr>
          <p:spPr>
            <a:xfrm>
              <a:off x="2671831" y="4998824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……</a:t>
              </a:r>
              <a:endParaRPr kumimoji="0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Parallelogram 83">
              <a:extLst>
                <a:ext uri="{FF2B5EF4-FFF2-40B4-BE49-F238E27FC236}">
                  <a16:creationId xmlns:a16="http://schemas.microsoft.com/office/drawing/2014/main" id="{03D3A449-0CDD-4AC0-8577-D160E0971C65}"/>
                </a:ext>
              </a:extLst>
            </p:cNvPr>
            <p:cNvSpPr/>
            <p:nvPr/>
          </p:nvSpPr>
          <p:spPr>
            <a:xfrm>
              <a:off x="607480" y="6016802"/>
              <a:ext cx="324000" cy="152161"/>
            </a:xfrm>
            <a:prstGeom prst="parallelogram">
              <a:avLst>
                <a:gd name="adj" fmla="val 61299"/>
              </a:avLst>
            </a:prstGeom>
            <a:solidFill>
              <a:srgbClr val="FFE69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文本框 267">
              <a:extLst>
                <a:ext uri="{FF2B5EF4-FFF2-40B4-BE49-F238E27FC236}">
                  <a16:creationId xmlns:a16="http://schemas.microsoft.com/office/drawing/2014/main" id="{B75F7573-C65D-41A3-B01F-8FD0E096F41E}"/>
                </a:ext>
              </a:extLst>
            </p:cNvPr>
            <p:cNvSpPr txBox="1"/>
            <p:nvPr/>
          </p:nvSpPr>
          <p:spPr>
            <a:xfrm>
              <a:off x="824617" y="5965924"/>
              <a:ext cx="8378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Free Cell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Parallelogram 83">
              <a:extLst>
                <a:ext uri="{FF2B5EF4-FFF2-40B4-BE49-F238E27FC236}">
                  <a16:creationId xmlns:a16="http://schemas.microsoft.com/office/drawing/2014/main" id="{375D8A17-A379-4415-83EF-B061BA5A307D}"/>
                </a:ext>
              </a:extLst>
            </p:cNvPr>
            <p:cNvSpPr/>
            <p:nvPr/>
          </p:nvSpPr>
          <p:spPr>
            <a:xfrm>
              <a:off x="1768975" y="6016802"/>
              <a:ext cx="360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文本框 269">
              <a:extLst>
                <a:ext uri="{FF2B5EF4-FFF2-40B4-BE49-F238E27FC236}">
                  <a16:creationId xmlns:a16="http://schemas.microsoft.com/office/drawing/2014/main" id="{DBB0A74A-3880-4C41-840B-636B7AE5E07B}"/>
                </a:ext>
              </a:extLst>
            </p:cNvPr>
            <p:cNvSpPr txBox="1"/>
            <p:nvPr/>
          </p:nvSpPr>
          <p:spPr>
            <a:xfrm>
              <a:off x="2037352" y="5965924"/>
              <a:ext cx="1080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Allocated Cell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7" name="直接连接符 270">
              <a:extLst>
                <a:ext uri="{FF2B5EF4-FFF2-40B4-BE49-F238E27FC236}">
                  <a16:creationId xmlns:a16="http://schemas.microsoft.com/office/drawing/2014/main" id="{57816DCC-92DF-470C-9DFB-ED805773B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4214" y="6092882"/>
              <a:ext cx="3254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4">
              <a:extLst>
                <a:ext uri="{FF2B5EF4-FFF2-40B4-BE49-F238E27FC236}">
                  <a16:creationId xmlns:a16="http://schemas.microsoft.com/office/drawing/2014/main" id="{55D57C87-5E4F-4876-BD22-C6B9DEAC85C1}"/>
                </a:ext>
              </a:extLst>
            </p:cNvPr>
            <p:cNvSpPr txBox="1"/>
            <p:nvPr/>
          </p:nvSpPr>
          <p:spPr>
            <a:xfrm>
              <a:off x="3457995" y="5965924"/>
              <a:ext cx="1080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Cell Binding</a:t>
              </a:r>
              <a:endParaRPr kumimoji="0" lang="zh-CN" altLang="en-US" sz="105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9" name="直接连接符 279">
              <a:extLst>
                <a:ext uri="{FF2B5EF4-FFF2-40B4-BE49-F238E27FC236}">
                  <a16:creationId xmlns:a16="http://schemas.microsoft.com/office/drawing/2014/main" id="{13A95074-33E2-4DD2-9AA2-09D22B294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520" y="4306709"/>
              <a:ext cx="35119" cy="74647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94">
              <a:extLst>
                <a:ext uri="{FF2B5EF4-FFF2-40B4-BE49-F238E27FC236}">
                  <a16:creationId xmlns:a16="http://schemas.microsoft.com/office/drawing/2014/main" id="{7E36B46D-A9A7-4B14-BC8F-C639923278D5}"/>
                </a:ext>
              </a:extLst>
            </p:cNvPr>
            <p:cNvSpPr/>
            <p:nvPr/>
          </p:nvSpPr>
          <p:spPr>
            <a:xfrm>
              <a:off x="794739" y="3997615"/>
              <a:ext cx="1547114" cy="709832"/>
            </a:xfrm>
            <a:prstGeom prst="parallelogram">
              <a:avLst>
                <a:gd name="adj" fmla="val 61299"/>
              </a:avLst>
            </a:prstGeom>
            <a:solidFill>
              <a:srgbClr val="DAE3F3">
                <a:alpha val="4470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8A488D-74DB-49B0-AE53-643EB6287505}"/>
                </a:ext>
              </a:extLst>
            </p:cNvPr>
            <p:cNvSpPr/>
            <p:nvPr/>
          </p:nvSpPr>
          <p:spPr>
            <a:xfrm>
              <a:off x="1687133" y="3457588"/>
              <a:ext cx="25596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 Clusters</a:t>
              </a:r>
            </a:p>
          </p:txBody>
        </p:sp>
        <p:sp>
          <p:nvSpPr>
            <p:cNvPr id="32" name="Parallelogram 1">
              <a:extLst>
                <a:ext uri="{FF2B5EF4-FFF2-40B4-BE49-F238E27FC236}">
                  <a16:creationId xmlns:a16="http://schemas.microsoft.com/office/drawing/2014/main" id="{3BC851AB-CDBC-45AF-BFBE-F3F1F05FD4B1}"/>
                </a:ext>
              </a:extLst>
            </p:cNvPr>
            <p:cNvSpPr/>
            <p:nvPr/>
          </p:nvSpPr>
          <p:spPr>
            <a:xfrm>
              <a:off x="942387" y="4159185"/>
              <a:ext cx="1231687" cy="460023"/>
            </a:xfrm>
            <a:prstGeom prst="parallelogram">
              <a:avLst>
                <a:gd name="adj" fmla="val 61299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Parallelogram 83">
              <a:extLst>
                <a:ext uri="{FF2B5EF4-FFF2-40B4-BE49-F238E27FC236}">
                  <a16:creationId xmlns:a16="http://schemas.microsoft.com/office/drawing/2014/main" id="{5FB3A07E-C0E7-4CD1-BC4E-8007A263E761}"/>
                </a:ext>
              </a:extLst>
            </p:cNvPr>
            <p:cNvSpPr/>
            <p:nvPr/>
          </p:nvSpPr>
          <p:spPr>
            <a:xfrm>
              <a:off x="1142729" y="4211404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Parallelogram 83">
              <a:extLst>
                <a:ext uri="{FF2B5EF4-FFF2-40B4-BE49-F238E27FC236}">
                  <a16:creationId xmlns:a16="http://schemas.microsoft.com/office/drawing/2014/main" id="{2C0BBB07-2A43-463E-99FA-03EDBBE82694}"/>
                </a:ext>
              </a:extLst>
            </p:cNvPr>
            <p:cNvSpPr/>
            <p:nvPr/>
          </p:nvSpPr>
          <p:spPr>
            <a:xfrm>
              <a:off x="1025729" y="4422744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Parallelogram 83">
              <a:extLst>
                <a:ext uri="{FF2B5EF4-FFF2-40B4-BE49-F238E27FC236}">
                  <a16:creationId xmlns:a16="http://schemas.microsoft.com/office/drawing/2014/main" id="{A4551E08-8D42-47F8-96A4-D9AAB6481C00}"/>
                </a:ext>
              </a:extLst>
            </p:cNvPr>
            <p:cNvSpPr/>
            <p:nvPr/>
          </p:nvSpPr>
          <p:spPr>
            <a:xfrm>
              <a:off x="1251675" y="4422744"/>
              <a:ext cx="234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Parallelogram 83">
              <a:extLst>
                <a:ext uri="{FF2B5EF4-FFF2-40B4-BE49-F238E27FC236}">
                  <a16:creationId xmlns:a16="http://schemas.microsoft.com/office/drawing/2014/main" id="{8B05EC3B-9685-4760-A746-FC0CBCC8D422}"/>
                </a:ext>
              </a:extLst>
            </p:cNvPr>
            <p:cNvSpPr/>
            <p:nvPr/>
          </p:nvSpPr>
          <p:spPr>
            <a:xfrm>
              <a:off x="1477621" y="4422744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chemeClr val="accent4">
                <a:alpha val="4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Parallelogram 94">
              <a:extLst>
                <a:ext uri="{FF2B5EF4-FFF2-40B4-BE49-F238E27FC236}">
                  <a16:creationId xmlns:a16="http://schemas.microsoft.com/office/drawing/2014/main" id="{6C708566-3C02-4BA5-99E4-607967FC84DA}"/>
                </a:ext>
              </a:extLst>
            </p:cNvPr>
            <p:cNvSpPr/>
            <p:nvPr/>
          </p:nvSpPr>
          <p:spPr>
            <a:xfrm>
              <a:off x="2037352" y="3989047"/>
              <a:ext cx="1613946" cy="713195"/>
            </a:xfrm>
            <a:prstGeom prst="parallelogram">
              <a:avLst>
                <a:gd name="adj" fmla="val 61299"/>
              </a:avLst>
            </a:prstGeom>
            <a:solidFill>
              <a:srgbClr val="DAE3F3">
                <a:alpha val="4470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Parallelogram 1">
              <a:extLst>
                <a:ext uri="{FF2B5EF4-FFF2-40B4-BE49-F238E27FC236}">
                  <a16:creationId xmlns:a16="http://schemas.microsoft.com/office/drawing/2014/main" id="{75110581-D05F-4D65-8183-A56B2574E46D}"/>
                </a:ext>
              </a:extLst>
            </p:cNvPr>
            <p:cNvSpPr/>
            <p:nvPr/>
          </p:nvSpPr>
          <p:spPr>
            <a:xfrm>
              <a:off x="2185059" y="4159185"/>
              <a:ext cx="1231687" cy="460023"/>
            </a:xfrm>
            <a:prstGeom prst="parallelogram">
              <a:avLst>
                <a:gd name="adj" fmla="val 61299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Parallelogram 83">
              <a:extLst>
                <a:ext uri="{FF2B5EF4-FFF2-40B4-BE49-F238E27FC236}">
                  <a16:creationId xmlns:a16="http://schemas.microsoft.com/office/drawing/2014/main" id="{49AAF459-4484-4D9A-8EAE-EF7AC2DD68D0}"/>
                </a:ext>
              </a:extLst>
            </p:cNvPr>
            <p:cNvSpPr/>
            <p:nvPr/>
          </p:nvSpPr>
          <p:spPr>
            <a:xfrm>
              <a:off x="2385401" y="4211404"/>
              <a:ext cx="936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Parallelogram 83">
              <a:extLst>
                <a:ext uri="{FF2B5EF4-FFF2-40B4-BE49-F238E27FC236}">
                  <a16:creationId xmlns:a16="http://schemas.microsoft.com/office/drawing/2014/main" id="{BE0CD009-5F00-41C6-B96E-A25F2843E9A9}"/>
                </a:ext>
              </a:extLst>
            </p:cNvPr>
            <p:cNvSpPr/>
            <p:nvPr/>
          </p:nvSpPr>
          <p:spPr>
            <a:xfrm>
              <a:off x="2729819" y="4403692"/>
              <a:ext cx="468000" cy="152161"/>
            </a:xfrm>
            <a:prstGeom prst="parallelogram">
              <a:avLst>
                <a:gd name="adj" fmla="val 61299"/>
              </a:avLst>
            </a:prstGeom>
            <a:solidFill>
              <a:schemeClr val="accent4">
                <a:alpha val="4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Parallelogram 83">
              <a:extLst>
                <a:ext uri="{FF2B5EF4-FFF2-40B4-BE49-F238E27FC236}">
                  <a16:creationId xmlns:a16="http://schemas.microsoft.com/office/drawing/2014/main" id="{40EB2279-8941-4054-983A-66FFC80745A9}"/>
                </a:ext>
              </a:extLst>
            </p:cNvPr>
            <p:cNvSpPr/>
            <p:nvPr/>
          </p:nvSpPr>
          <p:spPr>
            <a:xfrm>
              <a:off x="2279119" y="4403692"/>
              <a:ext cx="468000" cy="152161"/>
            </a:xfrm>
            <a:prstGeom prst="parallelogram">
              <a:avLst>
                <a:gd name="adj" fmla="val 61299"/>
              </a:avLst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文本框 251">
              <a:extLst>
                <a:ext uri="{FF2B5EF4-FFF2-40B4-BE49-F238E27FC236}">
                  <a16:creationId xmlns:a16="http://schemas.microsoft.com/office/drawing/2014/main" id="{6F1D0850-85EF-49D9-8D58-620B62C8EE9E}"/>
                </a:ext>
              </a:extLst>
            </p:cNvPr>
            <p:cNvSpPr txBox="1"/>
            <p:nvPr/>
          </p:nvSpPr>
          <p:spPr>
            <a:xfrm>
              <a:off x="2400187" y="3733730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Tenant B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253">
              <a:extLst>
                <a:ext uri="{FF2B5EF4-FFF2-40B4-BE49-F238E27FC236}">
                  <a16:creationId xmlns:a16="http://schemas.microsoft.com/office/drawing/2014/main" id="{B25D8FC8-2700-4FE8-A3B9-662BC7392450}"/>
                </a:ext>
              </a:extLst>
            </p:cNvPr>
            <p:cNvSpPr txBox="1"/>
            <p:nvPr/>
          </p:nvSpPr>
          <p:spPr>
            <a:xfrm>
              <a:off x="1146147" y="3733730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Tenant A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254">
              <a:extLst>
                <a:ext uri="{FF2B5EF4-FFF2-40B4-BE49-F238E27FC236}">
                  <a16:creationId xmlns:a16="http://schemas.microsoft.com/office/drawing/2014/main" id="{FD5B41B5-F210-4B53-8E0F-1584EF728789}"/>
                </a:ext>
              </a:extLst>
            </p:cNvPr>
            <p:cNvSpPr txBox="1"/>
            <p:nvPr/>
          </p:nvSpPr>
          <p:spPr>
            <a:xfrm>
              <a:off x="3335548" y="4203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……</a:t>
              </a: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255">
              <a:extLst>
                <a:ext uri="{FF2B5EF4-FFF2-40B4-BE49-F238E27FC236}">
                  <a16:creationId xmlns:a16="http://schemas.microsoft.com/office/drawing/2014/main" id="{E0CA0686-15E9-47AC-97F8-EAC210BB549F}"/>
                </a:ext>
              </a:extLst>
            </p:cNvPr>
            <p:cNvSpPr txBox="1"/>
            <p:nvPr/>
          </p:nvSpPr>
          <p:spPr>
            <a:xfrm>
              <a:off x="1166448" y="3947558"/>
              <a:ext cx="1003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 i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VPC View</a:t>
              </a:r>
              <a:endPara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256">
              <a:extLst>
                <a:ext uri="{FF2B5EF4-FFF2-40B4-BE49-F238E27FC236}">
                  <a16:creationId xmlns:a16="http://schemas.microsoft.com/office/drawing/2014/main" id="{8CB2BD77-E7AF-4C8E-BA0C-2212C79B3329}"/>
                </a:ext>
              </a:extLst>
            </p:cNvPr>
            <p:cNvSpPr txBox="1"/>
            <p:nvPr/>
          </p:nvSpPr>
          <p:spPr>
            <a:xfrm>
              <a:off x="2426780" y="3947558"/>
              <a:ext cx="817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VPC View</a:t>
              </a:r>
              <a:endPara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4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587-FDFB-4FAE-BAF3-46114FF9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虚拟集群实例</a:t>
            </a:r>
            <a:endParaRPr 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CCB5-0C34-4EFE-A813-AC4AC66C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83" y="1849487"/>
            <a:ext cx="6420849" cy="926088"/>
          </a:xfrm>
        </p:spPr>
        <p:txBody>
          <a:bodyPr>
            <a:noAutofit/>
          </a:bodyPr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资源被分配给租户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enants)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Tenant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构成了一个虚拟集群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(VC)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2D08A0-3A5E-4A0E-BAE6-77768DE083D3}"/>
              </a:ext>
            </a:extLst>
          </p:cNvPr>
          <p:cNvGrpSpPr/>
          <p:nvPr/>
        </p:nvGrpSpPr>
        <p:grpSpPr>
          <a:xfrm>
            <a:off x="6669702" y="1578286"/>
            <a:ext cx="4760068" cy="4137121"/>
            <a:chOff x="3891659" y="2483449"/>
            <a:chExt cx="4760068" cy="4137121"/>
          </a:xfrm>
        </p:grpSpPr>
        <p:sp>
          <p:nvSpPr>
            <p:cNvPr id="12" name="文本框 603">
              <a:extLst>
                <a:ext uri="{FF2B5EF4-FFF2-40B4-BE49-F238E27FC236}">
                  <a16:creationId xmlns:a16="http://schemas.microsoft.com/office/drawing/2014/main" id="{B312F9B4-0A25-4BF4-B201-75ED51762AB3}"/>
                </a:ext>
              </a:extLst>
            </p:cNvPr>
            <p:cNvSpPr txBox="1"/>
            <p:nvPr/>
          </p:nvSpPr>
          <p:spPr>
            <a:xfrm>
              <a:off x="6074107" y="2483449"/>
              <a:ext cx="795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Rack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3B4EC7-B4E5-4770-9A64-E5134249119C}"/>
                </a:ext>
              </a:extLst>
            </p:cNvPr>
            <p:cNvGrpSpPr/>
            <p:nvPr/>
          </p:nvGrpSpPr>
          <p:grpSpPr>
            <a:xfrm>
              <a:off x="3891659" y="2755054"/>
              <a:ext cx="4760068" cy="3865516"/>
              <a:chOff x="3891659" y="2755054"/>
              <a:chExt cx="4760068" cy="3865516"/>
            </a:xfrm>
          </p:grpSpPr>
          <p:sp>
            <p:nvSpPr>
              <p:cNvPr id="5" name="矩形: 圆角 125">
                <a:extLst>
                  <a:ext uri="{FF2B5EF4-FFF2-40B4-BE49-F238E27FC236}">
                    <a16:creationId xmlns:a16="http://schemas.microsoft.com/office/drawing/2014/main" id="{3EDBF670-48E2-46E0-ABB0-913AEA46884A}"/>
                  </a:ext>
                </a:extLst>
              </p:cNvPr>
              <p:cNvSpPr/>
              <p:nvPr/>
            </p:nvSpPr>
            <p:spPr>
              <a:xfrm>
                <a:off x="5630235" y="5197034"/>
                <a:ext cx="1557030" cy="136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Rectangle: Rounded Corners 30">
                <a:extLst>
                  <a:ext uri="{FF2B5EF4-FFF2-40B4-BE49-F238E27FC236}">
                    <a16:creationId xmlns:a16="http://schemas.microsoft.com/office/drawing/2014/main" id="{754081D7-388E-4795-A755-EF03050B536A}"/>
                  </a:ext>
                </a:extLst>
              </p:cNvPr>
              <p:cNvSpPr/>
              <p:nvPr/>
            </p:nvSpPr>
            <p:spPr>
              <a:xfrm>
                <a:off x="4309252" y="6296068"/>
                <a:ext cx="763271" cy="30777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173">
                <a:extLst>
                  <a:ext uri="{FF2B5EF4-FFF2-40B4-BE49-F238E27FC236}">
                    <a16:creationId xmlns:a16="http://schemas.microsoft.com/office/drawing/2014/main" id="{DB41BCAD-F1B1-485E-873B-3B7D2031AB68}"/>
                  </a:ext>
                </a:extLst>
              </p:cNvPr>
              <p:cNvSpPr txBox="1"/>
              <p:nvPr/>
            </p:nvSpPr>
            <p:spPr>
              <a:xfrm>
                <a:off x="4276590" y="6286105"/>
                <a:ext cx="828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Tenant A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" name="直接连接符 105">
                <a:extLst>
                  <a:ext uri="{FF2B5EF4-FFF2-40B4-BE49-F238E27FC236}">
                    <a16:creationId xmlns:a16="http://schemas.microsoft.com/office/drawing/2014/main" id="{17B250CC-36B3-4906-94AA-9B8991BCE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4809" y="2907462"/>
                <a:ext cx="3259281" cy="0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23">
                <a:extLst>
                  <a:ext uri="{FF2B5EF4-FFF2-40B4-BE49-F238E27FC236}">
                    <a16:creationId xmlns:a16="http://schemas.microsoft.com/office/drawing/2014/main" id="{1CA96236-DA73-455C-AB90-8FA43006F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8819" y="2755054"/>
                <a:ext cx="0" cy="0"/>
              </a:xfrm>
              <a:prstGeom prst="line">
                <a:avLst/>
              </a:prstGeom>
              <a:ln w="762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F0CAF-335E-46B9-9594-F19424ED5D0B}"/>
                  </a:ext>
                </a:extLst>
              </p:cNvPr>
              <p:cNvGrpSpPr/>
              <p:nvPr/>
            </p:nvGrpSpPr>
            <p:grpSpPr>
              <a:xfrm>
                <a:off x="4802902" y="2875504"/>
                <a:ext cx="3184540" cy="200391"/>
                <a:chOff x="1733487" y="1410710"/>
                <a:chExt cx="3184540" cy="357424"/>
              </a:xfrm>
            </p:grpSpPr>
            <p:cxnSp>
              <p:nvCxnSpPr>
                <p:cNvPr id="14" name="直接连接符 106">
                  <a:extLst>
                    <a:ext uri="{FF2B5EF4-FFF2-40B4-BE49-F238E27FC236}">
                      <a16:creationId xmlns:a16="http://schemas.microsoft.com/office/drawing/2014/main" id="{C989BCD4-112B-420B-8CF2-99E4C2893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3487" y="144729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07">
                  <a:extLst>
                    <a:ext uri="{FF2B5EF4-FFF2-40B4-BE49-F238E27FC236}">
                      <a16:creationId xmlns:a16="http://schemas.microsoft.com/office/drawing/2014/main" id="{1F01654B-B6E3-4E39-9FE5-AC22267CC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3829" y="142953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08">
                  <a:extLst>
                    <a:ext uri="{FF2B5EF4-FFF2-40B4-BE49-F238E27FC236}">
                      <a16:creationId xmlns:a16="http://schemas.microsoft.com/office/drawing/2014/main" id="{8AA78230-4D21-43AF-858B-27488B9AA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9614" y="1429532"/>
                  <a:ext cx="0" cy="32084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08">
                  <a:extLst>
                    <a:ext uri="{FF2B5EF4-FFF2-40B4-BE49-F238E27FC236}">
                      <a16:creationId xmlns:a16="http://schemas.microsoft.com/office/drawing/2014/main" id="{36284513-003D-4C46-9398-018C79418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18027" y="1410710"/>
                  <a:ext cx="0" cy="339892"/>
                </a:xfrm>
                <a:prstGeom prst="line">
                  <a:avLst/>
                </a:prstGeom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: 圆角 115">
                <a:extLst>
                  <a:ext uri="{FF2B5EF4-FFF2-40B4-BE49-F238E27FC236}">
                    <a16:creationId xmlns:a16="http://schemas.microsoft.com/office/drawing/2014/main" id="{8C599A92-5BC3-46C3-BDE9-FC7E6C36E75D}"/>
                  </a:ext>
                </a:extLst>
              </p:cNvPr>
              <p:cNvSpPr/>
              <p:nvPr/>
            </p:nvSpPr>
            <p:spPr>
              <a:xfrm>
                <a:off x="5550437" y="3052020"/>
                <a:ext cx="625614" cy="580229"/>
              </a:xfrm>
              <a:prstGeom prst="roundRect">
                <a:avLst>
                  <a:gd name="adj" fmla="val 3773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15">
                <a:extLst>
                  <a:ext uri="{FF2B5EF4-FFF2-40B4-BE49-F238E27FC236}">
                    <a16:creationId xmlns:a16="http://schemas.microsoft.com/office/drawing/2014/main" id="{38ADDB5F-F392-46E4-B600-AD1EDD073D64}"/>
                  </a:ext>
                </a:extLst>
              </p:cNvPr>
              <p:cNvSpPr/>
              <p:nvPr/>
            </p:nvSpPr>
            <p:spPr>
              <a:xfrm>
                <a:off x="6648338" y="3052020"/>
                <a:ext cx="625614" cy="580229"/>
              </a:xfrm>
              <a:prstGeom prst="roundRect">
                <a:avLst>
                  <a:gd name="adj" fmla="val 8071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矩形: 圆角 115">
                <a:extLst>
                  <a:ext uri="{FF2B5EF4-FFF2-40B4-BE49-F238E27FC236}">
                    <a16:creationId xmlns:a16="http://schemas.microsoft.com/office/drawing/2014/main" id="{99A946A9-92D1-445B-AC48-71320B4FBA1C}"/>
                  </a:ext>
                </a:extLst>
              </p:cNvPr>
              <p:cNvSpPr/>
              <p:nvPr/>
            </p:nvSpPr>
            <p:spPr>
              <a:xfrm>
                <a:off x="7684107" y="3052020"/>
                <a:ext cx="625614" cy="580229"/>
              </a:xfrm>
              <a:prstGeom prst="roundRect">
                <a:avLst>
                  <a:gd name="adj" fmla="val 8071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9439610-1095-4CE1-8272-A88026B439DA}"/>
                  </a:ext>
                </a:extLst>
              </p:cNvPr>
              <p:cNvGrpSpPr/>
              <p:nvPr/>
            </p:nvGrpSpPr>
            <p:grpSpPr>
              <a:xfrm>
                <a:off x="5283857" y="6302077"/>
                <a:ext cx="823061" cy="318493"/>
                <a:chOff x="-1404127" y="5656167"/>
                <a:chExt cx="823061" cy="318493"/>
              </a:xfrm>
            </p:grpSpPr>
            <p:sp>
              <p:nvSpPr>
                <p:cNvPr id="29" name="文本框 173">
                  <a:extLst>
                    <a:ext uri="{FF2B5EF4-FFF2-40B4-BE49-F238E27FC236}">
                      <a16:creationId xmlns:a16="http://schemas.microsoft.com/office/drawing/2014/main" id="{9C443B10-6DB9-4115-AEBA-EF4F3A36972F}"/>
                    </a:ext>
                  </a:extLst>
                </p:cNvPr>
                <p:cNvSpPr txBox="1"/>
                <p:nvPr/>
              </p:nvSpPr>
              <p:spPr>
                <a:xfrm>
                  <a:off x="-1404127" y="5666883"/>
                  <a:ext cx="823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Tenant B</a:t>
                  </a: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Rectangle: Rounded Corners 30">
                  <a:extLst>
                    <a:ext uri="{FF2B5EF4-FFF2-40B4-BE49-F238E27FC236}">
                      <a16:creationId xmlns:a16="http://schemas.microsoft.com/office/drawing/2014/main" id="{F166B0B6-B4FB-4A9C-82DF-F675829CDD33}"/>
                    </a:ext>
                  </a:extLst>
                </p:cNvPr>
                <p:cNvSpPr/>
                <p:nvPr/>
              </p:nvSpPr>
              <p:spPr>
                <a:xfrm>
                  <a:off x="-1379582" y="5656167"/>
                  <a:ext cx="736161" cy="307778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rgbClr val="C0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386BDC8-298C-44DA-ABCC-642608962636}"/>
                  </a:ext>
                </a:extLst>
              </p:cNvPr>
              <p:cNvSpPr/>
              <p:nvPr/>
            </p:nvSpPr>
            <p:spPr>
              <a:xfrm>
                <a:off x="6273289" y="6303596"/>
                <a:ext cx="715085" cy="300250"/>
              </a:xfrm>
              <a:prstGeom prst="roundRect">
                <a:avLst>
                  <a:gd name="adj" fmla="val 9150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文本框 173">
                <a:extLst>
                  <a:ext uri="{FF2B5EF4-FFF2-40B4-BE49-F238E27FC236}">
                    <a16:creationId xmlns:a16="http://schemas.microsoft.com/office/drawing/2014/main" id="{6511152A-41CF-4DA5-AF2B-4ABA68E631C1}"/>
                  </a:ext>
                </a:extLst>
              </p:cNvPr>
              <p:cNvSpPr txBox="1"/>
              <p:nvPr/>
            </p:nvSpPr>
            <p:spPr>
              <a:xfrm>
                <a:off x="6207870" y="6299832"/>
                <a:ext cx="823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Tenant C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: Rounded Corners 30">
                <a:extLst>
                  <a:ext uri="{FF2B5EF4-FFF2-40B4-BE49-F238E27FC236}">
                    <a16:creationId xmlns:a16="http://schemas.microsoft.com/office/drawing/2014/main" id="{0E286678-D317-4347-AAEB-9A61D6258469}"/>
                  </a:ext>
                </a:extLst>
              </p:cNvPr>
              <p:cNvSpPr/>
              <p:nvPr/>
            </p:nvSpPr>
            <p:spPr>
              <a:xfrm>
                <a:off x="4315511" y="4468433"/>
                <a:ext cx="375378" cy="38885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Rectangle: Rounded Corners 30">
                <a:extLst>
                  <a:ext uri="{FF2B5EF4-FFF2-40B4-BE49-F238E27FC236}">
                    <a16:creationId xmlns:a16="http://schemas.microsoft.com/office/drawing/2014/main" id="{E4757735-3BCA-4F82-97E6-2284886D1A6C}"/>
                  </a:ext>
                </a:extLst>
              </p:cNvPr>
              <p:cNvSpPr/>
              <p:nvPr/>
            </p:nvSpPr>
            <p:spPr>
              <a:xfrm>
                <a:off x="5399837" y="4248675"/>
                <a:ext cx="854584" cy="62201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8A6E60-298D-4A4B-A2FA-CB4DEF2CCDD4}"/>
                  </a:ext>
                </a:extLst>
              </p:cNvPr>
              <p:cNvGrpSpPr/>
              <p:nvPr/>
            </p:nvGrpSpPr>
            <p:grpSpPr>
              <a:xfrm>
                <a:off x="7839001" y="4438624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36" name="直接连接符 154">
                  <a:extLst>
                    <a:ext uri="{FF2B5EF4-FFF2-40B4-BE49-F238E27FC236}">
                      <a16:creationId xmlns:a16="http://schemas.microsoft.com/office/drawing/2014/main" id="{B91B378D-D33F-4878-89B5-3EBB06851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155">
                  <a:extLst>
                    <a:ext uri="{FF2B5EF4-FFF2-40B4-BE49-F238E27FC236}">
                      <a16:creationId xmlns:a16="http://schemas.microsoft.com/office/drawing/2014/main" id="{DA69C2DB-0727-47B3-B80D-EA0D1E3D1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156">
                  <a:extLst>
                    <a:ext uri="{FF2B5EF4-FFF2-40B4-BE49-F238E27FC236}">
                      <a16:creationId xmlns:a16="http://schemas.microsoft.com/office/drawing/2014/main" id="{7D6F2CB2-57C2-462C-B530-3B6672426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157">
                  <a:extLst>
                    <a:ext uri="{FF2B5EF4-FFF2-40B4-BE49-F238E27FC236}">
                      <a16:creationId xmlns:a16="http://schemas.microsoft.com/office/drawing/2014/main" id="{2CAED502-D163-4C9A-B9C3-B56479859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A471B54-FA92-4375-A349-873E2EFAC23B}"/>
                  </a:ext>
                </a:extLst>
              </p:cNvPr>
              <p:cNvGrpSpPr/>
              <p:nvPr/>
            </p:nvGrpSpPr>
            <p:grpSpPr>
              <a:xfrm>
                <a:off x="5564317" y="4447739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41" name="直接连接符 154">
                  <a:extLst>
                    <a:ext uri="{FF2B5EF4-FFF2-40B4-BE49-F238E27FC236}">
                      <a16:creationId xmlns:a16="http://schemas.microsoft.com/office/drawing/2014/main" id="{7BD6DD00-F7AE-4017-B045-4C4B2AAD2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155">
                  <a:extLst>
                    <a:ext uri="{FF2B5EF4-FFF2-40B4-BE49-F238E27FC236}">
                      <a16:creationId xmlns:a16="http://schemas.microsoft.com/office/drawing/2014/main" id="{BE1FA5DC-12EA-45B9-AC66-D162BCB4D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156">
                  <a:extLst>
                    <a:ext uri="{FF2B5EF4-FFF2-40B4-BE49-F238E27FC236}">
                      <a16:creationId xmlns:a16="http://schemas.microsoft.com/office/drawing/2014/main" id="{3792CD27-E292-4CEA-BE01-02858F135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157">
                  <a:extLst>
                    <a:ext uri="{FF2B5EF4-FFF2-40B4-BE49-F238E27FC236}">
                      <a16:creationId xmlns:a16="http://schemas.microsoft.com/office/drawing/2014/main" id="{1A0B7135-4A75-42F5-A08F-FE8410CF9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CABFE83-8AD8-4F40-8340-DA595C0840C3}"/>
                  </a:ext>
                </a:extLst>
              </p:cNvPr>
              <p:cNvGrpSpPr/>
              <p:nvPr/>
            </p:nvGrpSpPr>
            <p:grpSpPr>
              <a:xfrm>
                <a:off x="6794106" y="4429098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46" name="直接连接符 154">
                  <a:extLst>
                    <a:ext uri="{FF2B5EF4-FFF2-40B4-BE49-F238E27FC236}">
                      <a16:creationId xmlns:a16="http://schemas.microsoft.com/office/drawing/2014/main" id="{12E9D5B9-279D-4189-846C-324CAD1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155">
                  <a:extLst>
                    <a:ext uri="{FF2B5EF4-FFF2-40B4-BE49-F238E27FC236}">
                      <a16:creationId xmlns:a16="http://schemas.microsoft.com/office/drawing/2014/main" id="{303AF86D-3B8C-4B23-A3AE-0DC2CF6C2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156">
                  <a:extLst>
                    <a:ext uri="{FF2B5EF4-FFF2-40B4-BE49-F238E27FC236}">
                      <a16:creationId xmlns:a16="http://schemas.microsoft.com/office/drawing/2014/main" id="{9C6B0FCE-590A-463D-99D8-FA49605CC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157">
                  <a:extLst>
                    <a:ext uri="{FF2B5EF4-FFF2-40B4-BE49-F238E27FC236}">
                      <a16:creationId xmlns:a16="http://schemas.microsoft.com/office/drawing/2014/main" id="{97507FB7-0FB4-49E8-9A11-E1D83389D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矩形: 圆角 122">
                <a:extLst>
                  <a:ext uri="{FF2B5EF4-FFF2-40B4-BE49-F238E27FC236}">
                    <a16:creationId xmlns:a16="http://schemas.microsoft.com/office/drawing/2014/main" id="{CAE00B63-5D60-49B6-8010-215E0CFBD8BD}"/>
                  </a:ext>
                </a:extLst>
              </p:cNvPr>
              <p:cNvSpPr/>
              <p:nvPr/>
            </p:nvSpPr>
            <p:spPr>
              <a:xfrm>
                <a:off x="4171615" y="3839088"/>
                <a:ext cx="4480112" cy="110515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等腰三角形 167">
                <a:extLst>
                  <a:ext uri="{FF2B5EF4-FFF2-40B4-BE49-F238E27FC236}">
                    <a16:creationId xmlns:a16="http://schemas.microsoft.com/office/drawing/2014/main" id="{7874EB3F-4DE6-4D1A-9484-283A733004E1}"/>
                  </a:ext>
                </a:extLst>
              </p:cNvPr>
              <p:cNvSpPr/>
              <p:nvPr/>
            </p:nvSpPr>
            <p:spPr>
              <a:xfrm flipH="1">
                <a:off x="5669890" y="4287903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等腰三角形 163">
                <a:extLst>
                  <a:ext uri="{FF2B5EF4-FFF2-40B4-BE49-F238E27FC236}">
                    <a16:creationId xmlns:a16="http://schemas.microsoft.com/office/drawing/2014/main" id="{5B86A700-AEFC-4492-8102-1C43E464C181}"/>
                  </a:ext>
                </a:extLst>
              </p:cNvPr>
              <p:cNvSpPr/>
              <p:nvPr/>
            </p:nvSpPr>
            <p:spPr>
              <a:xfrm>
                <a:off x="6910391" y="4269310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等腰三角形 161">
                <a:extLst>
                  <a:ext uri="{FF2B5EF4-FFF2-40B4-BE49-F238E27FC236}">
                    <a16:creationId xmlns:a16="http://schemas.microsoft.com/office/drawing/2014/main" id="{E7E8424A-44AE-465F-BC27-7925320FE73E}"/>
                  </a:ext>
                </a:extLst>
              </p:cNvPr>
              <p:cNvSpPr/>
              <p:nvPr/>
            </p:nvSpPr>
            <p:spPr>
              <a:xfrm flipH="1">
                <a:off x="7947352" y="4269310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597B373-88B0-4925-B587-A9E959F38805}"/>
                  </a:ext>
                </a:extLst>
              </p:cNvPr>
              <p:cNvGrpSpPr/>
              <p:nvPr/>
            </p:nvGrpSpPr>
            <p:grpSpPr>
              <a:xfrm>
                <a:off x="4522737" y="4443433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55" name="直接连接符 154">
                  <a:extLst>
                    <a:ext uri="{FF2B5EF4-FFF2-40B4-BE49-F238E27FC236}">
                      <a16:creationId xmlns:a16="http://schemas.microsoft.com/office/drawing/2014/main" id="{74E61F21-F6EB-4DD6-8734-04BEFBDA1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155">
                  <a:extLst>
                    <a:ext uri="{FF2B5EF4-FFF2-40B4-BE49-F238E27FC236}">
                      <a16:creationId xmlns:a16="http://schemas.microsoft.com/office/drawing/2014/main" id="{3E395027-2D49-40B1-A3D2-6A32B0379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156">
                  <a:extLst>
                    <a:ext uri="{FF2B5EF4-FFF2-40B4-BE49-F238E27FC236}">
                      <a16:creationId xmlns:a16="http://schemas.microsoft.com/office/drawing/2014/main" id="{E55BAFE6-BC4C-4B7C-86EF-EF0F582D3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157">
                  <a:extLst>
                    <a:ext uri="{FF2B5EF4-FFF2-40B4-BE49-F238E27FC236}">
                      <a16:creationId xmlns:a16="http://schemas.microsoft.com/office/drawing/2014/main" id="{3C007B64-C331-446B-B3A7-3CBDABBA7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矩形 132">
                <a:extLst>
                  <a:ext uri="{FF2B5EF4-FFF2-40B4-BE49-F238E27FC236}">
                    <a16:creationId xmlns:a16="http://schemas.microsoft.com/office/drawing/2014/main" id="{D7598FEE-5DE9-42EF-86A6-49644FED232D}"/>
                  </a:ext>
                </a:extLst>
              </p:cNvPr>
              <p:cNvSpPr/>
              <p:nvPr/>
            </p:nvSpPr>
            <p:spPr>
              <a:xfrm>
                <a:off x="4404289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矩形 135">
                <a:extLst>
                  <a:ext uri="{FF2B5EF4-FFF2-40B4-BE49-F238E27FC236}">
                    <a16:creationId xmlns:a16="http://schemas.microsoft.com/office/drawing/2014/main" id="{1518689C-D5F2-4F75-961F-AD39B5C9CF56}"/>
                  </a:ext>
                </a:extLst>
              </p:cNvPr>
              <p:cNvSpPr/>
              <p:nvPr/>
            </p:nvSpPr>
            <p:spPr>
              <a:xfrm>
                <a:off x="4921204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矩形 136">
                <a:extLst>
                  <a:ext uri="{FF2B5EF4-FFF2-40B4-BE49-F238E27FC236}">
                    <a16:creationId xmlns:a16="http://schemas.microsoft.com/office/drawing/2014/main" id="{FF2D8F4E-763C-46E7-A176-BA2306F90142}"/>
                  </a:ext>
                </a:extLst>
              </p:cNvPr>
              <p:cNvSpPr/>
              <p:nvPr/>
            </p:nvSpPr>
            <p:spPr>
              <a:xfrm>
                <a:off x="5454669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矩形 137">
                <a:extLst>
                  <a:ext uri="{FF2B5EF4-FFF2-40B4-BE49-F238E27FC236}">
                    <a16:creationId xmlns:a16="http://schemas.microsoft.com/office/drawing/2014/main" id="{27B21227-08C8-4E9E-A250-F58D431E902A}"/>
                  </a:ext>
                </a:extLst>
              </p:cNvPr>
              <p:cNvSpPr/>
              <p:nvPr/>
            </p:nvSpPr>
            <p:spPr>
              <a:xfrm>
                <a:off x="5971584" y="4545720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矩形 138">
                <a:extLst>
                  <a:ext uri="{FF2B5EF4-FFF2-40B4-BE49-F238E27FC236}">
                    <a16:creationId xmlns:a16="http://schemas.microsoft.com/office/drawing/2014/main" id="{1E4E1F18-1B0D-4477-91D8-709112FC397C}"/>
                  </a:ext>
                </a:extLst>
              </p:cNvPr>
              <p:cNvSpPr/>
              <p:nvPr/>
            </p:nvSpPr>
            <p:spPr>
              <a:xfrm>
                <a:off x="6688886" y="4532444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139">
                <a:extLst>
                  <a:ext uri="{FF2B5EF4-FFF2-40B4-BE49-F238E27FC236}">
                    <a16:creationId xmlns:a16="http://schemas.microsoft.com/office/drawing/2014/main" id="{76482961-87F0-47CF-950B-F1028E0FBE69}"/>
                  </a:ext>
                </a:extLst>
              </p:cNvPr>
              <p:cNvSpPr/>
              <p:nvPr/>
            </p:nvSpPr>
            <p:spPr>
              <a:xfrm>
                <a:off x="7192503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140">
                <a:extLst>
                  <a:ext uri="{FF2B5EF4-FFF2-40B4-BE49-F238E27FC236}">
                    <a16:creationId xmlns:a16="http://schemas.microsoft.com/office/drawing/2014/main" id="{A527C89A-A325-4EFB-93A3-BB72DFC18E52}"/>
                  </a:ext>
                </a:extLst>
              </p:cNvPr>
              <p:cNvSpPr/>
              <p:nvPr/>
            </p:nvSpPr>
            <p:spPr>
              <a:xfrm>
                <a:off x="7725037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 141">
                <a:extLst>
                  <a:ext uri="{FF2B5EF4-FFF2-40B4-BE49-F238E27FC236}">
                    <a16:creationId xmlns:a16="http://schemas.microsoft.com/office/drawing/2014/main" id="{2F10AECF-D6D6-4192-A79E-7B138E9EF4D1}"/>
                  </a:ext>
                </a:extLst>
              </p:cNvPr>
              <p:cNvSpPr/>
              <p:nvPr/>
            </p:nvSpPr>
            <p:spPr>
              <a:xfrm>
                <a:off x="8233198" y="4539566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等腰三角形 169">
                <a:extLst>
                  <a:ext uri="{FF2B5EF4-FFF2-40B4-BE49-F238E27FC236}">
                    <a16:creationId xmlns:a16="http://schemas.microsoft.com/office/drawing/2014/main" id="{C656FD3F-A066-48CA-9AC6-2C92D51DA241}"/>
                  </a:ext>
                </a:extLst>
              </p:cNvPr>
              <p:cNvSpPr/>
              <p:nvPr/>
            </p:nvSpPr>
            <p:spPr>
              <a:xfrm>
                <a:off x="4636104" y="4287903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621047D-80BF-4FFB-8C87-D01754C7F242}"/>
                  </a:ext>
                </a:extLst>
              </p:cNvPr>
              <p:cNvGrpSpPr/>
              <p:nvPr/>
            </p:nvGrpSpPr>
            <p:grpSpPr>
              <a:xfrm>
                <a:off x="7042671" y="4200114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69" name="直接连接符 154">
                  <a:extLst>
                    <a:ext uri="{FF2B5EF4-FFF2-40B4-BE49-F238E27FC236}">
                      <a16:creationId xmlns:a16="http://schemas.microsoft.com/office/drawing/2014/main" id="{3F2B2AB1-409F-49B0-815F-F6E4D892E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155">
                  <a:extLst>
                    <a:ext uri="{FF2B5EF4-FFF2-40B4-BE49-F238E27FC236}">
                      <a16:creationId xmlns:a16="http://schemas.microsoft.com/office/drawing/2014/main" id="{856AA600-F46D-4171-914A-1734E31FC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20A13B9-197B-4ED5-AC3A-EA022953E024}"/>
                  </a:ext>
                </a:extLst>
              </p:cNvPr>
              <p:cNvGrpSpPr/>
              <p:nvPr/>
            </p:nvGrpSpPr>
            <p:grpSpPr>
              <a:xfrm>
                <a:off x="4764291" y="4207734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72" name="直接连接符 154">
                  <a:extLst>
                    <a:ext uri="{FF2B5EF4-FFF2-40B4-BE49-F238E27FC236}">
                      <a16:creationId xmlns:a16="http://schemas.microsoft.com/office/drawing/2014/main" id="{EEF2DBCD-5910-4367-817E-C45A601E0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155">
                  <a:extLst>
                    <a:ext uri="{FF2B5EF4-FFF2-40B4-BE49-F238E27FC236}">
                      <a16:creationId xmlns:a16="http://schemas.microsoft.com/office/drawing/2014/main" id="{51D65A2F-0E70-4A35-8E5D-25F0503E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矩形: 圆角 125">
                <a:extLst>
                  <a:ext uri="{FF2B5EF4-FFF2-40B4-BE49-F238E27FC236}">
                    <a16:creationId xmlns:a16="http://schemas.microsoft.com/office/drawing/2014/main" id="{99FD3664-F1BF-4D2C-87A7-0C475CD7F8C1}"/>
                  </a:ext>
                </a:extLst>
              </p:cNvPr>
              <p:cNvSpPr/>
              <p:nvPr/>
            </p:nvSpPr>
            <p:spPr>
              <a:xfrm>
                <a:off x="5628658" y="4009643"/>
                <a:ext cx="1557030" cy="136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133">
                <a:extLst>
                  <a:ext uri="{FF2B5EF4-FFF2-40B4-BE49-F238E27FC236}">
                    <a16:creationId xmlns:a16="http://schemas.microsoft.com/office/drawing/2014/main" id="{74084FAE-6DC9-4370-B523-0B83E8EE893A}"/>
                  </a:ext>
                </a:extLst>
              </p:cNvPr>
              <p:cNvSpPr/>
              <p:nvPr/>
            </p:nvSpPr>
            <p:spPr>
              <a:xfrm>
                <a:off x="7180871" y="3960210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134">
                <a:extLst>
                  <a:ext uri="{FF2B5EF4-FFF2-40B4-BE49-F238E27FC236}">
                    <a16:creationId xmlns:a16="http://schemas.microsoft.com/office/drawing/2014/main" id="{DFC97B08-21AA-476E-90C9-E11CA766FBB7}"/>
                  </a:ext>
                </a:extLst>
              </p:cNvPr>
              <p:cNvSpPr/>
              <p:nvPr/>
            </p:nvSpPr>
            <p:spPr>
              <a:xfrm>
                <a:off x="4918943" y="3967704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: Rounded Corners 30">
                <a:extLst>
                  <a:ext uri="{FF2B5EF4-FFF2-40B4-BE49-F238E27FC236}">
                    <a16:creationId xmlns:a16="http://schemas.microsoft.com/office/drawing/2014/main" id="{A6574BBF-A9A5-4E32-AEC4-F2DD6A5C631B}"/>
                  </a:ext>
                </a:extLst>
              </p:cNvPr>
              <p:cNvSpPr/>
              <p:nvPr/>
            </p:nvSpPr>
            <p:spPr>
              <a:xfrm>
                <a:off x="4838541" y="4456760"/>
                <a:ext cx="371951" cy="4064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: 圆角 115">
                <a:extLst>
                  <a:ext uri="{FF2B5EF4-FFF2-40B4-BE49-F238E27FC236}">
                    <a16:creationId xmlns:a16="http://schemas.microsoft.com/office/drawing/2014/main" id="{230DB6BD-1754-4B25-BE8E-178A3936F29A}"/>
                  </a:ext>
                </a:extLst>
              </p:cNvPr>
              <p:cNvSpPr/>
              <p:nvPr/>
            </p:nvSpPr>
            <p:spPr>
              <a:xfrm>
                <a:off x="4488525" y="3052020"/>
                <a:ext cx="625614" cy="580229"/>
              </a:xfrm>
              <a:prstGeom prst="roundRect">
                <a:avLst>
                  <a:gd name="adj" fmla="val 3773"/>
                </a:avLst>
              </a:prstGeom>
              <a:solidFill>
                <a:srgbClr val="FFE699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Node</a:t>
                </a: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A42B26F-5306-44EC-9370-36D1F3E18F2B}"/>
                  </a:ext>
                </a:extLst>
              </p:cNvPr>
              <p:cNvSpPr/>
              <p:nvPr/>
            </p:nvSpPr>
            <p:spPr>
              <a:xfrm>
                <a:off x="4162316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B545D437-1B24-42FE-8F43-72531F5994E6}"/>
                  </a:ext>
                </a:extLst>
              </p:cNvPr>
              <p:cNvSpPr/>
              <p:nvPr/>
            </p:nvSpPr>
            <p:spPr>
              <a:xfrm>
                <a:off x="5219594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F9B3998D-6BD2-4F98-8441-70E6D289F2D8}"/>
                  </a:ext>
                </a:extLst>
              </p:cNvPr>
              <p:cNvSpPr/>
              <p:nvPr/>
            </p:nvSpPr>
            <p:spPr>
              <a:xfrm>
                <a:off x="7353195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58E12F68-FF72-4E4C-8A8E-982CDF816536}"/>
                  </a:ext>
                </a:extLst>
              </p:cNvPr>
              <p:cNvSpPr/>
              <p:nvPr/>
            </p:nvSpPr>
            <p:spPr>
              <a:xfrm>
                <a:off x="6308973" y="3192557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5D8A1A42-376B-4151-A40A-A6B5413FFCB0}"/>
                  </a:ext>
                </a:extLst>
              </p:cNvPr>
              <p:cNvSpPr/>
              <p:nvPr/>
            </p:nvSpPr>
            <p:spPr>
              <a:xfrm>
                <a:off x="4224534" y="3881626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" name="Group 161">
                <a:extLst>
                  <a:ext uri="{FF2B5EF4-FFF2-40B4-BE49-F238E27FC236}">
                    <a16:creationId xmlns:a16="http://schemas.microsoft.com/office/drawing/2014/main" id="{530598D9-6F92-4F84-834D-F44296F9F14E}"/>
                  </a:ext>
                </a:extLst>
              </p:cNvPr>
              <p:cNvGrpSpPr/>
              <p:nvPr/>
            </p:nvGrpSpPr>
            <p:grpSpPr>
              <a:xfrm>
                <a:off x="7833763" y="5613689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85" name="直接连接符 154">
                  <a:extLst>
                    <a:ext uri="{FF2B5EF4-FFF2-40B4-BE49-F238E27FC236}">
                      <a16:creationId xmlns:a16="http://schemas.microsoft.com/office/drawing/2014/main" id="{033C1287-41C5-43BE-BF95-DA98C6482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155">
                  <a:extLst>
                    <a:ext uri="{FF2B5EF4-FFF2-40B4-BE49-F238E27FC236}">
                      <a16:creationId xmlns:a16="http://schemas.microsoft.com/office/drawing/2014/main" id="{272E639B-E320-46C1-84A7-AD34FAE35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156">
                  <a:extLst>
                    <a:ext uri="{FF2B5EF4-FFF2-40B4-BE49-F238E27FC236}">
                      <a16:creationId xmlns:a16="http://schemas.microsoft.com/office/drawing/2014/main" id="{3642992D-F45C-45A2-A2A1-5EC4BEFDA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157">
                  <a:extLst>
                    <a:ext uri="{FF2B5EF4-FFF2-40B4-BE49-F238E27FC236}">
                      <a16:creationId xmlns:a16="http://schemas.microsoft.com/office/drawing/2014/main" id="{F5B5C522-982C-4497-88E2-609D47FAE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166">
                <a:extLst>
                  <a:ext uri="{FF2B5EF4-FFF2-40B4-BE49-F238E27FC236}">
                    <a16:creationId xmlns:a16="http://schemas.microsoft.com/office/drawing/2014/main" id="{D4626255-A6AE-428A-933B-24B1E3831C54}"/>
                  </a:ext>
                </a:extLst>
              </p:cNvPr>
              <p:cNvGrpSpPr/>
              <p:nvPr/>
            </p:nvGrpSpPr>
            <p:grpSpPr>
              <a:xfrm>
                <a:off x="5559079" y="5622804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90" name="直接连接符 154">
                  <a:extLst>
                    <a:ext uri="{FF2B5EF4-FFF2-40B4-BE49-F238E27FC236}">
                      <a16:creationId xmlns:a16="http://schemas.microsoft.com/office/drawing/2014/main" id="{27FBD72D-76B9-4515-9761-FB07C4C81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155">
                  <a:extLst>
                    <a:ext uri="{FF2B5EF4-FFF2-40B4-BE49-F238E27FC236}">
                      <a16:creationId xmlns:a16="http://schemas.microsoft.com/office/drawing/2014/main" id="{B6B5CF84-0CDB-4076-B2EF-69FFA961B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156">
                  <a:extLst>
                    <a:ext uri="{FF2B5EF4-FFF2-40B4-BE49-F238E27FC236}">
                      <a16:creationId xmlns:a16="http://schemas.microsoft.com/office/drawing/2014/main" id="{07654C8B-7F64-4DF4-BB6C-19DA3BCFA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157">
                  <a:extLst>
                    <a:ext uri="{FF2B5EF4-FFF2-40B4-BE49-F238E27FC236}">
                      <a16:creationId xmlns:a16="http://schemas.microsoft.com/office/drawing/2014/main" id="{A76C29F4-5557-4023-BD33-F928D0B63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171">
                <a:extLst>
                  <a:ext uri="{FF2B5EF4-FFF2-40B4-BE49-F238E27FC236}">
                    <a16:creationId xmlns:a16="http://schemas.microsoft.com/office/drawing/2014/main" id="{7241E8D5-166D-4883-93C3-1487871E6DD9}"/>
                  </a:ext>
                </a:extLst>
              </p:cNvPr>
              <p:cNvGrpSpPr/>
              <p:nvPr/>
            </p:nvGrpSpPr>
            <p:grpSpPr>
              <a:xfrm>
                <a:off x="6788868" y="5604163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95" name="直接连接符 154">
                  <a:extLst>
                    <a:ext uri="{FF2B5EF4-FFF2-40B4-BE49-F238E27FC236}">
                      <a16:creationId xmlns:a16="http://schemas.microsoft.com/office/drawing/2014/main" id="{FD1B7875-99AF-47F2-B549-801716278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155">
                  <a:extLst>
                    <a:ext uri="{FF2B5EF4-FFF2-40B4-BE49-F238E27FC236}">
                      <a16:creationId xmlns:a16="http://schemas.microsoft.com/office/drawing/2014/main" id="{EA955E88-B78D-4193-A48E-BBEA07DC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156">
                  <a:extLst>
                    <a:ext uri="{FF2B5EF4-FFF2-40B4-BE49-F238E27FC236}">
                      <a16:creationId xmlns:a16="http://schemas.microsoft.com/office/drawing/2014/main" id="{4F1E0608-4F08-4D7D-BA4D-C2984E974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157">
                  <a:extLst>
                    <a:ext uri="{FF2B5EF4-FFF2-40B4-BE49-F238E27FC236}">
                      <a16:creationId xmlns:a16="http://schemas.microsoft.com/office/drawing/2014/main" id="{E98B4FC5-7278-4CE4-AC31-C9631B07C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矩形: 圆角 122">
                <a:extLst>
                  <a:ext uri="{FF2B5EF4-FFF2-40B4-BE49-F238E27FC236}">
                    <a16:creationId xmlns:a16="http://schemas.microsoft.com/office/drawing/2014/main" id="{A47C9E6C-383B-4DA6-B08E-1233BA668C59}"/>
                  </a:ext>
                </a:extLst>
              </p:cNvPr>
              <p:cNvSpPr/>
              <p:nvPr/>
            </p:nvSpPr>
            <p:spPr>
              <a:xfrm>
                <a:off x="4166377" y="5014153"/>
                <a:ext cx="4480112" cy="1105153"/>
              </a:xfrm>
              <a:prstGeom prst="roundRect">
                <a:avLst>
                  <a:gd name="adj" fmla="val 2498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等腰三角形 167">
                <a:extLst>
                  <a:ext uri="{FF2B5EF4-FFF2-40B4-BE49-F238E27FC236}">
                    <a16:creationId xmlns:a16="http://schemas.microsoft.com/office/drawing/2014/main" id="{55127BF6-B410-450A-9F2C-B542F596AF32}"/>
                  </a:ext>
                </a:extLst>
              </p:cNvPr>
              <p:cNvSpPr/>
              <p:nvPr/>
            </p:nvSpPr>
            <p:spPr>
              <a:xfrm flipH="1">
                <a:off x="5664652" y="5462968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等腰三角形 163">
                <a:extLst>
                  <a:ext uri="{FF2B5EF4-FFF2-40B4-BE49-F238E27FC236}">
                    <a16:creationId xmlns:a16="http://schemas.microsoft.com/office/drawing/2014/main" id="{EFBA9876-7C0C-4E00-8B62-1E56E34CF628}"/>
                  </a:ext>
                </a:extLst>
              </p:cNvPr>
              <p:cNvSpPr/>
              <p:nvPr/>
            </p:nvSpPr>
            <p:spPr>
              <a:xfrm>
                <a:off x="6905153" y="5444375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等腰三角形 161">
                <a:extLst>
                  <a:ext uri="{FF2B5EF4-FFF2-40B4-BE49-F238E27FC236}">
                    <a16:creationId xmlns:a16="http://schemas.microsoft.com/office/drawing/2014/main" id="{DE48691F-12EB-42C2-9A52-3E5C806F0E8F}"/>
                  </a:ext>
                </a:extLst>
              </p:cNvPr>
              <p:cNvSpPr/>
              <p:nvPr/>
            </p:nvSpPr>
            <p:spPr>
              <a:xfrm flipH="1">
                <a:off x="7942114" y="5444375"/>
                <a:ext cx="269909" cy="173477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03" name="Group 258">
                <a:extLst>
                  <a:ext uri="{FF2B5EF4-FFF2-40B4-BE49-F238E27FC236}">
                    <a16:creationId xmlns:a16="http://schemas.microsoft.com/office/drawing/2014/main" id="{414D2B7D-181F-4117-83A6-7E03029EFE39}"/>
                  </a:ext>
                </a:extLst>
              </p:cNvPr>
              <p:cNvGrpSpPr/>
              <p:nvPr/>
            </p:nvGrpSpPr>
            <p:grpSpPr>
              <a:xfrm>
                <a:off x="4517499" y="5618498"/>
                <a:ext cx="515028" cy="124935"/>
                <a:chOff x="1453322" y="4388903"/>
                <a:chExt cx="515028" cy="124935"/>
              </a:xfrm>
            </p:grpSpPr>
            <p:cxnSp>
              <p:nvCxnSpPr>
                <p:cNvPr id="104" name="直接连接符 154">
                  <a:extLst>
                    <a:ext uri="{FF2B5EF4-FFF2-40B4-BE49-F238E27FC236}">
                      <a16:creationId xmlns:a16="http://schemas.microsoft.com/office/drawing/2014/main" id="{561FBB08-AAA1-45DE-ACB4-DD0D3FFED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517" y="4388903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55">
                  <a:extLst>
                    <a:ext uri="{FF2B5EF4-FFF2-40B4-BE49-F238E27FC236}">
                      <a16:creationId xmlns:a16="http://schemas.microsoft.com/office/drawing/2014/main" id="{C3235DE3-7C64-4334-83FA-DCDD1965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322" y="4453160"/>
                  <a:ext cx="51502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56">
                  <a:extLst>
                    <a:ext uri="{FF2B5EF4-FFF2-40B4-BE49-F238E27FC236}">
                      <a16:creationId xmlns:a16="http://schemas.microsoft.com/office/drawing/2014/main" id="{EAD02D64-02D7-47C5-A9A5-8F444D6C4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0188" y="4439726"/>
                  <a:ext cx="0" cy="7313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57">
                  <a:extLst>
                    <a:ext uri="{FF2B5EF4-FFF2-40B4-BE49-F238E27FC236}">
                      <a16:creationId xmlns:a16="http://schemas.microsoft.com/office/drawing/2014/main" id="{9839B949-0202-4561-A37E-EBECCFF80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484" y="4439726"/>
                  <a:ext cx="0" cy="741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32">
                <a:extLst>
                  <a:ext uri="{FF2B5EF4-FFF2-40B4-BE49-F238E27FC236}">
                    <a16:creationId xmlns:a16="http://schemas.microsoft.com/office/drawing/2014/main" id="{A29876C4-FEF8-4E1A-B8A1-9121B18F1DB3}"/>
                  </a:ext>
                </a:extLst>
              </p:cNvPr>
              <p:cNvSpPr/>
              <p:nvPr/>
            </p:nvSpPr>
            <p:spPr>
              <a:xfrm>
                <a:off x="4399051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矩形 135">
                <a:extLst>
                  <a:ext uri="{FF2B5EF4-FFF2-40B4-BE49-F238E27FC236}">
                    <a16:creationId xmlns:a16="http://schemas.microsoft.com/office/drawing/2014/main" id="{C29E3673-1746-42BB-90D4-DAFB3D83CA00}"/>
                  </a:ext>
                </a:extLst>
              </p:cNvPr>
              <p:cNvSpPr/>
              <p:nvPr/>
            </p:nvSpPr>
            <p:spPr>
              <a:xfrm>
                <a:off x="4915966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矩形 136">
                <a:extLst>
                  <a:ext uri="{FF2B5EF4-FFF2-40B4-BE49-F238E27FC236}">
                    <a16:creationId xmlns:a16="http://schemas.microsoft.com/office/drawing/2014/main" id="{0A7374C2-0318-45CF-9B0A-6E1625D9227D}"/>
                  </a:ext>
                </a:extLst>
              </p:cNvPr>
              <p:cNvSpPr/>
              <p:nvPr/>
            </p:nvSpPr>
            <p:spPr>
              <a:xfrm>
                <a:off x="5449431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矩形 137">
                <a:extLst>
                  <a:ext uri="{FF2B5EF4-FFF2-40B4-BE49-F238E27FC236}">
                    <a16:creationId xmlns:a16="http://schemas.microsoft.com/office/drawing/2014/main" id="{C088BB63-6FA2-4CC2-A223-B2DE16EFE925}"/>
                  </a:ext>
                </a:extLst>
              </p:cNvPr>
              <p:cNvSpPr/>
              <p:nvPr/>
            </p:nvSpPr>
            <p:spPr>
              <a:xfrm>
                <a:off x="5966346" y="5720785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矩形 138">
                <a:extLst>
                  <a:ext uri="{FF2B5EF4-FFF2-40B4-BE49-F238E27FC236}">
                    <a16:creationId xmlns:a16="http://schemas.microsoft.com/office/drawing/2014/main" id="{46A005B5-7728-4CE0-93A9-8070826BCC28}"/>
                  </a:ext>
                </a:extLst>
              </p:cNvPr>
              <p:cNvSpPr/>
              <p:nvPr/>
            </p:nvSpPr>
            <p:spPr>
              <a:xfrm>
                <a:off x="6683648" y="5707509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矩形 139">
                <a:extLst>
                  <a:ext uri="{FF2B5EF4-FFF2-40B4-BE49-F238E27FC236}">
                    <a16:creationId xmlns:a16="http://schemas.microsoft.com/office/drawing/2014/main" id="{3F7757DA-082D-40A0-B713-3BE7FDB5B5E5}"/>
                  </a:ext>
                </a:extLst>
              </p:cNvPr>
              <p:cNvSpPr/>
              <p:nvPr/>
            </p:nvSpPr>
            <p:spPr>
              <a:xfrm>
                <a:off x="7187265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矩形 140">
                <a:extLst>
                  <a:ext uri="{FF2B5EF4-FFF2-40B4-BE49-F238E27FC236}">
                    <a16:creationId xmlns:a16="http://schemas.microsoft.com/office/drawing/2014/main" id="{2D29FE17-44A4-4B26-88C2-643C873C7FFD}"/>
                  </a:ext>
                </a:extLst>
              </p:cNvPr>
              <p:cNvSpPr/>
              <p:nvPr/>
            </p:nvSpPr>
            <p:spPr>
              <a:xfrm>
                <a:off x="7719799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矩形 141">
                <a:extLst>
                  <a:ext uri="{FF2B5EF4-FFF2-40B4-BE49-F238E27FC236}">
                    <a16:creationId xmlns:a16="http://schemas.microsoft.com/office/drawing/2014/main" id="{014B9B38-EF98-4455-8040-963B272EE67C}"/>
                  </a:ext>
                </a:extLst>
              </p:cNvPr>
              <p:cNvSpPr/>
              <p:nvPr/>
            </p:nvSpPr>
            <p:spPr>
              <a:xfrm>
                <a:off x="8227960" y="5714631"/>
                <a:ext cx="227052" cy="2367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等腰三角形 169">
                <a:extLst>
                  <a:ext uri="{FF2B5EF4-FFF2-40B4-BE49-F238E27FC236}">
                    <a16:creationId xmlns:a16="http://schemas.microsoft.com/office/drawing/2014/main" id="{DF4D8D80-B690-43B1-8A98-2A2733686A67}"/>
                  </a:ext>
                </a:extLst>
              </p:cNvPr>
              <p:cNvSpPr/>
              <p:nvPr/>
            </p:nvSpPr>
            <p:spPr>
              <a:xfrm>
                <a:off x="4630866" y="5462968"/>
                <a:ext cx="269909" cy="171079"/>
              </a:xfrm>
              <a:prstGeom prst="triangle">
                <a:avLst/>
              </a:prstGeom>
              <a:solidFill>
                <a:srgbClr val="F0C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17" name="Group 304">
                <a:extLst>
                  <a:ext uri="{FF2B5EF4-FFF2-40B4-BE49-F238E27FC236}">
                    <a16:creationId xmlns:a16="http://schemas.microsoft.com/office/drawing/2014/main" id="{900C766E-C54C-48FB-9986-72EC9E9EF1AC}"/>
                  </a:ext>
                </a:extLst>
              </p:cNvPr>
              <p:cNvGrpSpPr/>
              <p:nvPr/>
            </p:nvGrpSpPr>
            <p:grpSpPr>
              <a:xfrm>
                <a:off x="7037433" y="5375179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118" name="直接连接符 154">
                  <a:extLst>
                    <a:ext uri="{FF2B5EF4-FFF2-40B4-BE49-F238E27FC236}">
                      <a16:creationId xmlns:a16="http://schemas.microsoft.com/office/drawing/2014/main" id="{09154B49-8EEA-4C2D-AA77-3547CF7AF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55">
                  <a:extLst>
                    <a:ext uri="{FF2B5EF4-FFF2-40B4-BE49-F238E27FC236}">
                      <a16:creationId xmlns:a16="http://schemas.microsoft.com/office/drawing/2014/main" id="{F6C76566-1317-4285-8DB1-CB1D2C1F3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309">
                <a:extLst>
                  <a:ext uri="{FF2B5EF4-FFF2-40B4-BE49-F238E27FC236}">
                    <a16:creationId xmlns:a16="http://schemas.microsoft.com/office/drawing/2014/main" id="{F7DDFDF3-A897-4B83-9281-844784CD9273}"/>
                  </a:ext>
                </a:extLst>
              </p:cNvPr>
              <p:cNvGrpSpPr/>
              <p:nvPr/>
            </p:nvGrpSpPr>
            <p:grpSpPr>
              <a:xfrm>
                <a:off x="4759053" y="5382799"/>
                <a:ext cx="1033785" cy="81522"/>
                <a:chOff x="1701644" y="4151851"/>
                <a:chExt cx="1033785" cy="81522"/>
              </a:xfrm>
            </p:grpSpPr>
            <p:cxnSp>
              <p:nvCxnSpPr>
                <p:cNvPr id="121" name="直接连接符 154">
                  <a:extLst>
                    <a:ext uri="{FF2B5EF4-FFF2-40B4-BE49-F238E27FC236}">
                      <a16:creationId xmlns:a16="http://schemas.microsoft.com/office/drawing/2014/main" id="{F2411EC0-F59F-454D-8982-A5C1B8DA8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894" y="4151851"/>
                  <a:ext cx="0" cy="6425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55">
                  <a:extLst>
                    <a:ext uri="{FF2B5EF4-FFF2-40B4-BE49-F238E27FC236}">
                      <a16:creationId xmlns:a16="http://schemas.microsoft.com/office/drawing/2014/main" id="{FD5C023C-69FA-41E9-AD92-D9E1ABD2A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1644" y="4233373"/>
                  <a:ext cx="1033785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矩形 133">
                <a:extLst>
                  <a:ext uri="{FF2B5EF4-FFF2-40B4-BE49-F238E27FC236}">
                    <a16:creationId xmlns:a16="http://schemas.microsoft.com/office/drawing/2014/main" id="{08F38077-FC2C-4271-8DDC-AE69CCDFCE1C}"/>
                  </a:ext>
                </a:extLst>
              </p:cNvPr>
              <p:cNvSpPr/>
              <p:nvPr/>
            </p:nvSpPr>
            <p:spPr>
              <a:xfrm>
                <a:off x="7175633" y="5135275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矩形 134">
                <a:extLst>
                  <a:ext uri="{FF2B5EF4-FFF2-40B4-BE49-F238E27FC236}">
                    <a16:creationId xmlns:a16="http://schemas.microsoft.com/office/drawing/2014/main" id="{F5DA4B2E-CF4B-460A-8F80-B62D4DC78BA4}"/>
                  </a:ext>
                </a:extLst>
              </p:cNvPr>
              <p:cNvSpPr/>
              <p:nvPr/>
            </p:nvSpPr>
            <p:spPr>
              <a:xfrm>
                <a:off x="4913705" y="5142769"/>
                <a:ext cx="729828" cy="242640"/>
              </a:xfrm>
              <a:prstGeom prst="rect">
                <a:avLst/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CPU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lowchart: Connector 132">
                <a:extLst>
                  <a:ext uri="{FF2B5EF4-FFF2-40B4-BE49-F238E27FC236}">
                    <a16:creationId xmlns:a16="http://schemas.microsoft.com/office/drawing/2014/main" id="{6790C127-DC80-40DF-B900-AD4833AD9437}"/>
                  </a:ext>
                </a:extLst>
              </p:cNvPr>
              <p:cNvSpPr/>
              <p:nvPr/>
            </p:nvSpPr>
            <p:spPr>
              <a:xfrm>
                <a:off x="4224534" y="5075035"/>
                <a:ext cx="276577" cy="29915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30">
                <a:extLst>
                  <a:ext uri="{FF2B5EF4-FFF2-40B4-BE49-F238E27FC236}">
                    <a16:creationId xmlns:a16="http://schemas.microsoft.com/office/drawing/2014/main" id="{14BE1B12-7E14-4568-9596-A726A8724D79}"/>
                  </a:ext>
                </a:extLst>
              </p:cNvPr>
              <p:cNvSpPr/>
              <p:nvPr/>
            </p:nvSpPr>
            <p:spPr>
              <a:xfrm>
                <a:off x="4324273" y="5425736"/>
                <a:ext cx="887609" cy="616784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Rectangle: Rounded Corners 129">
                <a:extLst>
                  <a:ext uri="{FF2B5EF4-FFF2-40B4-BE49-F238E27FC236}">
                    <a16:creationId xmlns:a16="http://schemas.microsoft.com/office/drawing/2014/main" id="{524A82B2-2B33-4431-B355-2DE6D64B87E8}"/>
                  </a:ext>
                </a:extLst>
              </p:cNvPr>
              <p:cNvSpPr/>
              <p:nvPr/>
            </p:nvSpPr>
            <p:spPr>
              <a:xfrm>
                <a:off x="5368640" y="5415810"/>
                <a:ext cx="883894" cy="636636"/>
              </a:xfrm>
              <a:prstGeom prst="roundRect">
                <a:avLst>
                  <a:gd name="adj" fmla="val 9150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: Rounded Corners 30">
                <a:extLst>
                  <a:ext uri="{FF2B5EF4-FFF2-40B4-BE49-F238E27FC236}">
                    <a16:creationId xmlns:a16="http://schemas.microsoft.com/office/drawing/2014/main" id="{66D5D978-90A1-4268-B435-296C4B4BEB2B}"/>
                  </a:ext>
                </a:extLst>
              </p:cNvPr>
              <p:cNvSpPr/>
              <p:nvPr/>
            </p:nvSpPr>
            <p:spPr>
              <a:xfrm>
                <a:off x="6624482" y="5088407"/>
                <a:ext cx="1885656" cy="963057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文本框 10">
                <a:extLst>
                  <a:ext uri="{FF2B5EF4-FFF2-40B4-BE49-F238E27FC236}">
                    <a16:creationId xmlns:a16="http://schemas.microsoft.com/office/drawing/2014/main" id="{43572782-A187-482B-A964-D820C5149F9B}"/>
                  </a:ext>
                </a:extLst>
              </p:cNvPr>
              <p:cNvSpPr txBox="1"/>
              <p:nvPr/>
            </p:nvSpPr>
            <p:spPr>
              <a:xfrm rot="16200000">
                <a:off x="3549899" y="4280329"/>
                <a:ext cx="960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 Node</a:t>
                </a: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文本框 298">
                <a:extLst>
                  <a:ext uri="{FF2B5EF4-FFF2-40B4-BE49-F238E27FC236}">
                    <a16:creationId xmlns:a16="http://schemas.microsoft.com/office/drawing/2014/main" id="{85C190A4-58AF-4E22-BC62-36C567B6AE75}"/>
                  </a:ext>
                </a:extLst>
              </p:cNvPr>
              <p:cNvSpPr txBox="1"/>
              <p:nvPr/>
            </p:nvSpPr>
            <p:spPr>
              <a:xfrm rot="16200000">
                <a:off x="3549899" y="5397834"/>
                <a:ext cx="960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8-GPU Node</a:t>
                </a: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文本框 11">
                <a:extLst>
                  <a:ext uri="{FF2B5EF4-FFF2-40B4-BE49-F238E27FC236}">
                    <a16:creationId xmlns:a16="http://schemas.microsoft.com/office/drawing/2014/main" id="{30832C0E-AD8B-42D1-911E-88D5B550A209}"/>
                  </a:ext>
                </a:extLst>
              </p:cNvPr>
              <p:cNvSpPr txBox="1"/>
              <p:nvPr/>
            </p:nvSpPr>
            <p:spPr>
              <a:xfrm>
                <a:off x="6227303" y="3930681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QPI</a:t>
                </a: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Rectangle: Rounded Corners 30">
                <a:extLst>
                  <a:ext uri="{FF2B5EF4-FFF2-40B4-BE49-F238E27FC236}">
                    <a16:creationId xmlns:a16="http://schemas.microsoft.com/office/drawing/2014/main" id="{7DCA8A5F-4BE3-4079-A400-F98A33BD3A16}"/>
                  </a:ext>
                </a:extLst>
              </p:cNvPr>
              <p:cNvSpPr/>
              <p:nvPr/>
            </p:nvSpPr>
            <p:spPr>
              <a:xfrm>
                <a:off x="6630832" y="3918677"/>
                <a:ext cx="1879308" cy="96049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文本框 302">
                <a:extLst>
                  <a:ext uri="{FF2B5EF4-FFF2-40B4-BE49-F238E27FC236}">
                    <a16:creationId xmlns:a16="http://schemas.microsoft.com/office/drawing/2014/main" id="{C12B7C7B-75E2-4A86-809F-42A94A9270BA}"/>
                  </a:ext>
                </a:extLst>
              </p:cNvPr>
              <p:cNvSpPr txBox="1"/>
              <p:nvPr/>
            </p:nvSpPr>
            <p:spPr>
              <a:xfrm>
                <a:off x="6227303" y="5120784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QPI</a:t>
                </a: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672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108-3F49-435C-B6F7-5114D591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如何让调度兼顾</a:t>
            </a:r>
            <a:r>
              <a:rPr lang="en-US" altLang="zh-CN"/>
              <a:t>SLA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A7A8-D332-4678-97F3-7B76CC99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48384" cy="3027729"/>
          </a:xfrm>
        </p:spPr>
        <p:txBody>
          <a:bodyPr>
            <a:noAutofit/>
          </a:bodyPr>
          <a:lstStyle/>
          <a:p>
            <a:r>
              <a:rPr lang="zh-CN" altLang="en-US" sz="2000"/>
              <a:t>问题：</a:t>
            </a:r>
            <a:endParaRPr lang="en-US" altLang="zh-CN" sz="2000"/>
          </a:p>
          <a:p>
            <a:pPr lvl="1"/>
            <a:r>
              <a:rPr lang="zh-CN" altLang="en-US" sz="1600"/>
              <a:t>共享集群资源被其他组织占用提升了资源利用率但是无法保证</a:t>
            </a:r>
            <a:r>
              <a:rPr lang="en-US" altLang="zh-CN" sz="1600"/>
              <a:t>SLA?</a:t>
            </a:r>
          </a:p>
          <a:p>
            <a:r>
              <a:rPr lang="zh-CN" altLang="en-US" sz="2000"/>
              <a:t>挑战：</a:t>
            </a:r>
            <a:endParaRPr lang="en-US" altLang="zh-CN" sz="2000"/>
          </a:p>
          <a:p>
            <a:pPr lvl="1"/>
            <a:r>
              <a:rPr lang="zh-CN" altLang="en-US" sz="1600"/>
              <a:t>在深度学习作业下，被抢占的作业当前只能失败，无法像传统</a:t>
            </a:r>
            <a:r>
              <a:rPr lang="en-US" altLang="zh-CN" sz="1600"/>
              <a:t>OS</a:t>
            </a:r>
            <a:r>
              <a:rPr lang="zh-CN" altLang="en-US" sz="1600"/>
              <a:t>上下文切换</a:t>
            </a:r>
            <a:endParaRPr lang="en-US" altLang="zh-CN" sz="1600"/>
          </a:p>
          <a:p>
            <a:r>
              <a:rPr lang="zh-CN" altLang="en-US" sz="2000"/>
              <a:t>设计目标：</a:t>
            </a:r>
            <a:endParaRPr lang="en-US" altLang="zh-CN" sz="2000"/>
          </a:p>
          <a:p>
            <a:pPr lvl="1"/>
            <a:r>
              <a:rPr lang="zh-CN" altLang="en-US" sz="1600"/>
              <a:t>兼顾有限资源利用和服务等级协议（</a:t>
            </a:r>
            <a:r>
              <a:rPr lang="en-US" altLang="zh-CN" sz="1600"/>
              <a:t>SLA</a:t>
            </a:r>
            <a:r>
              <a:rPr lang="zh-CN" altLang="en-US" sz="1600"/>
              <a:t>）</a:t>
            </a:r>
            <a:endParaRPr lang="en-US" altLang="zh-CN" sz="1600"/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1513C4-1B90-49F7-8541-C451F6DE5C42}"/>
              </a:ext>
            </a:extLst>
          </p:cNvPr>
          <p:cNvGrpSpPr/>
          <p:nvPr/>
        </p:nvGrpSpPr>
        <p:grpSpPr>
          <a:xfrm>
            <a:off x="6443771" y="1275206"/>
            <a:ext cx="4860417" cy="3715851"/>
            <a:chOff x="6108563" y="1637782"/>
            <a:chExt cx="5703425" cy="4144829"/>
          </a:xfrm>
        </p:grpSpPr>
        <p:pic>
          <p:nvPicPr>
            <p:cNvPr id="4" name="Content Placeholder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279DFE-954B-4748-A30D-FA9FF0BB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563" y="2298022"/>
              <a:ext cx="5634491" cy="1446427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012DEE7-E120-4EE0-B587-AD8DF570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469" y="4408229"/>
              <a:ext cx="5663519" cy="13743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1271B-DCAE-4CCD-804E-00BE82E7D160}"/>
                </a:ext>
              </a:extLst>
            </p:cNvPr>
            <p:cNvSpPr/>
            <p:nvPr/>
          </p:nvSpPr>
          <p:spPr>
            <a:xfrm>
              <a:off x="7869419" y="1637782"/>
              <a:ext cx="2112777" cy="41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/>
                <a:t>不使用抢占调度</a:t>
              </a:r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5E3086-1C3A-4592-9410-F43CD4BDF246}"/>
                </a:ext>
              </a:extLst>
            </p:cNvPr>
            <p:cNvSpPr/>
            <p:nvPr/>
          </p:nvSpPr>
          <p:spPr>
            <a:xfrm>
              <a:off x="8004855" y="3829020"/>
              <a:ext cx="1841907" cy="41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/>
                <a:t>使用抢占调度</a:t>
              </a:r>
              <a:endParaRPr lang="en-US" b="1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C75431-8871-4974-845D-48198BD29BED}"/>
              </a:ext>
            </a:extLst>
          </p:cNvPr>
          <p:cNvSpPr/>
          <p:nvPr/>
        </p:nvSpPr>
        <p:spPr>
          <a:xfrm>
            <a:off x="6250108" y="5221680"/>
            <a:ext cx="5674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App2</a:t>
            </a:r>
            <a:r>
              <a:rPr lang="zh-CN" altLang="en-US" sz="2000"/>
              <a:t>更快结束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App1</a:t>
            </a:r>
            <a:r>
              <a:rPr lang="zh-CN" altLang="en-US" sz="2000"/>
              <a:t>的变慢可接受，因初始已经获得更多资源</a:t>
            </a:r>
          </a:p>
        </p:txBody>
      </p:sp>
    </p:spTree>
    <p:extLst>
      <p:ext uri="{BB962C8B-B14F-4D97-AF65-F5344CB8AC3E}">
        <p14:creationId xmlns:p14="http://schemas.microsoft.com/office/powerpoint/2010/main" val="302045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D74B-9DC6-40A7-B21C-21A575D0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YARN</a:t>
            </a:r>
            <a:r>
              <a:rPr lang="zh-CN" altLang="en-US"/>
              <a:t>抢占 </a:t>
            </a:r>
            <a:r>
              <a:rPr lang="en-US" altLang="zh-CN"/>
              <a:t>(Preemption)</a:t>
            </a:r>
            <a:r>
              <a:rPr lang="zh-CN" altLang="en-US"/>
              <a:t> 实例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6A8DE4-DACC-4AE2-8E1C-808CEF4C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72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策略：</a:t>
            </a:r>
            <a:endParaRPr lang="en-US" sz="2000"/>
          </a:p>
          <a:p>
            <a:r>
              <a:rPr lang="en-US" sz="2000"/>
              <a:t>Step 1: </a:t>
            </a:r>
            <a:r>
              <a:rPr lang="zh-CN" altLang="en-US" sz="2000"/>
              <a:t>从过度使用的队列中获取需要被抢占的容器</a:t>
            </a:r>
            <a:endParaRPr lang="en-US" sz="2000"/>
          </a:p>
          <a:p>
            <a:r>
              <a:rPr lang="en-US" sz="2000"/>
              <a:t>Step 2: </a:t>
            </a:r>
            <a:r>
              <a:rPr lang="zh-CN" altLang="en-US" sz="2000"/>
              <a:t>通知</a:t>
            </a:r>
            <a:r>
              <a:rPr lang="en-US" sz="2000" err="1"/>
              <a:t>ApplicationMasters</a:t>
            </a:r>
            <a:r>
              <a:rPr lang="zh-CN" altLang="en-US" sz="2000"/>
              <a:t>即将触发抢占</a:t>
            </a:r>
            <a:endParaRPr lang="en-US" sz="2000"/>
          </a:p>
          <a:p>
            <a:r>
              <a:rPr lang="en-US" sz="2000"/>
              <a:t>Step 3: </a:t>
            </a:r>
            <a:r>
              <a:rPr lang="zh-CN" altLang="en-US" sz="2000"/>
              <a:t>等待直到被抢占终止运行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AAE79-8019-4CF0-BA74-769B0CC44282}"/>
              </a:ext>
            </a:extLst>
          </p:cNvPr>
          <p:cNvSpPr/>
          <p:nvPr/>
        </p:nvSpPr>
        <p:spPr>
          <a:xfrm>
            <a:off x="6971169" y="5412017"/>
            <a:ext cx="466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C3C3C"/>
                </a:solidFill>
                <a:latin typeface="NeuePlakText-Regular"/>
              </a:rPr>
              <a:t>App1</a:t>
            </a:r>
            <a:r>
              <a:rPr lang="zh-CN" altLang="en-US">
                <a:solidFill>
                  <a:srgbClr val="3C3C3C"/>
                </a:solidFill>
                <a:latin typeface="NeuePlakText-Regular"/>
              </a:rPr>
              <a:t>的容器</a:t>
            </a:r>
            <a:r>
              <a:rPr lang="en-US">
                <a:solidFill>
                  <a:srgbClr val="3C3C3C"/>
                </a:solidFill>
                <a:latin typeface="NeuePlakText-Regular"/>
              </a:rPr>
              <a:t>C6, C7 </a:t>
            </a:r>
            <a:r>
              <a:rPr lang="zh-CN" altLang="en-US">
                <a:solidFill>
                  <a:srgbClr val="3C3C3C"/>
                </a:solidFill>
                <a:latin typeface="NeuePlakText-Regular"/>
              </a:rPr>
              <a:t>被标记为可以被抢占</a:t>
            </a:r>
            <a:endParaRPr lang="en-US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6A1D7A88-DDFB-42C3-8706-59BD1F8DC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7866" y="23901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E05FDB59-7E6A-495D-B37E-043AECBA2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4037" y="231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CCF8D-32A5-47F2-9971-E05CC28E606B}"/>
              </a:ext>
            </a:extLst>
          </p:cNvPr>
          <p:cNvGrpSpPr/>
          <p:nvPr/>
        </p:nvGrpSpPr>
        <p:grpSpPr>
          <a:xfrm>
            <a:off x="6738056" y="1838371"/>
            <a:ext cx="4396669" cy="3365423"/>
            <a:chOff x="6738056" y="1838371"/>
            <a:chExt cx="4396669" cy="3365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73F5E4-EE50-4D54-8594-69744A78F257}"/>
                </a:ext>
              </a:extLst>
            </p:cNvPr>
            <p:cNvGrpSpPr/>
            <p:nvPr/>
          </p:nvGrpSpPr>
          <p:grpSpPr>
            <a:xfrm>
              <a:off x="6738056" y="1838371"/>
              <a:ext cx="2139244" cy="3365423"/>
              <a:chOff x="6586748" y="2454081"/>
              <a:chExt cx="2139244" cy="1330336"/>
            </a:xfrm>
          </p:grpSpPr>
          <p:sp>
            <p:nvSpPr>
              <p:cNvPr id="29" name="矩形: 圆角 122">
                <a:extLst>
                  <a:ext uri="{FF2B5EF4-FFF2-40B4-BE49-F238E27FC236}">
                    <a16:creationId xmlns:a16="http://schemas.microsoft.com/office/drawing/2014/main" id="{74929FF8-9C1A-4042-8235-27ED4980126B}"/>
                  </a:ext>
                </a:extLst>
              </p:cNvPr>
              <p:cNvSpPr/>
              <p:nvPr/>
            </p:nvSpPr>
            <p:spPr>
              <a:xfrm>
                <a:off x="6586748" y="2454081"/>
                <a:ext cx="2139244" cy="671227"/>
              </a:xfrm>
              <a:prstGeom prst="roundRect">
                <a:avLst>
                  <a:gd name="adj" fmla="val 24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05429F-9053-41D4-BF81-9D27CA0699D4}"/>
                  </a:ext>
                </a:extLst>
              </p:cNvPr>
              <p:cNvSpPr/>
              <p:nvPr/>
            </p:nvSpPr>
            <p:spPr>
              <a:xfrm>
                <a:off x="7021696" y="2585277"/>
                <a:ext cx="1341842" cy="37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Queue: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Configured = 10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Used = 30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Pending = 0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矩形: 圆角 1">
                <a:extLst>
                  <a:ext uri="{FF2B5EF4-FFF2-40B4-BE49-F238E27FC236}">
                    <a16:creationId xmlns:a16="http://schemas.microsoft.com/office/drawing/2014/main" id="{2284D255-5A64-456E-9DC8-D9B754174B70}"/>
                  </a:ext>
                </a:extLst>
              </p:cNvPr>
              <p:cNvSpPr/>
              <p:nvPr/>
            </p:nvSpPr>
            <p:spPr>
              <a:xfrm>
                <a:off x="6625898" y="3666030"/>
                <a:ext cx="846508" cy="118387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C7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: 圆角 1">
                <a:extLst>
                  <a:ext uri="{FF2B5EF4-FFF2-40B4-BE49-F238E27FC236}">
                    <a16:creationId xmlns:a16="http://schemas.microsoft.com/office/drawing/2014/main" id="{062DAE71-1DF1-4A17-885E-B3AB4DB9AD05}"/>
                  </a:ext>
                </a:extLst>
              </p:cNvPr>
              <p:cNvSpPr/>
              <p:nvPr/>
            </p:nvSpPr>
            <p:spPr>
              <a:xfrm>
                <a:off x="6628336" y="3453411"/>
                <a:ext cx="845290" cy="10643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C5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: 圆角 1">
                <a:extLst>
                  <a:ext uri="{FF2B5EF4-FFF2-40B4-BE49-F238E27FC236}">
                    <a16:creationId xmlns:a16="http://schemas.microsoft.com/office/drawing/2014/main" id="{14723557-14BA-4902-A704-E6826B932A37}"/>
                  </a:ext>
                </a:extLst>
              </p:cNvPr>
              <p:cNvSpPr/>
              <p:nvPr/>
            </p:nvSpPr>
            <p:spPr>
              <a:xfrm>
                <a:off x="6627117" y="3559594"/>
                <a:ext cx="845290" cy="106436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C6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: 圆角 1">
                <a:extLst>
                  <a:ext uri="{FF2B5EF4-FFF2-40B4-BE49-F238E27FC236}">
                    <a16:creationId xmlns:a16="http://schemas.microsoft.com/office/drawing/2014/main" id="{4D6DEACC-9EBB-445A-8578-E76B545E9630}"/>
                  </a:ext>
                </a:extLst>
              </p:cNvPr>
              <p:cNvSpPr/>
              <p:nvPr/>
            </p:nvSpPr>
            <p:spPr>
              <a:xfrm>
                <a:off x="6627117" y="31699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App1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CB5644-486B-4993-9B2B-6A978F9AE37A}"/>
                </a:ext>
              </a:extLst>
            </p:cNvPr>
            <p:cNvGrpSpPr/>
            <p:nvPr/>
          </p:nvGrpSpPr>
          <p:grpSpPr>
            <a:xfrm>
              <a:off x="9185981" y="1838371"/>
              <a:ext cx="1948744" cy="2390418"/>
              <a:chOff x="6586748" y="2461825"/>
              <a:chExt cx="1948744" cy="944921"/>
            </a:xfrm>
          </p:grpSpPr>
          <p:sp>
            <p:nvSpPr>
              <p:cNvPr id="42" name="矩形: 圆角 122">
                <a:extLst>
                  <a:ext uri="{FF2B5EF4-FFF2-40B4-BE49-F238E27FC236}">
                    <a16:creationId xmlns:a16="http://schemas.microsoft.com/office/drawing/2014/main" id="{130FCAFF-734F-4FA8-9E1E-D5C2E15D8FAB}"/>
                  </a:ext>
                </a:extLst>
              </p:cNvPr>
              <p:cNvSpPr/>
              <p:nvPr/>
            </p:nvSpPr>
            <p:spPr>
              <a:xfrm>
                <a:off x="6586748" y="2461825"/>
                <a:ext cx="1948744" cy="663483"/>
              </a:xfrm>
              <a:prstGeom prst="roundRect">
                <a:avLst>
                  <a:gd name="adj" fmla="val 249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9C4D0C5-6F0C-4F16-9F14-D0AED75FFDCC}"/>
                  </a:ext>
                </a:extLst>
              </p:cNvPr>
              <p:cNvSpPr/>
              <p:nvPr/>
            </p:nvSpPr>
            <p:spPr>
              <a:xfrm>
                <a:off x="6977439" y="2582363"/>
                <a:ext cx="1341842" cy="377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Queue: 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Configured = 20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Used =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Pending = 20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矩形: 圆角 1">
                <a:extLst>
                  <a:ext uri="{FF2B5EF4-FFF2-40B4-BE49-F238E27FC236}">
                    <a16:creationId xmlns:a16="http://schemas.microsoft.com/office/drawing/2014/main" id="{01DB147A-E939-4D83-A37E-B58D1088CFA3}"/>
                  </a:ext>
                </a:extLst>
              </p:cNvPr>
              <p:cNvSpPr/>
              <p:nvPr/>
            </p:nvSpPr>
            <p:spPr>
              <a:xfrm>
                <a:off x="6627117" y="3169973"/>
                <a:ext cx="931811" cy="236773"/>
              </a:xfrm>
              <a:prstGeom prst="roundRect">
                <a:avLst>
                  <a:gd name="adj" fmla="val 6268"/>
                </a:avLst>
              </a:prstGeom>
              <a:solidFill>
                <a:srgbClr val="DAE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App3</a:t>
                </a:r>
                <a:endParaRPr kumimoji="0" lang="zh-CN" altLang="en-US" sz="12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3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EA99-3B23-4024-A8DC-3104DEF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</a:t>
            </a:r>
            <a:r>
              <a:rPr lang="zh-CN" altLang="en-US"/>
              <a:t>的拓扑结构影响多</a:t>
            </a:r>
            <a:r>
              <a:rPr lang="en-US" altLang="zh-CN"/>
              <a:t>GPU</a:t>
            </a:r>
            <a:r>
              <a:rPr lang="zh-CN" altLang="en-US"/>
              <a:t>作业性能</a:t>
            </a:r>
            <a:r>
              <a:rPr lang="en-US" altLang="zh-CN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A866-8F58-450B-8B7D-40A3A248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91275" cy="3708400"/>
          </a:xfrm>
        </p:spPr>
        <p:txBody>
          <a:bodyPr>
            <a:normAutofit/>
          </a:bodyPr>
          <a:lstStyle/>
          <a:p>
            <a:r>
              <a:rPr lang="zh-CN" altLang="en-US" sz="2000"/>
              <a:t>多</a:t>
            </a:r>
            <a:r>
              <a:rPr lang="en-US" altLang="zh-CN" sz="2000"/>
              <a:t>GPU</a:t>
            </a:r>
            <a:r>
              <a:rPr lang="zh-CN" altLang="en-US" sz="2000"/>
              <a:t>深度学习作业问题与挑战：</a:t>
            </a:r>
            <a:endParaRPr lang="en-US" altLang="zh-CN" sz="2000"/>
          </a:p>
          <a:p>
            <a:pPr lvl="1"/>
            <a:r>
              <a:rPr lang="zh-CN" altLang="en-US" sz="2000"/>
              <a:t>受到</a:t>
            </a:r>
            <a:r>
              <a:rPr lang="en-US" altLang="zh-CN" sz="2000"/>
              <a:t>GPU</a:t>
            </a:r>
            <a:r>
              <a:rPr lang="zh-CN" altLang="en-US" sz="2000"/>
              <a:t>拓扑结构影响</a:t>
            </a:r>
            <a:endParaRPr lang="en-US" altLang="zh-CN" sz="2000"/>
          </a:p>
          <a:p>
            <a:pPr lvl="1"/>
            <a:r>
              <a:rPr lang="zh-CN" altLang="en-US" sz="2000"/>
              <a:t>受到服务器上同时运行作业的干扰</a:t>
            </a:r>
            <a:endParaRPr lang="en-US" altLang="zh-CN" sz="2000"/>
          </a:p>
          <a:p>
            <a:r>
              <a:rPr lang="zh-CN" altLang="en-US" sz="2000"/>
              <a:t>目标：</a:t>
            </a:r>
            <a:r>
              <a:rPr lang="en-US" altLang="zh-CN" sz="2000"/>
              <a:t>Makespan, Response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FA46-2616-40F2-9568-E90A8EBFA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8" y="1526693"/>
            <a:ext cx="4643437" cy="232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853A6-0BD8-4F1E-A589-BB67B00B2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19" y="3848412"/>
            <a:ext cx="4643437" cy="22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627-91AC-46A2-A655-1A09A7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Gandiva</a:t>
            </a:r>
            <a:r>
              <a:rPr lang="en-US"/>
              <a:t> </a:t>
            </a:r>
            <a:r>
              <a:rPr lang="zh-CN" altLang="en-US"/>
              <a:t>拓扑感知调度</a:t>
            </a:r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D9B1D7-47FE-4BBC-B0A4-802C425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8" y="3736744"/>
            <a:ext cx="4441747" cy="2707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2972D-B7FC-4D83-B049-287E4400B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8" y="2329441"/>
            <a:ext cx="5113191" cy="398442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E7A2C67-36B9-4BB9-848F-4EDDB102BAF6}"/>
              </a:ext>
            </a:extLst>
          </p:cNvPr>
          <p:cNvGrpSpPr/>
          <p:nvPr/>
        </p:nvGrpSpPr>
        <p:grpSpPr>
          <a:xfrm>
            <a:off x="956376" y="2505362"/>
            <a:ext cx="4754830" cy="1105153"/>
            <a:chOff x="838200" y="2106138"/>
            <a:chExt cx="4754830" cy="1105153"/>
          </a:xfrm>
        </p:grpSpPr>
        <p:sp>
          <p:nvSpPr>
            <p:cNvPr id="8" name="矩形: 圆角 125">
              <a:extLst>
                <a:ext uri="{FF2B5EF4-FFF2-40B4-BE49-F238E27FC236}">
                  <a16:creationId xmlns:a16="http://schemas.microsoft.com/office/drawing/2014/main" id="{6EF55254-E108-4AC9-B4C0-A1AFECDEBB05}"/>
                </a:ext>
              </a:extLst>
            </p:cNvPr>
            <p:cNvSpPr/>
            <p:nvPr/>
          </p:nvSpPr>
          <p:spPr>
            <a:xfrm>
              <a:off x="2576776" y="2289019"/>
              <a:ext cx="1557030" cy="1369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Group 161">
              <a:extLst>
                <a:ext uri="{FF2B5EF4-FFF2-40B4-BE49-F238E27FC236}">
                  <a16:creationId xmlns:a16="http://schemas.microsoft.com/office/drawing/2014/main" id="{2D596C2B-F015-404D-9D2F-9AE43AA54B78}"/>
                </a:ext>
              </a:extLst>
            </p:cNvPr>
            <p:cNvGrpSpPr/>
            <p:nvPr/>
          </p:nvGrpSpPr>
          <p:grpSpPr>
            <a:xfrm>
              <a:off x="4780304" y="2705674"/>
              <a:ext cx="515028" cy="124935"/>
              <a:chOff x="1453322" y="4388903"/>
              <a:chExt cx="515028" cy="124935"/>
            </a:xfrm>
          </p:grpSpPr>
          <p:cxnSp>
            <p:nvCxnSpPr>
              <p:cNvPr id="17" name="直接连接符 154">
                <a:extLst>
                  <a:ext uri="{FF2B5EF4-FFF2-40B4-BE49-F238E27FC236}">
                    <a16:creationId xmlns:a16="http://schemas.microsoft.com/office/drawing/2014/main" id="{493639CB-30D5-4DC7-B9B3-6FA89AF8E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55">
                <a:extLst>
                  <a:ext uri="{FF2B5EF4-FFF2-40B4-BE49-F238E27FC236}">
                    <a16:creationId xmlns:a16="http://schemas.microsoft.com/office/drawing/2014/main" id="{ADB2EA16-4E15-4C19-B9E1-88BCECFE8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56">
                <a:extLst>
                  <a:ext uri="{FF2B5EF4-FFF2-40B4-BE49-F238E27FC236}">
                    <a16:creationId xmlns:a16="http://schemas.microsoft.com/office/drawing/2014/main" id="{769E08E8-F4F3-46BA-8B98-CD0DA1CCA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57">
                <a:extLst>
                  <a:ext uri="{FF2B5EF4-FFF2-40B4-BE49-F238E27FC236}">
                    <a16:creationId xmlns:a16="http://schemas.microsoft.com/office/drawing/2014/main" id="{F451751F-21DB-490D-995C-041A47C8F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66">
              <a:extLst>
                <a:ext uri="{FF2B5EF4-FFF2-40B4-BE49-F238E27FC236}">
                  <a16:creationId xmlns:a16="http://schemas.microsoft.com/office/drawing/2014/main" id="{70D1D728-B3B1-406D-932D-CDB0B892CC8D}"/>
                </a:ext>
              </a:extLst>
            </p:cNvPr>
            <p:cNvGrpSpPr/>
            <p:nvPr/>
          </p:nvGrpSpPr>
          <p:grpSpPr>
            <a:xfrm>
              <a:off x="2505620" y="2714789"/>
              <a:ext cx="515028" cy="124935"/>
              <a:chOff x="1453322" y="4388903"/>
              <a:chExt cx="515028" cy="124935"/>
            </a:xfrm>
          </p:grpSpPr>
          <p:cxnSp>
            <p:nvCxnSpPr>
              <p:cNvPr id="22" name="直接连接符 154">
                <a:extLst>
                  <a:ext uri="{FF2B5EF4-FFF2-40B4-BE49-F238E27FC236}">
                    <a16:creationId xmlns:a16="http://schemas.microsoft.com/office/drawing/2014/main" id="{143D336F-B03C-4D88-8103-65530DF49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155">
                <a:extLst>
                  <a:ext uri="{FF2B5EF4-FFF2-40B4-BE49-F238E27FC236}">
                    <a16:creationId xmlns:a16="http://schemas.microsoft.com/office/drawing/2014/main" id="{B8030B14-3E15-4DFE-B96B-21017C480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156">
                <a:extLst>
                  <a:ext uri="{FF2B5EF4-FFF2-40B4-BE49-F238E27FC236}">
                    <a16:creationId xmlns:a16="http://schemas.microsoft.com/office/drawing/2014/main" id="{6F314D50-CA46-403B-BE7F-FCBD079F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57">
                <a:extLst>
                  <a:ext uri="{FF2B5EF4-FFF2-40B4-BE49-F238E27FC236}">
                    <a16:creationId xmlns:a16="http://schemas.microsoft.com/office/drawing/2014/main" id="{B59EBC1B-6FC2-4D7F-92A7-B8DF2E4EA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71">
              <a:extLst>
                <a:ext uri="{FF2B5EF4-FFF2-40B4-BE49-F238E27FC236}">
                  <a16:creationId xmlns:a16="http://schemas.microsoft.com/office/drawing/2014/main" id="{6252A49F-5790-4403-B524-22B79CF89706}"/>
                </a:ext>
              </a:extLst>
            </p:cNvPr>
            <p:cNvGrpSpPr/>
            <p:nvPr/>
          </p:nvGrpSpPr>
          <p:grpSpPr>
            <a:xfrm>
              <a:off x="3735409" y="2696148"/>
              <a:ext cx="515028" cy="124935"/>
              <a:chOff x="1453322" y="4388903"/>
              <a:chExt cx="515028" cy="124935"/>
            </a:xfrm>
          </p:grpSpPr>
          <p:cxnSp>
            <p:nvCxnSpPr>
              <p:cNvPr id="27" name="直接连接符 154">
                <a:extLst>
                  <a:ext uri="{FF2B5EF4-FFF2-40B4-BE49-F238E27FC236}">
                    <a16:creationId xmlns:a16="http://schemas.microsoft.com/office/drawing/2014/main" id="{F765A6FC-040B-4BE3-B128-2746EC14D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55">
                <a:extLst>
                  <a:ext uri="{FF2B5EF4-FFF2-40B4-BE49-F238E27FC236}">
                    <a16:creationId xmlns:a16="http://schemas.microsoft.com/office/drawing/2014/main" id="{034CBA01-D1EA-49CA-AC62-380348028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156">
                <a:extLst>
                  <a:ext uri="{FF2B5EF4-FFF2-40B4-BE49-F238E27FC236}">
                    <a16:creationId xmlns:a16="http://schemas.microsoft.com/office/drawing/2014/main" id="{C81E6E99-5E21-49C2-8C90-D4F2DC98A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57">
                <a:extLst>
                  <a:ext uri="{FF2B5EF4-FFF2-40B4-BE49-F238E27FC236}">
                    <a16:creationId xmlns:a16="http://schemas.microsoft.com/office/drawing/2014/main" id="{0910EC24-1ADE-4551-8E53-A42B8CB3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: 圆角 122">
              <a:extLst>
                <a:ext uri="{FF2B5EF4-FFF2-40B4-BE49-F238E27FC236}">
                  <a16:creationId xmlns:a16="http://schemas.microsoft.com/office/drawing/2014/main" id="{490C5653-325B-4D62-A0C5-E9A4FAA42023}"/>
                </a:ext>
              </a:extLst>
            </p:cNvPr>
            <p:cNvSpPr/>
            <p:nvPr/>
          </p:nvSpPr>
          <p:spPr>
            <a:xfrm>
              <a:off x="1112918" y="2106138"/>
              <a:ext cx="4480112" cy="1105153"/>
            </a:xfrm>
            <a:prstGeom prst="roundRect">
              <a:avLst>
                <a:gd name="adj" fmla="val 2498"/>
              </a:avLst>
            </a:prstGeom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167">
              <a:extLst>
                <a:ext uri="{FF2B5EF4-FFF2-40B4-BE49-F238E27FC236}">
                  <a16:creationId xmlns:a16="http://schemas.microsoft.com/office/drawing/2014/main" id="{7E0AE11C-0340-417F-907B-437BCFEFD84B}"/>
                </a:ext>
              </a:extLst>
            </p:cNvPr>
            <p:cNvSpPr/>
            <p:nvPr/>
          </p:nvSpPr>
          <p:spPr>
            <a:xfrm flipH="1">
              <a:off x="2611193" y="2554953"/>
              <a:ext cx="269909" cy="171079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等腰三角形 163">
              <a:extLst>
                <a:ext uri="{FF2B5EF4-FFF2-40B4-BE49-F238E27FC236}">
                  <a16:creationId xmlns:a16="http://schemas.microsoft.com/office/drawing/2014/main" id="{41687665-8651-4B3B-97C5-A1335994F5E0}"/>
                </a:ext>
              </a:extLst>
            </p:cNvPr>
            <p:cNvSpPr/>
            <p:nvPr/>
          </p:nvSpPr>
          <p:spPr>
            <a:xfrm>
              <a:off x="3851694" y="2536360"/>
              <a:ext cx="269909" cy="173477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等腰三角形 161">
              <a:extLst>
                <a:ext uri="{FF2B5EF4-FFF2-40B4-BE49-F238E27FC236}">
                  <a16:creationId xmlns:a16="http://schemas.microsoft.com/office/drawing/2014/main" id="{11AFF9D0-7CB9-43FF-8262-1C22D2D3F4E6}"/>
                </a:ext>
              </a:extLst>
            </p:cNvPr>
            <p:cNvSpPr/>
            <p:nvPr/>
          </p:nvSpPr>
          <p:spPr>
            <a:xfrm flipH="1">
              <a:off x="4888655" y="2536360"/>
              <a:ext cx="269909" cy="173477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5" name="Group 258">
              <a:extLst>
                <a:ext uri="{FF2B5EF4-FFF2-40B4-BE49-F238E27FC236}">
                  <a16:creationId xmlns:a16="http://schemas.microsoft.com/office/drawing/2014/main" id="{91862769-4E26-459F-981D-F385D78AD5EB}"/>
                </a:ext>
              </a:extLst>
            </p:cNvPr>
            <p:cNvGrpSpPr/>
            <p:nvPr/>
          </p:nvGrpSpPr>
          <p:grpSpPr>
            <a:xfrm>
              <a:off x="1464040" y="2710483"/>
              <a:ext cx="515028" cy="124935"/>
              <a:chOff x="1453322" y="4388903"/>
              <a:chExt cx="515028" cy="124935"/>
            </a:xfrm>
          </p:grpSpPr>
          <p:cxnSp>
            <p:nvCxnSpPr>
              <p:cNvPr id="36" name="直接连接符 154">
                <a:extLst>
                  <a:ext uri="{FF2B5EF4-FFF2-40B4-BE49-F238E27FC236}">
                    <a16:creationId xmlns:a16="http://schemas.microsoft.com/office/drawing/2014/main" id="{E332D6B6-E243-49E5-BF12-467548F08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17" y="4388903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155">
                <a:extLst>
                  <a:ext uri="{FF2B5EF4-FFF2-40B4-BE49-F238E27FC236}">
                    <a16:creationId xmlns:a16="http://schemas.microsoft.com/office/drawing/2014/main" id="{3E7BE20A-CE08-47C6-A688-75256A2F1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322" y="4453160"/>
                <a:ext cx="51502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156">
                <a:extLst>
                  <a:ext uri="{FF2B5EF4-FFF2-40B4-BE49-F238E27FC236}">
                    <a16:creationId xmlns:a16="http://schemas.microsoft.com/office/drawing/2014/main" id="{BF8FE3A5-A82D-4FA8-A6CB-600FCBADB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188" y="4439726"/>
                <a:ext cx="0" cy="7313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157">
                <a:extLst>
                  <a:ext uri="{FF2B5EF4-FFF2-40B4-BE49-F238E27FC236}">
                    <a16:creationId xmlns:a16="http://schemas.microsoft.com/office/drawing/2014/main" id="{21728368-6576-46B6-8A71-C9076C99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484" y="4439726"/>
                <a:ext cx="0" cy="741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132">
              <a:extLst>
                <a:ext uri="{FF2B5EF4-FFF2-40B4-BE49-F238E27FC236}">
                  <a16:creationId xmlns:a16="http://schemas.microsoft.com/office/drawing/2014/main" id="{7E0A0E65-14C5-498D-B7BB-43DF2D065AA4}"/>
                </a:ext>
              </a:extLst>
            </p:cNvPr>
            <p:cNvSpPr/>
            <p:nvPr/>
          </p:nvSpPr>
          <p:spPr>
            <a:xfrm>
              <a:off x="1345592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135">
              <a:extLst>
                <a:ext uri="{FF2B5EF4-FFF2-40B4-BE49-F238E27FC236}">
                  <a16:creationId xmlns:a16="http://schemas.microsoft.com/office/drawing/2014/main" id="{C7694A33-50D5-43BB-8B0A-74620DD881ED}"/>
                </a:ext>
              </a:extLst>
            </p:cNvPr>
            <p:cNvSpPr/>
            <p:nvPr/>
          </p:nvSpPr>
          <p:spPr>
            <a:xfrm>
              <a:off x="1862507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136">
              <a:extLst>
                <a:ext uri="{FF2B5EF4-FFF2-40B4-BE49-F238E27FC236}">
                  <a16:creationId xmlns:a16="http://schemas.microsoft.com/office/drawing/2014/main" id="{8A57B6D4-A2CF-4093-A4C7-C3C9A7CD1E31}"/>
                </a:ext>
              </a:extLst>
            </p:cNvPr>
            <p:cNvSpPr/>
            <p:nvPr/>
          </p:nvSpPr>
          <p:spPr>
            <a:xfrm>
              <a:off x="2395972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137">
              <a:extLst>
                <a:ext uri="{FF2B5EF4-FFF2-40B4-BE49-F238E27FC236}">
                  <a16:creationId xmlns:a16="http://schemas.microsoft.com/office/drawing/2014/main" id="{9FC4DD7F-4A4F-45B8-ADBF-DB2D3171753B}"/>
                </a:ext>
              </a:extLst>
            </p:cNvPr>
            <p:cNvSpPr/>
            <p:nvPr/>
          </p:nvSpPr>
          <p:spPr>
            <a:xfrm>
              <a:off x="2912887" y="2812770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矩形 138">
              <a:extLst>
                <a:ext uri="{FF2B5EF4-FFF2-40B4-BE49-F238E27FC236}">
                  <a16:creationId xmlns:a16="http://schemas.microsoft.com/office/drawing/2014/main" id="{16D24C12-EA19-4C66-8E17-F6FDFDF1EC99}"/>
                </a:ext>
              </a:extLst>
            </p:cNvPr>
            <p:cNvSpPr/>
            <p:nvPr/>
          </p:nvSpPr>
          <p:spPr>
            <a:xfrm>
              <a:off x="3630189" y="2799494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139">
              <a:extLst>
                <a:ext uri="{FF2B5EF4-FFF2-40B4-BE49-F238E27FC236}">
                  <a16:creationId xmlns:a16="http://schemas.microsoft.com/office/drawing/2014/main" id="{868B1EDC-9C4B-4840-BFBA-F81DE1E53FD2}"/>
                </a:ext>
              </a:extLst>
            </p:cNvPr>
            <p:cNvSpPr/>
            <p:nvPr/>
          </p:nvSpPr>
          <p:spPr>
            <a:xfrm>
              <a:off x="4133806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140">
              <a:extLst>
                <a:ext uri="{FF2B5EF4-FFF2-40B4-BE49-F238E27FC236}">
                  <a16:creationId xmlns:a16="http://schemas.microsoft.com/office/drawing/2014/main" id="{953FD371-14E0-4BA4-8BC7-639932F922AB}"/>
                </a:ext>
              </a:extLst>
            </p:cNvPr>
            <p:cNvSpPr/>
            <p:nvPr/>
          </p:nvSpPr>
          <p:spPr>
            <a:xfrm>
              <a:off x="4666340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141">
              <a:extLst>
                <a:ext uri="{FF2B5EF4-FFF2-40B4-BE49-F238E27FC236}">
                  <a16:creationId xmlns:a16="http://schemas.microsoft.com/office/drawing/2014/main" id="{3898EAC8-52F9-41CD-A845-CA75F41B87EF}"/>
                </a:ext>
              </a:extLst>
            </p:cNvPr>
            <p:cNvSpPr/>
            <p:nvPr/>
          </p:nvSpPr>
          <p:spPr>
            <a:xfrm>
              <a:off x="5174501" y="2806616"/>
              <a:ext cx="227052" cy="2367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等腰三角形 169">
              <a:extLst>
                <a:ext uri="{FF2B5EF4-FFF2-40B4-BE49-F238E27FC236}">
                  <a16:creationId xmlns:a16="http://schemas.microsoft.com/office/drawing/2014/main" id="{648F95CF-0A19-4B70-8EEE-1A667114487A}"/>
                </a:ext>
              </a:extLst>
            </p:cNvPr>
            <p:cNvSpPr/>
            <p:nvPr/>
          </p:nvSpPr>
          <p:spPr>
            <a:xfrm>
              <a:off x="1577407" y="2554953"/>
              <a:ext cx="269909" cy="171079"/>
            </a:xfrm>
            <a:prstGeom prst="triangle">
              <a:avLst/>
            </a:prstGeom>
            <a:solidFill>
              <a:srgbClr val="F0C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Group 304">
              <a:extLst>
                <a:ext uri="{FF2B5EF4-FFF2-40B4-BE49-F238E27FC236}">
                  <a16:creationId xmlns:a16="http://schemas.microsoft.com/office/drawing/2014/main" id="{ECA3FA4D-5911-4F4D-9AC6-54D05999822E}"/>
                </a:ext>
              </a:extLst>
            </p:cNvPr>
            <p:cNvGrpSpPr/>
            <p:nvPr/>
          </p:nvGrpSpPr>
          <p:grpSpPr>
            <a:xfrm>
              <a:off x="3983974" y="2467164"/>
              <a:ext cx="1033785" cy="81522"/>
              <a:chOff x="1701644" y="4151851"/>
              <a:chExt cx="1033785" cy="81522"/>
            </a:xfrm>
          </p:grpSpPr>
          <p:cxnSp>
            <p:nvCxnSpPr>
              <p:cNvPr id="50" name="直接连接符 154">
                <a:extLst>
                  <a:ext uri="{FF2B5EF4-FFF2-40B4-BE49-F238E27FC236}">
                    <a16:creationId xmlns:a16="http://schemas.microsoft.com/office/drawing/2014/main" id="{D58FC68F-ECDC-4205-8A14-D42BC6D82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894" y="4151851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155">
                <a:extLst>
                  <a:ext uri="{FF2B5EF4-FFF2-40B4-BE49-F238E27FC236}">
                    <a16:creationId xmlns:a16="http://schemas.microsoft.com/office/drawing/2014/main" id="{5FCAE8B4-2283-4F75-B21F-4FD975E7E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644" y="4233373"/>
                <a:ext cx="1033785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309">
              <a:extLst>
                <a:ext uri="{FF2B5EF4-FFF2-40B4-BE49-F238E27FC236}">
                  <a16:creationId xmlns:a16="http://schemas.microsoft.com/office/drawing/2014/main" id="{393F9F16-9FA4-4B2D-9A9F-32A6B7565566}"/>
                </a:ext>
              </a:extLst>
            </p:cNvPr>
            <p:cNvGrpSpPr/>
            <p:nvPr/>
          </p:nvGrpSpPr>
          <p:grpSpPr>
            <a:xfrm>
              <a:off x="1705594" y="2474784"/>
              <a:ext cx="1033785" cy="81522"/>
              <a:chOff x="1701644" y="4151851"/>
              <a:chExt cx="1033785" cy="81522"/>
            </a:xfrm>
          </p:grpSpPr>
          <p:cxnSp>
            <p:nvCxnSpPr>
              <p:cNvPr id="53" name="直接连接符 154">
                <a:extLst>
                  <a:ext uri="{FF2B5EF4-FFF2-40B4-BE49-F238E27FC236}">
                    <a16:creationId xmlns:a16="http://schemas.microsoft.com/office/drawing/2014/main" id="{F72136CC-0E09-4CA8-BCFC-09DEA36D3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894" y="4151851"/>
                <a:ext cx="0" cy="642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155">
                <a:extLst>
                  <a:ext uri="{FF2B5EF4-FFF2-40B4-BE49-F238E27FC236}">
                    <a16:creationId xmlns:a16="http://schemas.microsoft.com/office/drawing/2014/main" id="{85FA4871-BBCF-4D5D-9EEE-53D3BCA4B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644" y="4233373"/>
                <a:ext cx="1033785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133">
              <a:extLst>
                <a:ext uri="{FF2B5EF4-FFF2-40B4-BE49-F238E27FC236}">
                  <a16:creationId xmlns:a16="http://schemas.microsoft.com/office/drawing/2014/main" id="{CFFAC3AC-327B-486E-8659-5DC12FD87B59}"/>
                </a:ext>
              </a:extLst>
            </p:cNvPr>
            <p:cNvSpPr/>
            <p:nvPr/>
          </p:nvSpPr>
          <p:spPr>
            <a:xfrm>
              <a:off x="4122174" y="2227260"/>
              <a:ext cx="729828" cy="242640"/>
            </a:xfrm>
            <a:prstGeom prst="rect">
              <a:avLst/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 134">
              <a:extLst>
                <a:ext uri="{FF2B5EF4-FFF2-40B4-BE49-F238E27FC236}">
                  <a16:creationId xmlns:a16="http://schemas.microsoft.com/office/drawing/2014/main" id="{75E00CBD-B967-4BE2-BF0B-06E78B84EEC6}"/>
                </a:ext>
              </a:extLst>
            </p:cNvPr>
            <p:cNvSpPr/>
            <p:nvPr/>
          </p:nvSpPr>
          <p:spPr>
            <a:xfrm>
              <a:off x="1860246" y="2234754"/>
              <a:ext cx="729828" cy="242640"/>
            </a:xfrm>
            <a:prstGeom prst="rect">
              <a:avLst/>
            </a:prstGeom>
            <a:solidFill>
              <a:srgbClr val="DAE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CPU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298">
              <a:extLst>
                <a:ext uri="{FF2B5EF4-FFF2-40B4-BE49-F238E27FC236}">
                  <a16:creationId xmlns:a16="http://schemas.microsoft.com/office/drawing/2014/main" id="{F92D1B39-8980-4CC4-9E19-467E92D394A4}"/>
                </a:ext>
              </a:extLst>
            </p:cNvPr>
            <p:cNvSpPr txBox="1"/>
            <p:nvPr/>
          </p:nvSpPr>
          <p:spPr>
            <a:xfrm rot="16200000">
              <a:off x="496440" y="2489819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8-GPU Node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文本框 302">
              <a:extLst>
                <a:ext uri="{FF2B5EF4-FFF2-40B4-BE49-F238E27FC236}">
                  <a16:creationId xmlns:a16="http://schemas.microsoft.com/office/drawing/2014/main" id="{04AF7E1B-EB04-403B-AE7D-15B56F0FB446}"/>
                </a:ext>
              </a:extLst>
            </p:cNvPr>
            <p:cNvSpPr txBox="1"/>
            <p:nvPr/>
          </p:nvSpPr>
          <p:spPr>
            <a:xfrm>
              <a:off x="3173844" y="2212769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QPI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5E450C-B1BB-4486-9A07-62079BE2B698}"/>
              </a:ext>
            </a:extLst>
          </p:cNvPr>
          <p:cNvSpPr txBox="1"/>
          <p:nvPr/>
        </p:nvSpPr>
        <p:spPr>
          <a:xfrm>
            <a:off x="899389" y="1738811"/>
            <a:ext cx="920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考虑</a:t>
            </a:r>
            <a:r>
              <a:rPr lang="en-US" sz="2400"/>
              <a:t>GPU </a:t>
            </a:r>
            <a:r>
              <a:rPr lang="zh-CN" altLang="en-US" sz="2400"/>
              <a:t>拓扑（</a:t>
            </a:r>
            <a:r>
              <a:rPr lang="en-US" sz="2400"/>
              <a:t>topology</a:t>
            </a:r>
            <a:r>
              <a:rPr lang="zh-CN" altLang="en-US" sz="2400"/>
              <a:t>）和亲和性（</a:t>
            </a:r>
            <a:r>
              <a:rPr lang="en-US" sz="2400"/>
              <a:t>affinity</a:t>
            </a:r>
            <a:r>
              <a:rPr lang="zh-CN" altLang="en-US" sz="2400"/>
              <a:t>）的调度算法</a:t>
            </a:r>
            <a:endParaRPr lang="en-US" sz="24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DF30A1C-5A5C-451F-ADEF-A89B102C7D9C}"/>
              </a:ext>
            </a:extLst>
          </p:cNvPr>
          <p:cNvSpPr/>
          <p:nvPr/>
        </p:nvSpPr>
        <p:spPr>
          <a:xfrm>
            <a:off x="1363392" y="6151418"/>
            <a:ext cx="4034799" cy="3414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2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EA99-3B23-4024-A8DC-3104DEF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深度学习还有其他问题影响调度？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A866-8F58-450B-8B7D-40A3A248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153527" cy="3708400"/>
          </a:xfrm>
        </p:spPr>
        <p:txBody>
          <a:bodyPr>
            <a:normAutofit/>
          </a:bodyPr>
          <a:lstStyle/>
          <a:p>
            <a:r>
              <a:rPr lang="zh-CN" altLang="en-US" sz="2000"/>
              <a:t>深度学习作业特点：</a:t>
            </a:r>
            <a:endParaRPr lang="en-US" altLang="zh-CN" sz="2000"/>
          </a:p>
          <a:p>
            <a:pPr lvl="1"/>
            <a:r>
              <a:rPr lang="zh-CN" altLang="en-US" sz="2000"/>
              <a:t>超参调优等多作业同时运行，希望能及早获得反馈</a:t>
            </a:r>
            <a:endParaRPr lang="en-US" altLang="zh-CN" sz="2000"/>
          </a:p>
          <a:p>
            <a:pPr lvl="1"/>
            <a:r>
              <a:rPr lang="zh-CN" altLang="en-US" sz="2000"/>
              <a:t>作业资源占用多样，造成资源分配后容易形成碎片</a:t>
            </a:r>
            <a:endParaRPr lang="en-US" altLang="zh-CN" sz="2000"/>
          </a:p>
          <a:p>
            <a:r>
              <a:rPr lang="zh-CN" altLang="en-US" sz="2000"/>
              <a:t>挑战：</a:t>
            </a:r>
            <a:r>
              <a:rPr lang="en-US" altLang="zh-CN" sz="2000"/>
              <a:t>GPU</a:t>
            </a:r>
            <a:r>
              <a:rPr lang="zh-CN" altLang="en-US" sz="2000"/>
              <a:t>软件栈对</a:t>
            </a:r>
            <a:r>
              <a:rPr lang="en-US" altLang="zh-CN" sz="2000"/>
              <a:t>GPU</a:t>
            </a:r>
            <a:r>
              <a:rPr lang="zh-CN" altLang="en-US" sz="2000"/>
              <a:t>状态备份，资源隔离做的不够完善，无法很好的支持时分复用</a:t>
            </a:r>
            <a:r>
              <a:rPr lang="en-US" altLang="zh-CN" sz="2000"/>
              <a:t>(time slicing)</a:t>
            </a:r>
            <a:r>
              <a:rPr lang="zh-CN" altLang="en-US" sz="2000"/>
              <a:t>，装箱</a:t>
            </a:r>
            <a:r>
              <a:rPr lang="en-US" altLang="zh-CN" sz="2000"/>
              <a:t>(packing)</a:t>
            </a:r>
            <a:r>
              <a:rPr lang="zh-CN" altLang="en-US" sz="2000"/>
              <a:t>等传统</a:t>
            </a:r>
            <a:r>
              <a:rPr lang="en-US" altLang="zh-CN" sz="2000"/>
              <a:t>OS</a:t>
            </a:r>
            <a:r>
              <a:rPr lang="zh-CN" altLang="en-US" sz="2000"/>
              <a:t>方式达到早反馈和高利用率</a:t>
            </a:r>
            <a:endParaRPr lang="en-US" altLang="zh-CN" sz="2000"/>
          </a:p>
          <a:p>
            <a:r>
              <a:rPr lang="zh-CN" altLang="en-US" sz="2000"/>
              <a:t>目标：</a:t>
            </a:r>
            <a:r>
              <a:rPr lang="en-US" altLang="zh-CN" sz="2000"/>
              <a:t>Response Time, Utilization</a:t>
            </a:r>
          </a:p>
          <a:p>
            <a:pPr lvl="1"/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45382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3AC-BAD2-4304-8520-51BAC50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Gandiva</a:t>
            </a:r>
            <a:r>
              <a:rPr lang="zh-CN" altLang="en-US"/>
              <a:t>目标与策略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12933-532F-4FBA-A61A-16DB3432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978371"/>
            <a:ext cx="6017909" cy="3244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A3B691-9A70-4AA3-B611-9ECAB70AC1F2}"/>
              </a:ext>
            </a:extLst>
          </p:cNvPr>
          <p:cNvSpPr/>
          <p:nvPr/>
        </p:nvSpPr>
        <p:spPr>
          <a:xfrm>
            <a:off x="904875" y="1424497"/>
            <a:ext cx="5363156" cy="4991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早反馈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Early feedback): 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支持时分复用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over-subscription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suspend-resume 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高效集群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Cluster efficiency): 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支持装箱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(packing)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migration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grow-shrink </a:t>
            </a:r>
          </a:p>
          <a:p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A10B51-D08A-44B7-A93E-684DA772A4A1}"/>
              </a:ext>
            </a:extLst>
          </p:cNvPr>
          <p:cNvSpPr/>
          <p:nvPr/>
        </p:nvSpPr>
        <p:spPr>
          <a:xfrm>
            <a:off x="7137608" y="4760768"/>
            <a:ext cx="3934691" cy="443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不同调度算法为解决不同的问题和目标而优化，对比不同算法的侧重点</a:t>
            </a:r>
            <a:endParaRPr lang="en-US" altLang="zh-CN" dirty="0"/>
          </a:p>
          <a:p>
            <a:r>
              <a:rPr lang="zh-CN" altLang="en-US" dirty="0"/>
              <a:t>如果在异构集群环境下，管理员倾向于组间的资源使用的公平性，会倾向于选择哪种调度算法？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0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6607-98FD-4F09-90D8-3C6DB413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调度与资源管理系统重要性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75BE-E780-4599-BFF8-0F6C38B0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提供人工智能基础架构支持</a:t>
            </a:r>
            <a:endParaRPr lang="en-US" dirty="0"/>
          </a:p>
          <a:p>
            <a:pPr lvl="1"/>
            <a:r>
              <a:rPr lang="zh-CN" altLang="en-US" dirty="0"/>
              <a:t>深度学习作业</a:t>
            </a:r>
            <a:r>
              <a:rPr lang="en-US" altLang="zh-CN" dirty="0"/>
              <a:t>(Job)</a:t>
            </a:r>
            <a:r>
              <a:rPr lang="zh-CN" altLang="en-US" dirty="0"/>
              <a:t>调度</a:t>
            </a:r>
            <a:r>
              <a:rPr lang="en-US" altLang="zh-CN" dirty="0"/>
              <a:t>(Scheduling)</a:t>
            </a:r>
            <a:r>
              <a:rPr lang="zh-CN" altLang="en-US" dirty="0"/>
              <a:t>与管理</a:t>
            </a:r>
            <a:endParaRPr lang="en-US" altLang="zh-CN" dirty="0"/>
          </a:p>
          <a:p>
            <a:pPr lvl="1"/>
            <a:r>
              <a:rPr lang="zh-CN" altLang="en-US" dirty="0"/>
              <a:t>异构硬件管理</a:t>
            </a:r>
            <a:r>
              <a:rPr lang="en-US" dirty="0"/>
              <a:t>  </a:t>
            </a:r>
          </a:p>
          <a:p>
            <a:r>
              <a:rPr lang="zh-CN" altLang="en-US" dirty="0"/>
              <a:t>提升生产力</a:t>
            </a:r>
            <a:endParaRPr lang="en-US" altLang="zh-CN" dirty="0"/>
          </a:p>
          <a:p>
            <a:pPr lvl="1"/>
            <a:r>
              <a:rPr lang="zh-CN" altLang="en-US" dirty="0"/>
              <a:t>用户专注于模型创新，无需关注系统部署，管理</a:t>
            </a:r>
            <a:endParaRPr lang="en-US" dirty="0"/>
          </a:p>
          <a:p>
            <a:pPr lvl="1"/>
            <a:r>
              <a:rPr lang="zh-CN" altLang="en-US" dirty="0"/>
              <a:t>模型，代码和数据共享，加速研究与创新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2901-42BD-4B4D-A872-0E7D0E15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代表性异构计算集群管理系统简介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9ED4-018A-4CA8-B57D-E171D8C7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Kubeflow</a:t>
            </a:r>
            <a:endParaRPr lang="en-US"/>
          </a:p>
          <a:p>
            <a:r>
              <a:rPr lang="en-US"/>
              <a:t>OpenPAI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8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557A78-C37B-4829-8895-B00C946337E3}"/>
              </a:ext>
            </a:extLst>
          </p:cNvPr>
          <p:cNvGrpSpPr/>
          <p:nvPr/>
        </p:nvGrpSpPr>
        <p:grpSpPr>
          <a:xfrm>
            <a:off x="5925247" y="1690688"/>
            <a:ext cx="5926860" cy="3453661"/>
            <a:chOff x="475692" y="1436438"/>
            <a:chExt cx="5926860" cy="345366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2A766E-F6FE-4086-97BC-E5028D6529A7}"/>
                </a:ext>
              </a:extLst>
            </p:cNvPr>
            <p:cNvSpPr/>
            <p:nvPr/>
          </p:nvSpPr>
          <p:spPr>
            <a:xfrm>
              <a:off x="2180304" y="3154607"/>
              <a:ext cx="4222248" cy="366152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40">
                <a:defRPr/>
              </a:pPr>
              <a:r>
                <a:rPr lang="en-US" altLang="zh-CN" sz="1167" kern="0">
                  <a:solidFill>
                    <a:schemeClr val="bg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Segoe UI" panose="020B0502040204020203" pitchFamily="34" charset="0"/>
                </a:rPr>
                <a:t>Kubernetes Cluster Management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584834-2E77-47B9-89D9-F3350C8FA7CE}"/>
                </a:ext>
              </a:extLst>
            </p:cNvPr>
            <p:cNvGrpSpPr/>
            <p:nvPr/>
          </p:nvGrpSpPr>
          <p:grpSpPr>
            <a:xfrm>
              <a:off x="475692" y="1436438"/>
              <a:ext cx="5926860" cy="3453661"/>
              <a:chOff x="475692" y="1436438"/>
              <a:chExt cx="5926860" cy="3453661"/>
            </a:xfrm>
          </p:grpSpPr>
          <p:sp>
            <p:nvSpPr>
              <p:cNvPr id="50" name="Text Placeholder 2">
                <a:extLst>
                  <a:ext uri="{FF2B5EF4-FFF2-40B4-BE49-F238E27FC236}">
                    <a16:creationId xmlns:a16="http://schemas.microsoft.com/office/drawing/2014/main" id="{CF86E878-A8CE-4EAF-9FAA-877FF3C7D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3414" y="4351494"/>
                <a:ext cx="4014754" cy="538605"/>
              </a:xfrm>
              <a:prstGeom prst="rect">
                <a:avLst/>
              </a:prstGeom>
            </p:spPr>
            <p:txBody>
              <a:bodyPr vert="horz" lIns="108852" tIns="54426" rIns="108852" bIns="54426" rtlCol="0">
                <a:normAutofit/>
              </a:bodyPr>
              <a:lstStyle>
                <a:lvl1pPr marL="349250" indent="-349250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30238" indent="-280988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-284163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260475" indent="-295275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16667">
                          <a:schemeClr val="tx1"/>
                        </a:gs>
                        <a:gs pos="38000">
                          <a:schemeClr val="tx1"/>
                        </a:gs>
                      </a:gsLst>
                      <a:lin ang="5400000" scaled="1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612441" indent="0" algn="l" defTabSz="65311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0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3592106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45216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98327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1437" indent="-326555" algn="l" defTabSz="65311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67">
                    <a:ea typeface="微软雅黑" panose="020B0503020204020204" pitchFamily="34" charset="-122"/>
                  </a:rPr>
                  <a:t>https://github.com/Microsoft/pai</a:t>
                </a:r>
                <a:endParaRPr lang="en-US" sz="1667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AA0BA54-B3E2-4120-8367-EA5E6C17CF23}"/>
                  </a:ext>
                </a:extLst>
              </p:cNvPr>
              <p:cNvGrpSpPr/>
              <p:nvPr/>
            </p:nvGrpSpPr>
            <p:grpSpPr>
              <a:xfrm>
                <a:off x="475692" y="1436438"/>
                <a:ext cx="5926860" cy="2562930"/>
                <a:chOff x="475692" y="1436438"/>
                <a:chExt cx="5926860" cy="256293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AE4EDE4-60FB-4819-B99B-E6B2B9C63446}"/>
                    </a:ext>
                  </a:extLst>
                </p:cNvPr>
                <p:cNvSpPr/>
                <p:nvPr/>
              </p:nvSpPr>
              <p:spPr>
                <a:xfrm>
                  <a:off x="2180304" y="1823458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083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Web Portal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79D08EE-31CE-492E-B9F8-82DB4AE73BA7}"/>
                    </a:ext>
                  </a:extLst>
                </p:cNvPr>
                <p:cNvSpPr/>
                <p:nvPr/>
              </p:nvSpPr>
              <p:spPr>
                <a:xfrm>
                  <a:off x="2180304" y="2267174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083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REST Server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CDEE9F3-16B9-428F-89F1-721F504877D6}"/>
                    </a:ext>
                  </a:extLst>
                </p:cNvPr>
                <p:cNvSpPr/>
                <p:nvPr/>
              </p:nvSpPr>
              <p:spPr>
                <a:xfrm>
                  <a:off x="2180304" y="2710890"/>
                  <a:ext cx="830959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Launcher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5C9025-1181-4D82-9449-52A3B42AEA30}"/>
                    </a:ext>
                  </a:extLst>
                </p:cNvPr>
                <p:cNvSpPr/>
                <p:nvPr/>
              </p:nvSpPr>
              <p:spPr>
                <a:xfrm>
                  <a:off x="3118128" y="2710890"/>
                  <a:ext cx="1213618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YARN+AI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54936C8-50B0-4BCA-81B0-67851C047163}"/>
                    </a:ext>
                  </a:extLst>
                </p:cNvPr>
                <p:cNvSpPr/>
                <p:nvPr/>
              </p:nvSpPr>
              <p:spPr>
                <a:xfrm>
                  <a:off x="4437401" y="2710890"/>
                  <a:ext cx="673463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HDFS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EE8DFF-2067-4F9C-9C64-68D235DC568C}"/>
                    </a:ext>
                  </a:extLst>
                </p:cNvPr>
                <p:cNvSpPr/>
                <p:nvPr/>
              </p:nvSpPr>
              <p:spPr>
                <a:xfrm>
                  <a:off x="5204050" y="2710890"/>
                  <a:ext cx="1198502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Monitor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1E3C609-9FFB-44D5-9C1C-09A16B16108E}"/>
                    </a:ext>
                  </a:extLst>
                </p:cNvPr>
                <p:cNvSpPr/>
                <p:nvPr/>
              </p:nvSpPr>
              <p:spPr>
                <a:xfrm>
                  <a:off x="3128062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43D9FF-B06F-4BB6-8F24-E5D4CE5F30F2}"/>
                    </a:ext>
                  </a:extLst>
                </p:cNvPr>
                <p:cNvSpPr/>
                <p:nvPr/>
              </p:nvSpPr>
              <p:spPr>
                <a:xfrm>
                  <a:off x="3197927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DL Jobs</a:t>
                  </a:r>
                  <a:endParaRPr lang="en-US" sz="116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29FA82E-B7C1-4B08-8C26-6E112657EA52}"/>
                    </a:ext>
                  </a:extLst>
                </p:cNvPr>
                <p:cNvSpPr/>
                <p:nvPr/>
              </p:nvSpPr>
              <p:spPr>
                <a:xfrm>
                  <a:off x="4257989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EBA862E-1A0B-49D2-80A8-FCEEC01B4073}"/>
                    </a:ext>
                  </a:extLst>
                </p:cNvPr>
                <p:cNvSpPr/>
                <p:nvPr/>
              </p:nvSpPr>
              <p:spPr>
                <a:xfrm>
                  <a:off x="4327854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Big Data Jobs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31925DF-7551-4C36-BD9E-EA38576E8790}"/>
                    </a:ext>
                  </a:extLst>
                </p:cNvPr>
                <p:cNvSpPr/>
                <p:nvPr/>
              </p:nvSpPr>
              <p:spPr>
                <a:xfrm>
                  <a:off x="5387914" y="1825506"/>
                  <a:ext cx="1014638" cy="809868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endParaRPr lang="en-US" altLang="zh-CN" sz="917" kern="0">
                    <a:solidFill>
                      <a:schemeClr val="bg1"/>
                    </a:solidFill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endParaRPr>
                </a:p>
                <a:p>
                  <a:pPr algn="ctr" defTabSz="761940">
                    <a:defRPr/>
                  </a:pPr>
                  <a:r>
                    <a:rPr lang="en-US" altLang="zh-CN" sz="91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PAI Runtime</a:t>
                  </a:r>
                  <a:endParaRPr lang="en-US" sz="91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FB17DE-6F97-46B5-B4A9-C1A8D473CF6F}"/>
                    </a:ext>
                  </a:extLst>
                </p:cNvPr>
                <p:cNvSpPr/>
                <p:nvPr/>
              </p:nvSpPr>
              <p:spPr>
                <a:xfrm>
                  <a:off x="5457779" y="1903171"/>
                  <a:ext cx="876198" cy="491195"/>
                </a:xfrm>
                <a:prstGeom prst="rect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sz="1167" kern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AutoML</a:t>
                  </a:r>
                  <a:r>
                    <a:rPr lang="en-US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Jobs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A903ED7-FDAD-43E8-ACB6-EEE35BDB0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704" y="1436438"/>
                  <a:ext cx="319710" cy="527140"/>
                </a:xfrm>
                <a:prstGeom prst="rect">
                  <a:avLst/>
                </a:prstGeom>
              </p:spPr>
            </p:pic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9D292F3-9B72-448D-9122-32F973275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144" y="2012624"/>
                  <a:ext cx="51111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miter lim="800000"/>
                  <a:headEnd type="arrow" w="med" len="med"/>
                  <a:tailEnd type="arrow" w="med" len="med"/>
                </a:ln>
                <a:effectLst/>
              </p:spPr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ADC1D28-37A9-4170-93FF-1A74EA54A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144" y="2459066"/>
                  <a:ext cx="51111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miter lim="800000"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80A5F2-6366-4BD8-8729-8C54BD44725B}"/>
                    </a:ext>
                  </a:extLst>
                </p:cNvPr>
                <p:cNvSpPr txBox="1"/>
                <p:nvPr/>
              </p:nvSpPr>
              <p:spPr>
                <a:xfrm>
                  <a:off x="475692" y="1963412"/>
                  <a:ext cx="1297354" cy="1117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61940">
                    <a:defRPr/>
                  </a:pPr>
                  <a:r>
                    <a:rPr lang="en-US" sz="1333" ker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VS (Code), Jupyter Notebook,</a:t>
                  </a:r>
                </a:p>
                <a:p>
                  <a:pPr algn="ctr" defTabSz="761940">
                    <a:defRPr/>
                  </a:pPr>
                  <a:r>
                    <a:rPr lang="en-US" sz="1333" kern="0" err="1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DLWorkspace</a:t>
                  </a:r>
                  <a:r>
                    <a:rPr lang="en-US" sz="1333" ker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 etc.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412FDD-022F-4B61-B728-BD887125F546}"/>
                    </a:ext>
                  </a:extLst>
                </p:cNvPr>
                <p:cNvSpPr/>
                <p:nvPr/>
              </p:nvSpPr>
              <p:spPr>
                <a:xfrm>
                  <a:off x="2180304" y="3600370"/>
                  <a:ext cx="4222248" cy="366152"/>
                </a:xfrm>
                <a:prstGeom prst="rect">
                  <a:avLst/>
                </a:prstGeom>
                <a:solidFill>
                  <a:srgbClr val="44546A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Docker / Ubuntu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65B38A6-5F40-4DE2-AAC9-A92ED78C9E82}"/>
                    </a:ext>
                  </a:extLst>
                </p:cNvPr>
                <p:cNvSpPr/>
                <p:nvPr/>
              </p:nvSpPr>
              <p:spPr>
                <a:xfrm>
                  <a:off x="523575" y="3633216"/>
                  <a:ext cx="1155076" cy="366152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Managed by Kubernetes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CAF3037-95F3-4760-9C0A-7600EBD1B2EE}"/>
                    </a:ext>
                  </a:extLst>
                </p:cNvPr>
                <p:cNvSpPr/>
                <p:nvPr/>
              </p:nvSpPr>
              <p:spPr>
                <a:xfrm>
                  <a:off x="523575" y="3111178"/>
                  <a:ext cx="1155077" cy="366152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761940">
                    <a:defRPr/>
                  </a:pPr>
                  <a:r>
                    <a:rPr lang="en-US" altLang="zh-CN" sz="1167" kern="0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Managed by </a:t>
                  </a:r>
                  <a:r>
                    <a:rPr lang="en-US" altLang="zh-CN" sz="1167" kern="0" err="1">
                      <a:solidFill>
                        <a:schemeClr val="bg1"/>
                      </a:solidFill>
                      <a:latin typeface="Segoe UI" panose="020B0502040204020203" pitchFamily="34" charset="0"/>
                      <a:ea typeface="等线" panose="02010600030101010101" pitchFamily="2" charset="-122"/>
                      <a:cs typeface="Segoe UI" panose="020B0502040204020203" pitchFamily="34" charset="0"/>
                    </a:rPr>
                    <a:t>Hadoop+AI</a:t>
                  </a:r>
                  <a:endParaRPr lang="en-US" sz="1167" ker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7C93E06-2A76-4F1D-93AB-DC70AA3C01A5}"/>
              </a:ext>
            </a:extLst>
          </p:cNvPr>
          <p:cNvSpPr txBox="1">
            <a:spLocks/>
          </p:cNvSpPr>
          <p:nvPr/>
        </p:nvSpPr>
        <p:spPr>
          <a:xfrm>
            <a:off x="915337" y="1633302"/>
            <a:ext cx="5230664" cy="4994944"/>
          </a:xfrm>
          <a:prstGeom prst="rect">
            <a:avLst/>
          </a:prstGeom>
        </p:spPr>
        <p:txBody>
          <a:bodyPr vert="horz" lIns="108852" tIns="54426" rIns="108852" bIns="54426" rtlCol="0" anchor="t">
            <a:normAutofit/>
          </a:bodyPr>
          <a:lstStyle>
            <a:lvl1pPr marL="349250" indent="-349250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30238" indent="-280988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84163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60475" indent="-295275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16667">
                      <a:schemeClr val="tx1"/>
                    </a:gs>
                    <a:gs pos="38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612441" indent="0" algn="l" defTabSz="65311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000" b="1">
                <a:latin typeface="Segoe UI"/>
                <a:cs typeface="Segoe UI"/>
              </a:rPr>
              <a:t>开源</a:t>
            </a:r>
            <a:endParaRPr lang="en-US" sz="2000">
              <a:latin typeface="Segoe UI"/>
              <a:cs typeface="Segoe UI"/>
            </a:endParaRPr>
          </a:p>
          <a:p>
            <a:pPr marL="629895" lvl="1" indent="-280659" fontAlgn="base"/>
            <a:r>
              <a:rPr lang="zh-CN" altLang="en-US" sz="2000">
                <a:latin typeface="Segoe UI"/>
                <a:cs typeface="Segoe UI"/>
              </a:rPr>
              <a:t>利用</a:t>
            </a:r>
            <a:r>
              <a:rPr lang="en-US" altLang="zh-CN" sz="2000">
                <a:latin typeface="Segoe UI"/>
                <a:cs typeface="Segoe UI"/>
              </a:rPr>
              <a:t>YARN</a:t>
            </a:r>
            <a:r>
              <a:rPr lang="zh-CN" altLang="en-US" sz="2000">
                <a:latin typeface="Segoe UI"/>
                <a:cs typeface="Segoe UI"/>
              </a:rPr>
              <a:t>可扩展性强，成熟度高</a:t>
            </a:r>
            <a:endParaRPr lang="en-US" altLang="zh-CN" sz="2000">
              <a:latin typeface="Segoe UI"/>
              <a:cs typeface="Segoe UI"/>
            </a:endParaRPr>
          </a:p>
          <a:p>
            <a:pPr marL="629895" lvl="1" indent="-280659" fontAlgn="base"/>
            <a:r>
              <a:rPr lang="zh-CN" altLang="en-US" sz="2000">
                <a:latin typeface="Segoe UI"/>
                <a:cs typeface="Segoe UI"/>
              </a:rPr>
              <a:t>利用</a:t>
            </a:r>
            <a:r>
              <a:rPr lang="en-US" sz="2000">
                <a:latin typeface="Segoe UI"/>
                <a:cs typeface="Segoe UI"/>
              </a:rPr>
              <a:t>K8s </a:t>
            </a:r>
            <a:r>
              <a:rPr lang="zh-CN" altLang="en-US" sz="2000">
                <a:latin typeface="Segoe UI"/>
                <a:cs typeface="Segoe UI"/>
              </a:rPr>
              <a:t>当前流行的服务部署模式</a:t>
            </a:r>
            <a:endParaRPr lang="en-US" sz="2000"/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可扩展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支持所有</a:t>
            </a:r>
            <a:r>
              <a:rPr lang="en-US" sz="2000">
                <a:latin typeface="Segoe UI"/>
                <a:cs typeface="Segoe UI"/>
              </a:rPr>
              <a:t> Deep Learning frameworks, GPU/FPGA/ASIC​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模块化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微服务，组件模块化</a:t>
            </a:r>
            <a:r>
              <a:rPr lang="en-US" sz="2000">
                <a:latin typeface="Segoe UI"/>
                <a:cs typeface="Segoe UI"/>
              </a:rPr>
              <a:t> (Storage, Scheduler)​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高效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细粒度</a:t>
            </a:r>
            <a:r>
              <a:rPr lang="en-US" sz="2000">
                <a:latin typeface="Segoe UI"/>
                <a:cs typeface="Segoe UI"/>
              </a:rPr>
              <a:t>GPU </a:t>
            </a:r>
            <a:r>
              <a:rPr lang="zh-CN" altLang="en-US" sz="2000">
                <a:latin typeface="Segoe UI"/>
                <a:cs typeface="Segoe UI"/>
              </a:rPr>
              <a:t>调度</a:t>
            </a:r>
            <a:r>
              <a:rPr lang="en-US" sz="2000">
                <a:latin typeface="Segoe UI"/>
                <a:cs typeface="Segoe UI"/>
              </a:rPr>
              <a:t>, </a:t>
            </a:r>
            <a:r>
              <a:rPr lang="zh-CN" altLang="en-US" sz="2000">
                <a:latin typeface="Segoe UI"/>
                <a:cs typeface="Segoe UI"/>
              </a:rPr>
              <a:t>支持</a:t>
            </a:r>
            <a:r>
              <a:rPr lang="en-US" sz="2000">
                <a:latin typeface="Segoe UI"/>
                <a:cs typeface="Segoe UI"/>
              </a:rPr>
              <a:t> IB/RDMA​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可管理</a:t>
            </a:r>
            <a:r>
              <a:rPr lang="zh-CN" altLang="en-US" sz="2000">
                <a:latin typeface="Segoe UI"/>
                <a:cs typeface="Segoe UI"/>
              </a:rPr>
              <a:t>：作业和平台的监控，部署和升级</a:t>
            </a:r>
            <a:endParaRPr lang="en-US" altLang="zh-CN" sz="2000">
              <a:latin typeface="Segoe UI"/>
              <a:cs typeface="Segoe UI"/>
            </a:endParaRP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鲁棒性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容错</a:t>
            </a:r>
            <a:r>
              <a:rPr lang="en-US" sz="2000">
                <a:latin typeface="Segoe UI"/>
                <a:cs typeface="Segoe UI"/>
              </a:rPr>
              <a:t>​</a:t>
            </a:r>
          </a:p>
          <a:p>
            <a:pPr fontAlgn="base"/>
            <a:r>
              <a:rPr lang="zh-CN" altLang="en-US" sz="2000" b="1">
                <a:latin typeface="Segoe UI"/>
                <a:cs typeface="Segoe UI"/>
              </a:rPr>
              <a:t>云原生</a:t>
            </a:r>
            <a:r>
              <a:rPr lang="en-US" sz="2000">
                <a:latin typeface="Segoe UI"/>
                <a:cs typeface="Segoe UI"/>
              </a:rPr>
              <a:t>: </a:t>
            </a:r>
            <a:r>
              <a:rPr lang="zh-CN" altLang="en-US" sz="2000">
                <a:latin typeface="Segoe UI"/>
                <a:cs typeface="Segoe UI"/>
              </a:rPr>
              <a:t>支持本地和云部署</a:t>
            </a:r>
            <a:endParaRPr lang="en-US" altLang="zh-CN" sz="2000">
              <a:latin typeface="Segoe UI"/>
              <a:cs typeface="Segoe U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D1D6518-1761-4CD5-B75E-19D37432F8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/>
              <a:t>OpenPAI</a:t>
            </a:r>
          </a:p>
        </p:txBody>
      </p:sp>
    </p:spTree>
    <p:extLst>
      <p:ext uri="{BB962C8B-B14F-4D97-AF65-F5344CB8AC3E}">
        <p14:creationId xmlns:p14="http://schemas.microsoft.com/office/powerpoint/2010/main" val="1484164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B7D-C00C-44FF-BE21-F5170D03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OpenPAI </a:t>
            </a:r>
            <a:r>
              <a:rPr lang="zh-CN" altLang="en-US"/>
              <a:t>生态系统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23C14-834E-42AE-86FC-18511F61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8" y="1690688"/>
            <a:ext cx="5068536" cy="412394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41AD13-227F-412D-8AD5-97B2132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055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PAI </a:t>
            </a:r>
            <a:r>
              <a:rPr lang="zh-CN" altLang="en-US"/>
              <a:t>市场</a:t>
            </a:r>
            <a:r>
              <a:rPr lang="en-US" altLang="zh-CN"/>
              <a:t>(M</a:t>
            </a:r>
            <a:r>
              <a:rPr lang="en-US"/>
              <a:t>arketplace</a:t>
            </a:r>
            <a:r>
              <a:rPr lang="zh-CN" altLang="en-US"/>
              <a:t>）</a:t>
            </a:r>
            <a:endParaRPr lang="en-US"/>
          </a:p>
          <a:p>
            <a:pPr lvl="1"/>
            <a:r>
              <a:rPr lang="zh-CN" altLang="en-US"/>
              <a:t>共享代码，模型等</a:t>
            </a:r>
            <a:endParaRPr lang="en-US"/>
          </a:p>
          <a:p>
            <a:r>
              <a:rPr lang="en-US"/>
              <a:t>PAI </a:t>
            </a:r>
            <a:r>
              <a:rPr lang="zh-CN" altLang="en-US"/>
              <a:t>协议</a:t>
            </a:r>
            <a:r>
              <a:rPr lang="en-US" altLang="zh-CN"/>
              <a:t>(P</a:t>
            </a:r>
            <a:r>
              <a:rPr lang="en-US"/>
              <a:t>rotocol)</a:t>
            </a:r>
          </a:p>
          <a:p>
            <a:pPr lvl="1"/>
            <a:r>
              <a:rPr lang="en-US"/>
              <a:t>Data, Code, Docker Image</a:t>
            </a:r>
          </a:p>
          <a:p>
            <a:pPr lvl="1"/>
            <a:r>
              <a:rPr lang="zh-CN" altLang="en-US"/>
              <a:t>硬件需求</a:t>
            </a:r>
            <a:endParaRPr lang="en-US"/>
          </a:p>
          <a:p>
            <a:r>
              <a:rPr lang="zh-CN" altLang="en-US"/>
              <a:t>作业启动器</a:t>
            </a:r>
            <a:endParaRPr lang="en-US"/>
          </a:p>
          <a:p>
            <a:pPr lvl="1"/>
            <a:r>
              <a:rPr lang="zh-CN" altLang="en-US"/>
              <a:t>理解</a:t>
            </a:r>
            <a:r>
              <a:rPr lang="en-US"/>
              <a:t>PAI</a:t>
            </a:r>
            <a:r>
              <a:rPr lang="zh-CN" altLang="en-US"/>
              <a:t>协议并执行作业</a:t>
            </a:r>
            <a:endParaRPr lang="en-US" altLang="zh-CN"/>
          </a:p>
          <a:p>
            <a:pPr lvl="1"/>
            <a:r>
              <a:rPr lang="zh-CN" altLang="en-US"/>
              <a:t>可以支持更多类型的负载</a:t>
            </a:r>
            <a:endParaRPr lang="en-US" altLang="zh-CN"/>
          </a:p>
          <a:p>
            <a:r>
              <a:rPr lang="zh-CN" altLang="en-US"/>
              <a:t>可以部署到多种环境</a:t>
            </a:r>
            <a:endParaRPr lang="en-US"/>
          </a:p>
          <a:p>
            <a:pPr lvl="1"/>
            <a:r>
              <a:rPr lang="en-US"/>
              <a:t>Single-box, Cloud, On-Prem, Hybrid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9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2DD-D9EC-4071-8B91-57ECD156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CBC1-AEB0-4300-AB00-B95ACB29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4895849" cy="3266139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k8s</a:t>
            </a:r>
            <a:r>
              <a:rPr lang="zh-CN" altLang="en-US" sz="2400" b="1"/>
              <a:t>原生支持</a:t>
            </a:r>
            <a:r>
              <a:rPr lang="zh-CN" altLang="en-US" sz="2400"/>
              <a:t>的</a:t>
            </a:r>
            <a:r>
              <a:rPr lang="en-US" altLang="zh-CN" sz="2400"/>
              <a:t>AI</a:t>
            </a:r>
            <a:r>
              <a:rPr lang="zh-CN" altLang="en-US" sz="2400"/>
              <a:t>平台</a:t>
            </a:r>
            <a:endParaRPr lang="en-US" altLang="zh-CN" sz="2400"/>
          </a:p>
          <a:p>
            <a:pPr lvl="1"/>
            <a:r>
              <a:rPr lang="zh-CN" altLang="en-US" sz="2000"/>
              <a:t>通过</a:t>
            </a:r>
            <a:r>
              <a:rPr lang="en-US" altLang="zh-CN" sz="2000"/>
              <a:t>k8s</a:t>
            </a:r>
            <a:r>
              <a:rPr lang="zh-CN" altLang="en-US" sz="2000"/>
              <a:t>管理作业</a:t>
            </a:r>
            <a:endParaRPr lang="en-US" altLang="zh-CN" sz="2000"/>
          </a:p>
          <a:p>
            <a:r>
              <a:rPr lang="zh-CN" altLang="en-US" sz="2400"/>
              <a:t>支持多种机器学习框架</a:t>
            </a:r>
            <a:r>
              <a:rPr lang="en-US" altLang="zh-CN" sz="2400"/>
              <a:t>:</a:t>
            </a:r>
          </a:p>
          <a:p>
            <a:pPr lvl="1"/>
            <a:r>
              <a:rPr lang="en-US" altLang="zh-CN" sz="2000"/>
              <a:t> TensorFlow, </a:t>
            </a:r>
            <a:r>
              <a:rPr lang="en-US" altLang="zh-CN" sz="2000" err="1"/>
              <a:t>PyTorch</a:t>
            </a:r>
            <a:r>
              <a:rPr lang="zh-CN" altLang="en-US" sz="2000"/>
              <a:t>等</a:t>
            </a:r>
            <a:endParaRPr lang="en-US" altLang="zh-CN" sz="2000"/>
          </a:p>
          <a:p>
            <a:r>
              <a:rPr lang="zh-CN" altLang="en-US" sz="2400"/>
              <a:t>支持多种硬件</a:t>
            </a:r>
            <a:r>
              <a:rPr lang="en-US" altLang="zh-CN" sz="2400"/>
              <a:t>: </a:t>
            </a:r>
          </a:p>
          <a:p>
            <a:pPr lvl="1"/>
            <a:r>
              <a:rPr lang="en-US" altLang="zh-CN" sz="2000"/>
              <a:t>GPU, TPU</a:t>
            </a:r>
            <a:r>
              <a:rPr lang="zh-CN" altLang="en-US" sz="2000"/>
              <a:t>等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21B86-4A2E-4CA2-851A-605BCA0AE008}"/>
              </a:ext>
            </a:extLst>
          </p:cNvPr>
          <p:cNvSpPr/>
          <p:nvPr/>
        </p:nvSpPr>
        <p:spPr>
          <a:xfrm>
            <a:off x="6696720" y="5655558"/>
            <a:ext cx="388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https://github.com/kubeflow/kubeflow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5C2BD-2FB4-4385-8044-7B8AB394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10" y="1690688"/>
            <a:ext cx="6742318" cy="37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075"/>
          </a:xfrm>
        </p:spPr>
        <p:txBody>
          <a:bodyPr>
            <a:normAutofit/>
          </a:bodyPr>
          <a:lstStyle/>
          <a:p>
            <a:r>
              <a:rPr lang="zh-CN" altLang="en-US" dirty="0"/>
              <a:t>异构资源管理系统构建了分布式训练环境下的操作系统</a:t>
            </a:r>
            <a:endParaRPr lang="en-US" altLang="zh-CN" dirty="0"/>
          </a:p>
          <a:p>
            <a:r>
              <a:rPr lang="zh-CN" altLang="en-US" dirty="0"/>
              <a:t>异构硬件资源支持，灵活多样的作业，功能不完善的软件栈支持，造成系统设计挑战较大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54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128-83DB-4083-9B6B-8318DE1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E644-6ED5-4B0A-A5BA-293CC356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>
                <a:hlinkClick r:id="rId2"/>
              </a:rPr>
              <a:t>Multi-tenant GPU Clusters for Deep </a:t>
            </a:r>
            <a:r>
              <a:rPr lang="en-US" sz="1200" err="1">
                <a:hlinkClick r:id="rId2"/>
              </a:rPr>
              <a:t>LearningWorkloads</a:t>
            </a:r>
            <a:r>
              <a:rPr lang="en-US" sz="1200">
                <a:hlinkClick r:id="rId2"/>
              </a:rPr>
              <a:t>: Analysis and Implications</a:t>
            </a:r>
            <a:endParaRPr lang="en-US" sz="1200"/>
          </a:p>
          <a:p>
            <a:r>
              <a:rPr lang="en-US" sz="1200" err="1">
                <a:hlinkClick r:id="rId3"/>
              </a:rPr>
              <a:t>Gandiva</a:t>
            </a:r>
            <a:r>
              <a:rPr lang="en-US" sz="1200">
                <a:hlinkClick r:id="rId3"/>
              </a:rPr>
              <a:t>: Introspective Cluster Scheduling  for Deep Learning</a:t>
            </a:r>
            <a:endParaRPr lang="en-US" sz="1200"/>
          </a:p>
          <a:p>
            <a:r>
              <a:rPr lang="en-US" sz="1200">
                <a:hlinkClick r:id="rId4"/>
              </a:rPr>
              <a:t>Dominant Resource Fairness: Fair Allocation of Multiple Resource Types </a:t>
            </a:r>
            <a:endParaRPr lang="en-US" sz="1200"/>
          </a:p>
          <a:p>
            <a:r>
              <a:rPr lang="en-US" sz="1200">
                <a:hlinkClick r:id="rId5"/>
              </a:rPr>
              <a:t>All You Need to Know about Scheduling Deep Learning Jobs </a:t>
            </a:r>
            <a:endParaRPr lang="en-US" sz="1200"/>
          </a:p>
          <a:p>
            <a:r>
              <a:rPr lang="en-US" sz="1200">
                <a:hlinkClick r:id="rId6"/>
              </a:rPr>
              <a:t>https://github.com/microsoft/pai</a:t>
            </a:r>
            <a:endParaRPr lang="en-US" sz="1200"/>
          </a:p>
          <a:p>
            <a:r>
              <a:rPr lang="en-US" sz="1200">
                <a:hlinkClick r:id="rId7"/>
              </a:rPr>
              <a:t>https://www.kubeflow.org/</a:t>
            </a:r>
            <a:r>
              <a:rPr lang="en-US" sz="1200"/>
              <a:t> </a:t>
            </a:r>
          </a:p>
          <a:p>
            <a:r>
              <a:rPr lang="en-US" sz="1200" err="1">
                <a:hlinkClick r:id="rId8"/>
              </a:rPr>
              <a:t>Kubeflow</a:t>
            </a:r>
            <a:r>
              <a:rPr lang="en-US" sz="1200">
                <a:hlinkClick r:id="rId8"/>
              </a:rPr>
              <a:t> Pipelines With GPUs</a:t>
            </a:r>
            <a:endParaRPr lang="en-US" sz="1200"/>
          </a:p>
          <a:p>
            <a:r>
              <a:rPr lang="en-US" sz="1200">
                <a:hlinkClick r:id="rId9"/>
              </a:rPr>
              <a:t>YARN – The Capacity Scheduler</a:t>
            </a:r>
            <a:endParaRPr lang="en-US" sz="1200"/>
          </a:p>
          <a:p>
            <a:r>
              <a:rPr lang="en-US" sz="1200">
                <a:hlinkClick r:id="rId10"/>
              </a:rPr>
              <a:t>Better SLAs via Resource-preemption in YARN’s Capacity Scheduler</a:t>
            </a:r>
            <a:endParaRPr lang="en-US" sz="1200"/>
          </a:p>
          <a:p>
            <a:r>
              <a:rPr lang="en-US" sz="1200" err="1">
                <a:hlinkClick r:id="rId11"/>
              </a:rPr>
              <a:t>Kube</a:t>
            </a:r>
            <a:r>
              <a:rPr lang="en-US" sz="1200">
                <a:hlinkClick r:id="rId11"/>
              </a:rPr>
              <a:t>-Batch: Dominant Resource Fairness (DRF)</a:t>
            </a:r>
            <a:endParaRPr lang="en-US" sz="1200"/>
          </a:p>
          <a:p>
            <a:r>
              <a:rPr lang="en-US" sz="1200">
                <a:hlinkClick r:id="rId12"/>
              </a:rPr>
              <a:t>Linux Programmer's Manual  CGROUPS(7)</a:t>
            </a:r>
            <a:endParaRPr lang="en-US" sz="1200"/>
          </a:p>
          <a:p>
            <a:r>
              <a:rPr lang="en-US" sz="1200">
                <a:hlinkClick r:id="rId13"/>
              </a:rPr>
              <a:t>https://github.com/NVIDIA/nvidia-docker</a:t>
            </a:r>
            <a:r>
              <a:rPr lang="en-US" sz="1200"/>
              <a:t> </a:t>
            </a:r>
          </a:p>
          <a:p>
            <a:r>
              <a:rPr lang="en-US" sz="1200">
                <a:hlinkClick r:id="rId14"/>
              </a:rPr>
              <a:t>Use the AUFS storage driver</a:t>
            </a:r>
            <a:endParaRPr lang="en-US" sz="1200"/>
          </a:p>
          <a:p>
            <a:r>
              <a:rPr lang="en-US" sz="1200">
                <a:hlinkClick r:id="rId15"/>
              </a:rPr>
              <a:t>Making Containers More Isolated: An Overview of Sandboxed Container Technologies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2030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FCA8002-C51E-4367-A8F5-A6A104608642}"/>
              </a:ext>
            </a:extLst>
          </p:cNvPr>
          <p:cNvSpPr txBox="1">
            <a:spLocks/>
          </p:cNvSpPr>
          <p:nvPr/>
        </p:nvSpPr>
        <p:spPr bwMode="auto">
          <a:xfrm>
            <a:off x="211328" y="2437249"/>
            <a:ext cx="6486251" cy="18288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1" u="none" strike="noStrike" kern="1200" cap="none" spc="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谢谢！</a:t>
            </a:r>
            <a:endParaRPr kumimoji="0" lang="en-US" sz="4800" b="0" i="0" u="none" strike="noStrike" kern="1200" cap="none" spc="0" normalizeH="0" baseline="0" noProof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87E36-5305-4410-A0B6-6CB7A25C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9" y="5557895"/>
            <a:ext cx="2249755" cy="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F3B3-8D60-46FD-A58E-50F2D9EF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深度学习作业</a:t>
            </a:r>
            <a:r>
              <a:rPr lang="en-US" altLang="zh-CN"/>
              <a:t>(Job)</a:t>
            </a:r>
            <a:r>
              <a:rPr lang="zh-CN" altLang="en-US"/>
              <a:t>的生命周期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9790C-59E9-44D5-80AD-AFA636050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78037"/>
            <a:ext cx="6619875" cy="2905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D16C7-9440-4A72-A308-75C0ECC16C49}"/>
              </a:ext>
            </a:extLst>
          </p:cNvPr>
          <p:cNvSpPr txBox="1">
            <a:spLocks/>
          </p:cNvSpPr>
          <p:nvPr/>
        </p:nvSpPr>
        <p:spPr>
          <a:xfrm>
            <a:off x="866775" y="5259794"/>
            <a:ext cx="5953125" cy="1414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如何提交作业与解决环境依赖问题？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如何高效调度作业并分配资源？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如何将启动的作业运行时资源与命名空间隔离？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B09F12F-2023-4756-92C6-7F3CCFCAFC6F}"/>
              </a:ext>
            </a:extLst>
          </p:cNvPr>
          <p:cNvSpPr txBox="1"/>
          <p:nvPr/>
        </p:nvSpPr>
        <p:spPr>
          <a:xfrm>
            <a:off x="3448195" y="4890462"/>
            <a:ext cx="2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GPU</a:t>
            </a:r>
            <a:r>
              <a:rPr lang="zh-CN" altLang="en-US" b="1"/>
              <a:t>集群</a:t>
            </a:r>
            <a:endParaRPr lang="en-US" b="1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CB3D4DE-CDE9-46F8-984C-318401A0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546" y="2744335"/>
            <a:ext cx="1369330" cy="1369330"/>
          </a:xfrm>
          <a:prstGeom prst="rect">
            <a:avLst/>
          </a:prstGeom>
        </p:spPr>
      </p:pic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958FD259-B981-4392-BA62-883CD6BEB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12" y="2559651"/>
            <a:ext cx="1369330" cy="13693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52579A-C5FA-4AD0-8660-C05317FAAEAE}"/>
              </a:ext>
            </a:extLst>
          </p:cNvPr>
          <p:cNvSpPr txBox="1">
            <a:spLocks/>
          </p:cNvSpPr>
          <p:nvPr/>
        </p:nvSpPr>
        <p:spPr>
          <a:xfrm>
            <a:off x="7811926" y="2975701"/>
            <a:ext cx="3885928" cy="1414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1. </a:t>
            </a:r>
            <a:r>
              <a:rPr lang="zh-CN" altLang="en-US" b="1"/>
              <a:t>作业</a:t>
            </a:r>
            <a:r>
              <a:rPr lang="zh-CN" altLang="en-US"/>
              <a:t>提交与排队</a:t>
            </a: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zh-CN" altLang="en-US"/>
              <a:t>作业资源</a:t>
            </a:r>
            <a:r>
              <a:rPr lang="zh-CN" altLang="en-US" b="1"/>
              <a:t>分配</a:t>
            </a:r>
            <a:r>
              <a:rPr lang="zh-CN" altLang="en-US"/>
              <a:t>与</a:t>
            </a:r>
            <a:r>
              <a:rPr lang="zh-CN" altLang="en-US" b="1"/>
              <a:t>调度</a:t>
            </a:r>
            <a:endParaRPr lang="en-US" b="1"/>
          </a:p>
          <a:p>
            <a:pPr marL="0" indent="0">
              <a:buNone/>
            </a:pPr>
            <a:r>
              <a:rPr lang="en-US"/>
              <a:t>3. </a:t>
            </a:r>
            <a:r>
              <a:rPr lang="zh-CN" altLang="en-US"/>
              <a:t>作业执行完成与释放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09AC-0E08-4C9B-867B-3FD347BD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作业，镜像与容器</a:t>
            </a:r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486D-E3E4-454D-A220-12D18586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深度学习作业</a:t>
            </a:r>
            <a:endParaRPr lang="en-US" altLang="zh-CN"/>
          </a:p>
          <a:p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容器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6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DA53-5048-4B3E-A542-A399A4D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364" cy="1325563"/>
          </a:xfrm>
        </p:spPr>
        <p:txBody>
          <a:bodyPr/>
          <a:lstStyle/>
          <a:p>
            <a:pPr algn="ctr"/>
            <a:r>
              <a:rPr lang="zh-CN" altLang="en-US"/>
              <a:t>独占服务器执行深度学习作业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6245B7-E76A-4BA3-8712-F19256B0D1E5}"/>
              </a:ext>
            </a:extLst>
          </p:cNvPr>
          <p:cNvGrpSpPr/>
          <p:nvPr/>
        </p:nvGrpSpPr>
        <p:grpSpPr>
          <a:xfrm>
            <a:off x="8389394" y="1698147"/>
            <a:ext cx="3306544" cy="1957436"/>
            <a:chOff x="5282325" y="3181685"/>
            <a:chExt cx="4870577" cy="2286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5B1AAB-38D6-4358-9396-D6C1A3547348}"/>
                </a:ext>
              </a:extLst>
            </p:cNvPr>
            <p:cNvGrpSpPr/>
            <p:nvPr/>
          </p:nvGrpSpPr>
          <p:grpSpPr>
            <a:xfrm>
              <a:off x="5282325" y="3181685"/>
              <a:ext cx="4870577" cy="1366097"/>
              <a:chOff x="3593225" y="3231475"/>
              <a:chExt cx="4870577" cy="1366097"/>
            </a:xfrm>
          </p:grpSpPr>
          <p:sp>
            <p:nvSpPr>
              <p:cNvPr id="37" name="TextBox 19">
                <a:extLst>
                  <a:ext uri="{FF2B5EF4-FFF2-40B4-BE49-F238E27FC236}">
                    <a16:creationId xmlns:a16="http://schemas.microsoft.com/office/drawing/2014/main" id="{4DD781B1-31CD-4C5C-9C4C-DA34F2B74BFD}"/>
                  </a:ext>
                </a:extLst>
              </p:cNvPr>
              <p:cNvSpPr txBox="1"/>
              <p:nvPr/>
            </p:nvSpPr>
            <p:spPr>
              <a:xfrm>
                <a:off x="3593225" y="4228240"/>
                <a:ext cx="1422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/>
                  <a:t>P100</a:t>
                </a:r>
                <a:endParaRPr lang="en-US"/>
              </a:p>
            </p:txBody>
          </p:sp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50C08607-C73D-4A21-AF61-8709B7F37241}"/>
                  </a:ext>
                </a:extLst>
              </p:cNvPr>
              <p:cNvSpPr txBox="1"/>
              <p:nvPr/>
            </p:nvSpPr>
            <p:spPr>
              <a:xfrm>
                <a:off x="4304424" y="3231475"/>
                <a:ext cx="4159378" cy="43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GPU</a:t>
                </a:r>
                <a:r>
                  <a:rPr lang="zh-CN" altLang="en-US" b="1"/>
                  <a:t>服务器</a:t>
                </a:r>
                <a:endParaRPr lang="en-US" b="1"/>
              </a:p>
            </p:txBody>
          </p:sp>
        </p:grpSp>
        <p:pic>
          <p:nvPicPr>
            <p:cNvPr id="23" name="Picture 8" descr=" ">
              <a:extLst>
                <a:ext uri="{FF2B5EF4-FFF2-40B4-BE49-F238E27FC236}">
                  <a16:creationId xmlns:a16="http://schemas.microsoft.com/office/drawing/2014/main" id="{F731A52F-5F8F-4017-BEE2-70F457F87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7329216" y="4668546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 ">
              <a:extLst>
                <a:ext uri="{FF2B5EF4-FFF2-40B4-BE49-F238E27FC236}">
                  <a16:creationId xmlns:a16="http://schemas.microsoft.com/office/drawing/2014/main" id="{BC0DA2A6-F017-4B72-A095-FBF4D99E5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6217800" y="4766189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 ">
              <a:extLst>
                <a:ext uri="{FF2B5EF4-FFF2-40B4-BE49-F238E27FC236}">
                  <a16:creationId xmlns:a16="http://schemas.microsoft.com/office/drawing/2014/main" id="{95FE8EA6-FA6F-45B5-9FE0-92A558452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6377370" y="3844105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 ">
              <a:extLst>
                <a:ext uri="{FF2B5EF4-FFF2-40B4-BE49-F238E27FC236}">
                  <a16:creationId xmlns:a16="http://schemas.microsoft.com/office/drawing/2014/main" id="{A4B932BB-2AA1-44A7-BA41-D62AFFA27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7" b="12133"/>
            <a:stretch/>
          </p:blipFill>
          <p:spPr bwMode="auto">
            <a:xfrm>
              <a:off x="7359550" y="3867199"/>
              <a:ext cx="913186" cy="7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B6BF56-E4E0-48FB-9E49-1E2C4A1A361B}"/>
              </a:ext>
            </a:extLst>
          </p:cNvPr>
          <p:cNvSpPr/>
          <p:nvPr/>
        </p:nvSpPr>
        <p:spPr>
          <a:xfrm>
            <a:off x="1557167" y="2445736"/>
            <a:ext cx="9509298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独占环境，无需考虑环境，资源隔离问题</a:t>
            </a:r>
            <a:endParaRPr lang="en-US" altLang="zh-CN" sz="2400">
              <a:solidFill>
                <a:srgbClr val="CE9178"/>
              </a:solidFill>
              <a:latin typeface="Consolas"/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环境依赖路径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/anaconda3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/>
                <a:ea typeface="等线"/>
              </a:rPr>
              <a:t>GPU</a:t>
            </a:r>
            <a:r>
              <a:rPr lang="zh-CN" altLang="en-US" sz="2400">
                <a:latin typeface="Consolas"/>
                <a:ea typeface="等线"/>
              </a:rPr>
              <a:t>环境依赖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</a:t>
            </a:r>
            <a:r>
              <a:rPr lang="en-US" altLang="zh-CN" sz="2400" dirty="0" err="1">
                <a:solidFill>
                  <a:srgbClr val="CE9178"/>
                </a:solidFill>
                <a:latin typeface="Consolas"/>
                <a:ea typeface="等线"/>
              </a:rPr>
              <a:t>usr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/local/</a:t>
            </a:r>
            <a:r>
              <a:rPr lang="en-US" altLang="zh-CN" sz="2400" dirty="0" err="1">
                <a:solidFill>
                  <a:srgbClr val="CE9178"/>
                </a:solidFill>
                <a:latin typeface="Consolas"/>
                <a:ea typeface="等线"/>
              </a:rPr>
              <a:t>cuda</a:t>
            </a:r>
            <a:endParaRPr lang="en-US" altLang="zh-CN" sz="2400" dirty="0">
              <a:solidFill>
                <a:srgbClr val="CE9178"/>
              </a:solidFill>
              <a:latin typeface="Consolas"/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数据路径</a:t>
            </a:r>
            <a:r>
              <a:rPr lang="en-US" altLang="zh-CN" sz="2400" dirty="0">
                <a:latin typeface="Consolas"/>
                <a:ea typeface="等线"/>
              </a:rPr>
              <a:t>: </a:t>
            </a:r>
            <a:r>
              <a:rPr lang="zh-CN" altLang="en-US" sz="2400">
                <a:solidFill>
                  <a:srgbClr val="CE9178"/>
                </a:solidFill>
                <a:latin typeface="Consolas"/>
                <a:ea typeface="等线"/>
              </a:rPr>
              <a:t>本地</a:t>
            </a:r>
            <a:r>
              <a:rPr lang="en-US" altLang="zh-CN" sz="2400" dirty="0">
                <a:solidFill>
                  <a:srgbClr val="CE9178"/>
                </a:solidFill>
                <a:latin typeface="Consolas"/>
                <a:ea typeface="等线"/>
              </a:rPr>
              <a:t>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Consolas"/>
                <a:ea typeface="等线"/>
              </a:rPr>
              <a:t>直接执行启动脚本</a:t>
            </a:r>
            <a:r>
              <a:rPr lang="en-US" altLang="zh-CN" sz="2400" dirty="0">
                <a:latin typeface="Consolas"/>
                <a:ea typeface="等线"/>
              </a:rPr>
              <a:t>:</a:t>
            </a:r>
            <a:r>
              <a:rPr lang="zh-CN" altLang="en-US" sz="2400" dirty="0">
                <a:latin typeface="Consolas"/>
                <a:ea typeface="等线"/>
              </a:rPr>
              <a:t> 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E9178"/>
                </a:solidFill>
                <a:latin typeface="Consolas"/>
              </a:rPr>
              <a:t>python train.py --</a:t>
            </a:r>
            <a:r>
              <a:rPr lang="en-US" sz="2400" dirty="0" err="1">
                <a:solidFill>
                  <a:srgbClr val="CE9178"/>
                </a:solidFill>
                <a:latin typeface="Consolas"/>
              </a:rPr>
              <a:t>batch_size</a:t>
            </a:r>
            <a:r>
              <a:rPr lang="en-US" sz="2400" dirty="0">
                <a:solidFill>
                  <a:srgbClr val="CE9178"/>
                </a:solidFill>
                <a:latin typeface="Consolas"/>
              </a:rPr>
              <a:t>=256  --</a:t>
            </a:r>
            <a:r>
              <a:rPr lang="en-US" sz="2400" dirty="0" err="1">
                <a:solidFill>
                  <a:srgbClr val="CE9178"/>
                </a:solidFill>
                <a:latin typeface="Consolas"/>
              </a:rPr>
              <a:t>model_name</a:t>
            </a:r>
            <a:r>
              <a:rPr lang="en-US" sz="2400" dirty="0">
                <a:solidFill>
                  <a:srgbClr val="CE9178"/>
                </a:solidFill>
                <a:latin typeface="Consolas"/>
              </a:rPr>
              <a:t>=resnet50</a:t>
            </a:r>
          </a:p>
          <a:p>
            <a:endParaRPr lang="en-US" altLang="zh-CN" sz="240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63155-4EE2-40DF-819C-6AD035C7AC26}"/>
              </a:ext>
            </a:extLst>
          </p:cNvPr>
          <p:cNvSpPr/>
          <p:nvPr/>
        </p:nvSpPr>
        <p:spPr>
          <a:xfrm>
            <a:off x="8389394" y="2068945"/>
            <a:ext cx="2352497" cy="184727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DA53-5048-4B3E-A542-A399A4D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364" cy="1325563"/>
          </a:xfrm>
        </p:spPr>
        <p:txBody>
          <a:bodyPr/>
          <a:lstStyle/>
          <a:p>
            <a:r>
              <a:rPr lang="zh-CN" altLang="en-US" dirty="0"/>
              <a:t>作业提交到平台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946359-F0B4-4767-97E0-9ED217EF2AB4}"/>
              </a:ext>
            </a:extLst>
          </p:cNvPr>
          <p:cNvGrpSpPr/>
          <p:nvPr/>
        </p:nvGrpSpPr>
        <p:grpSpPr>
          <a:xfrm>
            <a:off x="7870044" y="1973348"/>
            <a:ext cx="3893026" cy="2477276"/>
            <a:chOff x="639419" y="4126958"/>
            <a:chExt cx="3202697" cy="168207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2243E8-1AD9-4877-A945-6D69345ECE88}"/>
                </a:ext>
              </a:extLst>
            </p:cNvPr>
            <p:cNvSpPr/>
            <p:nvPr/>
          </p:nvSpPr>
          <p:spPr>
            <a:xfrm>
              <a:off x="1224606" y="4126958"/>
              <a:ext cx="2617510" cy="1491621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Arrow: Curved Left 31">
              <a:extLst>
                <a:ext uri="{FF2B5EF4-FFF2-40B4-BE49-F238E27FC236}">
                  <a16:creationId xmlns:a16="http://schemas.microsoft.com/office/drawing/2014/main" id="{C2FDAD3D-948B-4A81-8D61-8CD2958B11D5}"/>
                </a:ext>
              </a:extLst>
            </p:cNvPr>
            <p:cNvSpPr/>
            <p:nvPr/>
          </p:nvSpPr>
          <p:spPr>
            <a:xfrm rot="13802216">
              <a:off x="1030076" y="5203154"/>
              <a:ext cx="215226" cy="996540"/>
            </a:xfrm>
            <a:prstGeom prst="curvedLeftArrow">
              <a:avLst>
                <a:gd name="adj1" fmla="val 25000"/>
                <a:gd name="adj2" fmla="val 70486"/>
                <a:gd name="adj3" fmla="val 28021"/>
              </a:avLst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53941709-1AE2-439A-84FC-FDB19BEF74A8}"/>
              </a:ext>
            </a:extLst>
          </p:cNvPr>
          <p:cNvSpPr txBox="1"/>
          <p:nvPr/>
        </p:nvSpPr>
        <p:spPr>
          <a:xfrm>
            <a:off x="8443347" y="4278496"/>
            <a:ext cx="124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提交作业</a:t>
            </a:r>
            <a:endParaRPr lang="en-US" dirty="0"/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4DD781B1-31CD-4C5C-9C4C-DA34F2B74BFD}"/>
              </a:ext>
            </a:extLst>
          </p:cNvPr>
          <p:cNvSpPr txBox="1"/>
          <p:nvPr/>
        </p:nvSpPr>
        <p:spPr>
          <a:xfrm>
            <a:off x="8954123" y="2625365"/>
            <a:ext cx="965642" cy="31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P100</a:t>
            </a:r>
            <a:endParaRPr lang="en-US"/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50C08607-C73D-4A21-AF61-8709B7F37241}"/>
              </a:ext>
            </a:extLst>
          </p:cNvPr>
          <p:cNvSpPr txBox="1"/>
          <p:nvPr/>
        </p:nvSpPr>
        <p:spPr>
          <a:xfrm>
            <a:off x="9720569" y="4304835"/>
            <a:ext cx="2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GPU</a:t>
            </a:r>
            <a:r>
              <a:rPr lang="zh-CN" altLang="en-US" b="1" dirty="0"/>
              <a:t>集群</a:t>
            </a:r>
            <a:endParaRPr lang="en-US" b="1" dirty="0"/>
          </a:p>
        </p:txBody>
      </p:sp>
      <p:pic>
        <p:nvPicPr>
          <p:cNvPr id="23" name="Picture 8" descr=" ">
            <a:extLst>
              <a:ext uri="{FF2B5EF4-FFF2-40B4-BE49-F238E27FC236}">
                <a16:creationId xmlns:a16="http://schemas.microsoft.com/office/drawing/2014/main" id="{F731A52F-5F8F-4017-BEE2-70F457F87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10343719" y="3044934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 ">
            <a:extLst>
              <a:ext uri="{FF2B5EF4-FFF2-40B4-BE49-F238E27FC236}">
                <a16:creationId xmlns:a16="http://schemas.microsoft.com/office/drawing/2014/main" id="{BC0DA2A6-F017-4B72-A095-FBF4D99E5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9602028" y="3090735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 ">
            <a:extLst>
              <a:ext uri="{FF2B5EF4-FFF2-40B4-BE49-F238E27FC236}">
                <a16:creationId xmlns:a16="http://schemas.microsoft.com/office/drawing/2014/main" id="{95FE8EA6-FA6F-45B5-9FE0-92A558452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9697528" y="2339133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 ">
            <a:extLst>
              <a:ext uri="{FF2B5EF4-FFF2-40B4-BE49-F238E27FC236}">
                <a16:creationId xmlns:a16="http://schemas.microsoft.com/office/drawing/2014/main" id="{A4B932BB-2AA1-44A7-BA41-D62AFFA27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12133"/>
          <a:stretch/>
        </p:blipFill>
        <p:spPr bwMode="auto">
          <a:xfrm>
            <a:off x="10364312" y="2358904"/>
            <a:ext cx="619945" cy="6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03D-50B4-4F3D-A19A-2233C59403A9}"/>
              </a:ext>
            </a:extLst>
          </p:cNvPr>
          <p:cNvSpPr/>
          <p:nvPr/>
        </p:nvSpPr>
        <p:spPr>
          <a:xfrm>
            <a:off x="1157676" y="1693262"/>
            <a:ext cx="84387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jobName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restnet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"image":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example.tensorflow:stable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/data",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/output",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taskRoles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taskNumber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 1,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  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cpuNumber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memoryMB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32768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gpuNumber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"command"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"python train.py --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=256 \ 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	--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=resnet50"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769363-BE65-4A66-BC16-B39DBEEC32C0}"/>
              </a:ext>
            </a:extLst>
          </p:cNvPr>
          <p:cNvSpPr/>
          <p:nvPr/>
        </p:nvSpPr>
        <p:spPr>
          <a:xfrm>
            <a:off x="2698206" y="5304336"/>
            <a:ext cx="1349655" cy="266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B77596-69E6-4BD6-8392-F0C61F596EBB}"/>
              </a:ext>
            </a:extLst>
          </p:cNvPr>
          <p:cNvSpPr txBox="1"/>
          <p:nvPr/>
        </p:nvSpPr>
        <p:spPr>
          <a:xfrm>
            <a:off x="3580114" y="6061988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作业启动命令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9CE98A-761B-443A-B5A9-F4013DE4813C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373034" y="5571036"/>
            <a:ext cx="1434167" cy="490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7589C68-DE61-471A-821B-B51EB307FA9B}"/>
              </a:ext>
            </a:extLst>
          </p:cNvPr>
          <p:cNvSpPr/>
          <p:nvPr/>
        </p:nvSpPr>
        <p:spPr>
          <a:xfrm>
            <a:off x="2684215" y="4476750"/>
            <a:ext cx="2454173" cy="7875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EEEC9A-7B61-4850-8699-1A37410D57A5}"/>
              </a:ext>
            </a:extLst>
          </p:cNvPr>
          <p:cNvCxnSpPr>
            <a:cxnSpLocks/>
          </p:cNvCxnSpPr>
          <p:nvPr/>
        </p:nvCxnSpPr>
        <p:spPr>
          <a:xfrm>
            <a:off x="5138388" y="4581476"/>
            <a:ext cx="1455370" cy="1205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3FE8-7157-4350-99CE-9142276CE8E9}"/>
              </a:ext>
            </a:extLst>
          </p:cNvPr>
          <p:cNvSpPr txBox="1"/>
          <p:nvPr/>
        </p:nvSpPr>
        <p:spPr>
          <a:xfrm>
            <a:off x="6471189" y="5761289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资源占用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07EAF7-2DA0-4283-BA1F-567650C70A25}"/>
              </a:ext>
            </a:extLst>
          </p:cNvPr>
          <p:cNvSpPr/>
          <p:nvPr/>
        </p:nvSpPr>
        <p:spPr>
          <a:xfrm>
            <a:off x="2684215" y="4175779"/>
            <a:ext cx="2454173" cy="2581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3C76A-5AC4-4420-A9DB-6B7FAA8851B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438275" y="4304834"/>
            <a:ext cx="1245940" cy="929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2556AB-747E-42BC-B868-768378AC40F3}"/>
              </a:ext>
            </a:extLst>
          </p:cNvPr>
          <p:cNvSpPr txBox="1"/>
          <p:nvPr/>
        </p:nvSpPr>
        <p:spPr>
          <a:xf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任务数量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ACC0B-F51A-4B54-8B50-A397F6922A42}"/>
              </a:ext>
            </a:extLst>
          </p:cNvPr>
          <p:cNvSpPr/>
          <p:nvPr/>
        </p:nvSpPr>
        <p:spPr>
          <a:xfrm>
            <a:off x="1683174" y="2257450"/>
            <a:ext cx="1092855" cy="3009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2879F2-74D8-4DED-B5A6-41C47D03005E}"/>
              </a:ext>
            </a:extLst>
          </p:cNvPr>
          <p:cNvCxnSpPr>
            <a:cxnSpLocks/>
            <a:stCxn id="45" idx="1"/>
            <a:endCxn id="47" idx="0"/>
          </p:cNvCxnSpPr>
          <p:nvPr/>
        </p:nvCxnSpPr>
        <p:spPr>
          <a:xfrm flipH="1">
            <a:off x="1195720" y="2407936"/>
            <a:ext cx="487454" cy="1196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419BFB-EEFA-4401-885E-5AC5273FCC70}"/>
              </a:ext>
            </a:extLst>
          </p:cNvPr>
          <p:cNvSpPr txBox="1"/>
          <p:nvPr/>
        </p:nvSpPr>
        <p:spPr>
          <a:xfrm>
            <a:off x="157254" y="3604691"/>
            <a:ext cx="2076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环境依赖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21CF2E-D4CB-45BA-94E2-17A5216187B1}"/>
              </a:ext>
            </a:extLst>
          </p:cNvPr>
          <p:cNvSpPr/>
          <p:nvPr/>
        </p:nvSpPr>
        <p:spPr>
          <a:xfrm>
            <a:off x="1696855" y="2598419"/>
            <a:ext cx="1455920" cy="490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D41B6B-AA5E-4001-AC90-F884616F47B4}"/>
              </a:ext>
            </a:extLst>
          </p:cNvPr>
          <p:cNvCxnSpPr>
            <a:cxnSpLocks/>
          </p:cNvCxnSpPr>
          <p:nvPr/>
        </p:nvCxnSpPr>
        <p:spPr>
          <a:xfrm>
            <a:off x="3152776" y="2848941"/>
            <a:ext cx="1371599" cy="870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D0D8FC-D72B-48FC-83B6-52BDA5344821}"/>
              </a:ext>
            </a:extLst>
          </p:cNvPr>
          <p:cNvSpPr txBox="1"/>
          <p:nvPr/>
        </p:nvSpPr>
        <p:spPr>
          <a:xfrm>
            <a:off x="4617362" y="3626827"/>
            <a:ext cx="1766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数据与代码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2F4DAFC6-099B-459F-B31C-AF54AB90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5" y="2887126"/>
            <a:ext cx="1369330" cy="1369330"/>
          </a:xfrm>
          <a:prstGeom prst="rect">
            <a:avLst/>
          </a:prstGeom>
        </p:spPr>
      </p:pic>
      <p:pic>
        <p:nvPicPr>
          <p:cNvPr id="41" name="Graphic 40" descr="Question mark">
            <a:extLst>
              <a:ext uri="{FF2B5EF4-FFF2-40B4-BE49-F238E27FC236}">
                <a16:creationId xmlns:a16="http://schemas.microsoft.com/office/drawing/2014/main" id="{8D951789-BCEC-4D9E-826F-7B2D15FB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7622" y="5160017"/>
            <a:ext cx="1369330" cy="1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27" grpId="0" animBg="1"/>
      <p:bldP spid="34" grpId="0"/>
      <p:bldP spid="39" grpId="0" animBg="1"/>
      <p:bldP spid="43" grpId="0"/>
      <p:bldP spid="45" grpId="0" animBg="1"/>
      <p:bldP spid="47" grpId="0"/>
      <p:bldP spid="48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A27-E9B8-4D33-84B0-D3F513A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作业环境依赖问题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851E-6AFA-4703-9AC0-DD4A634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pPr lvl="1"/>
            <a:r>
              <a:rPr lang="zh-CN" altLang="en-US"/>
              <a:t>服务器上没有预装好所需要的个性化环境</a:t>
            </a:r>
            <a:r>
              <a:rPr lang="en-US" altLang="zh-CN"/>
              <a:t>?</a:t>
            </a:r>
          </a:p>
          <a:p>
            <a:pPr lvl="1"/>
            <a:r>
              <a:rPr lang="zh-CN" altLang="en-US"/>
              <a:t>不同作业需要的框架，依赖和版本不同，安装繁琐且重复？</a:t>
            </a:r>
            <a:endParaRPr lang="en-US" altLang="zh-CN"/>
          </a:p>
          <a:p>
            <a:pPr lvl="1"/>
            <a:r>
              <a:rPr lang="zh-CN" altLang="en-US"/>
              <a:t>部署服务器上可能会有大量重复安装的库，占用空间？</a:t>
            </a:r>
            <a:endParaRPr lang="en-US" altLang="zh-CN"/>
          </a:p>
          <a:p>
            <a:r>
              <a:rPr lang="zh-CN" altLang="en-US"/>
              <a:t>深度学习特有问题：</a:t>
            </a:r>
            <a:endParaRPr lang="en-US" altLang="zh-CN"/>
          </a:p>
          <a:p>
            <a:pPr lvl="1"/>
            <a:r>
              <a:rPr lang="zh-CN" altLang="en-US"/>
              <a:t>深度学习作业需要安装</a:t>
            </a:r>
            <a:r>
              <a:rPr lang="en-US" altLang="zh-CN"/>
              <a:t>CUDA</a:t>
            </a:r>
            <a:r>
              <a:rPr lang="zh-CN" altLang="en-US"/>
              <a:t>依赖和深度学习框架等</a:t>
            </a:r>
            <a:endParaRPr lang="en-US" altLang="zh-CN"/>
          </a:p>
          <a:p>
            <a:r>
              <a:rPr lang="zh-CN" altLang="en-US"/>
              <a:t>目标：</a:t>
            </a:r>
            <a:endParaRPr lang="en-US" altLang="zh-CN"/>
          </a:p>
          <a:p>
            <a:pPr lvl="1"/>
            <a:r>
              <a:rPr lang="zh-CN" altLang="en-US"/>
              <a:t>复用整体安装环境并创建新环境</a:t>
            </a:r>
            <a:endParaRPr lang="en-US" altLang="zh-CN"/>
          </a:p>
          <a:p>
            <a:pPr lvl="1"/>
            <a:r>
              <a:rPr lang="zh-CN" altLang="en-US"/>
              <a:t>层级构建依赖，复用每一层级的依赖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2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5DBF2D47-1BBA-4519-81D2-BF1A923ACF6F}"/>
    </a:ext>
  </a:extLst>
</a:theme>
</file>

<file path=ppt/theme/theme4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5DBF2D47-1BBA-4519-81D2-BF1A923ACF6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0C5D18F323645A98956133A02DCC7" ma:contentTypeVersion="11" ma:contentTypeDescription="Create a new document." ma:contentTypeScope="" ma:versionID="fee685fa73bb65ddb994adf36fc55786">
  <xsd:schema xmlns:xsd="http://www.w3.org/2001/XMLSchema" xmlns:xs="http://www.w3.org/2001/XMLSchema" xmlns:p="http://schemas.microsoft.com/office/2006/metadata/properties" xmlns:ns1="http://schemas.microsoft.com/sharepoint/v3" xmlns:ns2="cf19287f-c95b-489e-b120-7cecafd1d699" xmlns:ns3="89a4766a-e9e1-4d58-841b-4c85ba9c1d4b" targetNamespace="http://schemas.microsoft.com/office/2006/metadata/properties" ma:root="true" ma:fieldsID="418362bc589c750f00739201e543eca2" ns1:_="" ns2:_="" ns3:_="">
    <xsd:import namespace="http://schemas.microsoft.com/sharepoint/v3"/>
    <xsd:import namespace="cf19287f-c95b-489e-b120-7cecafd1d699"/>
    <xsd:import namespace="89a4766a-e9e1-4d58-841b-4c85ba9c1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9287f-c95b-489e-b120-7cecafd1d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4766a-e9e1-4d58-841b-4c85ba9c1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611E221-8A61-4346-B37F-58AF950C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f19287f-c95b-489e-b120-7cecafd1d699"/>
    <ds:schemaRef ds:uri="89a4766a-e9e1-4d58-841b-4c85ba9c1d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AF8EA-0F36-4F7B-8C65-C85A1831C4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91FB2-F5BF-48F9-90E7-8A3C5E500CF8}">
  <ds:schemaRefs>
    <ds:schemaRef ds:uri="cf19287f-c95b-489e-b120-7cecafd1d69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9a4766a-e9e1-4d58-841b-4c85ba9c1d4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4171</Words>
  <Application>Microsoft Office PowerPoint</Application>
  <PresentationFormat>Widescreen</PresentationFormat>
  <Paragraphs>771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Microsoft YaHei Light</vt:lpstr>
      <vt:lpstr>NeuePlakText-Regular</vt:lpstr>
      <vt:lpstr>微软雅黑</vt:lpstr>
      <vt:lpstr>微软雅黑 Light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1_Office Theme</vt:lpstr>
      <vt:lpstr>WHITE TEMPLATE</vt:lpstr>
      <vt:lpstr>WHITE TEMPLATE</vt:lpstr>
      <vt:lpstr>人工智能系统 System for AI    异构计算集群调度与资源管理系统 Scheduling and resource management system</vt:lpstr>
      <vt:lpstr>课程概览</vt:lpstr>
      <vt:lpstr>在多租(Multi-Tenant) GPU 集群运行作业(Job)</vt:lpstr>
      <vt:lpstr>调度与资源管理系统重要性</vt:lpstr>
      <vt:lpstr>深度学习作业(Job)的生命周期</vt:lpstr>
      <vt:lpstr>作业，镜像与容器</vt:lpstr>
      <vt:lpstr>独占服务器执行深度学习作业</vt:lpstr>
      <vt:lpstr>作业提交到平台</vt:lpstr>
      <vt:lpstr>作业环境依赖问题</vt:lpstr>
      <vt:lpstr>作业运行时资源隔离问题</vt:lpstr>
      <vt:lpstr>镜像与容器 - Docker</vt:lpstr>
      <vt:lpstr>镜像 (Image)</vt:lpstr>
      <vt:lpstr>Dockerfile实例</vt:lpstr>
      <vt:lpstr>PyTorch Docker Image 实例</vt:lpstr>
      <vt:lpstr>镜像文件系统实例</vt:lpstr>
      <vt:lpstr>容器 (Container)</vt:lpstr>
      <vt:lpstr>命名空间(Namespace)</vt:lpstr>
      <vt:lpstr>控制组(Control Group)</vt:lpstr>
      <vt:lpstr>容器资源分配与隔离子系统实例</vt:lpstr>
      <vt:lpstr>GPU资源分配与隔离 - Nvidia Docker</vt:lpstr>
      <vt:lpstr>Nvidia Docker实例</vt:lpstr>
      <vt:lpstr>小结与讨论</vt:lpstr>
      <vt:lpstr>调度</vt:lpstr>
      <vt:lpstr>调度性能指标(metrics)</vt:lpstr>
      <vt:lpstr>调度并行或分布式作业会有哪些问题?</vt:lpstr>
      <vt:lpstr>群调度 (Gang Scheduling)</vt:lpstr>
      <vt:lpstr>异构资源如何公平(Fairness)调度?</vt:lpstr>
      <vt:lpstr>Dominant Resource Fairness (DRF)</vt:lpstr>
      <vt:lpstr>如何让多个小组共享集群？</vt:lpstr>
      <vt:lpstr>容量调度 (Capacity Scheduling)</vt:lpstr>
      <vt:lpstr>虚拟集群 (Virtual Cluster) 映射</vt:lpstr>
      <vt:lpstr>虚拟集群实例</vt:lpstr>
      <vt:lpstr>如何让调度兼顾SLA？</vt:lpstr>
      <vt:lpstr>YARN抢占 (Preemption) 实例</vt:lpstr>
      <vt:lpstr>GPU的拓扑结构影响多GPU作业性能?</vt:lpstr>
      <vt:lpstr>Gandiva 拓扑感知调度</vt:lpstr>
      <vt:lpstr>深度学习还有其他问题影响调度？</vt:lpstr>
      <vt:lpstr>Gandiva目标与策略</vt:lpstr>
      <vt:lpstr>小结与讨论</vt:lpstr>
      <vt:lpstr>代表性异构计算集群管理系统简介</vt:lpstr>
      <vt:lpstr>PowerPoint Presentation</vt:lpstr>
      <vt:lpstr>OpenPAI 生态系统</vt:lpstr>
      <vt:lpstr>Kubeflow</vt:lpstr>
      <vt:lpstr>小结</vt:lpstr>
      <vt:lpstr>参考文献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现代化人工智能系统</dc:title>
  <dc:creator>Tingting Qin</dc:creator>
  <cp:lastModifiedBy>Tingting Qin</cp:lastModifiedBy>
  <cp:revision>7</cp:revision>
  <dcterms:created xsi:type="dcterms:W3CDTF">2019-10-31T03:30:38Z</dcterms:created>
  <dcterms:modified xsi:type="dcterms:W3CDTF">2020-11-05T07:21:55Z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0x01010013E0C5D18F323645A98956133A02DCC7</vt:lpwstr>
  </property>
</Properties>
</file>