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357" autoAdjust="0"/>
  </p:normalViewPr>
  <p:slideViewPr>
    <p:cSldViewPr snapToGrid="0">
      <p:cViewPr>
        <p:scale>
          <a:sx n="120" d="100"/>
          <a:sy n="120" d="100"/>
        </p:scale>
        <p:origin x="36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FCF2-0CD2-4E2E-B89A-B5C6B21A0C5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CAA5-31E5-46E4-ACF5-A33E3AB4B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Anna’s code: did not keep lastChildAge below refage or keep ageFFTP below refage, refage not mentioned</a:t>
            </a:r>
          </a:p>
          <a:p>
            <a:r>
              <a:rPr lang="en-US" dirty="0"/>
              <a:t>	removed parous from predicting parity because of collinearity but did not check to make sure parity&gt;0 in parous samples</a:t>
            </a:r>
          </a:p>
          <a:p>
            <a:endParaRPr lang="en-US" dirty="0"/>
          </a:p>
          <a:p>
            <a:r>
              <a:rPr lang="en-US" dirty="0"/>
              <a:t># Below I used  passive imputation to make sure that the imputed value of age at last pregnancy was equal or larger than the corresponding value of age at first </a:t>
            </a:r>
            <a:r>
              <a:rPr lang="en-US" dirty="0" err="1"/>
              <a:t>pregnancymeth</a:t>
            </a:r>
            <a:r>
              <a:rPr lang="en-US" dirty="0"/>
              <a:t>["lastChildAge2"] &lt;- "~</a:t>
            </a:r>
            <a:r>
              <a:rPr lang="en-US" dirty="0" err="1"/>
              <a:t>pmax</a:t>
            </a:r>
            <a:r>
              <a:rPr lang="en-US" dirty="0"/>
              <a:t>(</a:t>
            </a:r>
            <a:r>
              <a:rPr lang="en-US" dirty="0" err="1"/>
              <a:t>ageFFTP,lastChildAge</a:t>
            </a:r>
            <a:r>
              <a:rPr lang="en-US" dirty="0"/>
              <a:t>)" </a:t>
            </a:r>
          </a:p>
          <a:p>
            <a:r>
              <a:rPr lang="en-US" dirty="0"/>
              <a:t># lastChildAge2 is the version used in analyses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pred</a:t>
            </a:r>
            <a:r>
              <a:rPr lang="en-US" dirty="0"/>
              <a:t>["</a:t>
            </a:r>
            <a:r>
              <a:rPr lang="en-US" dirty="0" err="1"/>
              <a:t>parity","parous</a:t>
            </a:r>
            <a:r>
              <a:rPr lang="en-US" dirty="0"/>
              <a:t>"] &lt;- 1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CAA5-31E5-46E4-ACF5-A33E3AB4B1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39FA-A1C4-4C75-B9B9-AF9C1D79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FDE7-2248-48B9-A5B6-FD59506B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DED5-7A1A-4DB6-9C7F-2F07C9DC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B99E-26D8-4677-85D2-78C4514A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019E-C879-43DB-AF10-AA48E66D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7D06-74CF-4B18-967A-C2D2070D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B3C8-76A1-48B0-AE90-C18A9100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3757-AF59-461B-B19A-82B5006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5EA1-F25D-42A2-A8E6-B5D435F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6613-2D59-4DAE-B645-C8A195C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5CF4D-BAC0-4BEB-BC8C-DFF55C266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9484-0715-4CD4-B1A6-46E409F4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FF19-D182-4860-AE2C-B567AE0D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E4D1-B4C8-4A13-B733-CD71BD9E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58A8-25F5-4F95-A182-C5BA1D75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333-A294-455A-8394-89E14C5A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8CEB-0997-4559-93CB-BC42200E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03BE-3B57-4FA4-AF33-79BC1C7A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802A-A267-41C8-AC61-78AE7668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995C-50B2-4EE0-8E50-4FF3F08C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33F-0215-4E96-87FF-0A166A50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2D9C5-2502-4F9C-B6AA-AD94467E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49C4-50DA-4E71-B716-4EB391C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E5C6-1053-481E-A39B-2F28DBB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D454-F228-48B4-8017-BD9B518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ECE0-81B1-4A3D-85B5-8CBC9286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D20E-DD9A-4361-81E3-4CDAC441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DCA6-CC31-4607-A958-ACDDC785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44E6-7206-4739-97FE-C09A9C0C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C352-68A1-4807-8E69-82C99148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B3DC-34AF-4410-AE6E-15F03474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8932-37E3-4D95-83F3-496D7A9D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F488A-3786-45C3-AEC7-CC6CD0BA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29D5-9D8A-41DD-BECE-B6B7C1E3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AA6B-DB66-4792-8A50-D1E099CA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E70A3-C8F6-4590-8AAE-878EF60F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29885-B371-47EF-B235-6F9156F9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542B4-7825-46A9-8C38-2F180D98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47F47-7969-492E-B97D-260B16A3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7BEB-616A-4F3A-8B60-FAEECF77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BC30C-26CA-42F2-9061-A05430B6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019FE-1991-4F5B-931E-06C728F0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9ED3D-6D42-4428-B5CE-7F098875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90EB-4A32-4FF6-ABBB-06D6F02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C6DE5-B6B2-4FE4-97B6-C13B308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D066-6B16-4FEC-B0B6-28A8640C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A3FC-88E8-4AA8-8DCC-38791319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DC53-F388-4C94-B782-A51B7371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D31C4-BBD0-41D8-A261-72ADA9D2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C12D-CD61-431E-9370-E42F764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9E8D-8DA1-4242-8E90-93C6B2D1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0512-4A94-44F6-9654-81FCB272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79FC-DCBB-4F0F-9AAE-30095B20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649A1-04BD-472E-82FF-4231EAA24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E4927-4737-4F20-8E12-DA874889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2CCB-C044-49FB-B7DC-A8F372C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37561-CBB8-4B8E-A49C-29F6674B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8E7A-F9F9-422D-A8B6-BC3A1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7A797-B8C3-49E0-BA80-6DF51271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7206-8950-459D-AE43-65656E2C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716E-F002-40B2-BFD1-E28EA033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4E2F-C1F7-4797-896D-17AD7180ADC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5113-2F98-45AD-9881-C08A35A64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5405-A11B-4E9E-A14C-1BC05C9E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C1B2-D92A-4A28-94FA-3065951F7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CA66-2EC0-4B46-991B-8810A150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5" y="188956"/>
            <a:ext cx="11057389" cy="1003741"/>
          </a:xfrm>
        </p:spPr>
        <p:txBody>
          <a:bodyPr/>
          <a:lstStyle/>
          <a:p>
            <a:r>
              <a:rPr lang="en-US" dirty="0"/>
              <a:t>Problems with previous imp (parous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0197-5BF6-4F41-A5FF-05E751D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47" y="1192697"/>
            <a:ext cx="11921106" cy="587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Previous model had negative values for tslb</a:t>
            </a:r>
          </a:p>
          <a:p>
            <a:endParaRPr lang="en-US" dirty="0"/>
          </a:p>
          <a:p>
            <a:r>
              <a:rPr lang="en-US" dirty="0"/>
              <a:t>ageFFTP was greater than refage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5594-DA5C-4E31-B9C4-7A13D319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941" y="157629"/>
            <a:ext cx="9144000" cy="916162"/>
          </a:xfrm>
        </p:spPr>
        <p:txBody>
          <a:bodyPr>
            <a:normAutofit/>
          </a:bodyPr>
          <a:lstStyle/>
          <a:p>
            <a:r>
              <a:rPr lang="en-US" sz="4000" dirty="0"/>
              <a:t>Imputation 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ACAB05-03D2-496B-B5F7-CF155BAE92B6}"/>
              </a:ext>
            </a:extLst>
          </p:cNvPr>
          <p:cNvSpPr/>
          <p:nvPr/>
        </p:nvSpPr>
        <p:spPr>
          <a:xfrm>
            <a:off x="10330930" y="2926691"/>
            <a:ext cx="1835792" cy="916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Imputation 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mensAgeLast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9CCFD-94EA-41D7-8FFC-FD6CDAA92BEC}"/>
              </a:ext>
            </a:extLst>
          </p:cNvPr>
          <p:cNvSpPr/>
          <p:nvPr/>
        </p:nvSpPr>
        <p:spPr>
          <a:xfrm>
            <a:off x="25278" y="2926694"/>
            <a:ext cx="1835792" cy="916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u="sng" dirty="0">
                <a:solidFill>
                  <a:schemeClr val="tx1"/>
                </a:solidFill>
              </a:rPr>
              <a:t>Imputation 1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Parous &amp; ageMenarche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E0BCD-894E-4B06-BE37-1DE2213BC797}"/>
              </a:ext>
            </a:extLst>
          </p:cNvPr>
          <p:cNvSpPr/>
          <p:nvPr/>
        </p:nvSpPr>
        <p:spPr>
          <a:xfrm>
            <a:off x="7681862" y="2926691"/>
            <a:ext cx="1835792" cy="916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Imputation 4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lastChildAge &amp; breastMos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7999D5-7EA9-4FBE-A3C7-089743BEA037}"/>
              </a:ext>
            </a:extLst>
          </p:cNvPr>
          <p:cNvSpPr/>
          <p:nvPr/>
        </p:nvSpPr>
        <p:spPr>
          <a:xfrm>
            <a:off x="2579649" y="2938610"/>
            <a:ext cx="1835792" cy="916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u="sng" dirty="0">
                <a:solidFill>
                  <a:schemeClr val="tx1"/>
                </a:solidFill>
              </a:rPr>
              <a:t>Imputation 2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parity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1BAB9-FE1A-4CF8-A9EF-E086217A2DEF}"/>
              </a:ext>
            </a:extLst>
          </p:cNvPr>
          <p:cNvCxnSpPr>
            <a:cxnSpLocks/>
          </p:cNvCxnSpPr>
          <p:nvPr/>
        </p:nvCxnSpPr>
        <p:spPr>
          <a:xfrm flipV="1">
            <a:off x="1861070" y="3348966"/>
            <a:ext cx="718579" cy="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69F681-91ED-4D36-9F1A-E6EE301595FE}"/>
              </a:ext>
            </a:extLst>
          </p:cNvPr>
          <p:cNvCxnSpPr>
            <a:cxnSpLocks/>
          </p:cNvCxnSpPr>
          <p:nvPr/>
        </p:nvCxnSpPr>
        <p:spPr>
          <a:xfrm>
            <a:off x="6973220" y="3379572"/>
            <a:ext cx="7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15E9C-385A-4FAD-A966-E728FBA330CD}"/>
              </a:ext>
            </a:extLst>
          </p:cNvPr>
          <p:cNvCxnSpPr>
            <a:cxnSpLocks/>
          </p:cNvCxnSpPr>
          <p:nvPr/>
        </p:nvCxnSpPr>
        <p:spPr>
          <a:xfrm flipV="1">
            <a:off x="9553294" y="3313738"/>
            <a:ext cx="696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B841FC-6F57-476E-BFE8-5EB60FD214D9}"/>
              </a:ext>
            </a:extLst>
          </p:cNvPr>
          <p:cNvSpPr txBox="1"/>
          <p:nvPr/>
        </p:nvSpPr>
        <p:spPr>
          <a:xfrm>
            <a:off x="2579649" y="3979047"/>
            <a:ext cx="183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Mice Post-processing: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Parity between 1,16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207A5-5402-4A37-972C-964173819B3A}"/>
              </a:ext>
            </a:extLst>
          </p:cNvPr>
          <p:cNvSpPr txBox="1"/>
          <p:nvPr/>
        </p:nvSpPr>
        <p:spPr>
          <a:xfrm>
            <a:off x="74301" y="4018530"/>
            <a:ext cx="253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post-processing: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parous = 0, then parity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parous = 0, then breastmos = 0</a:t>
            </a:r>
          </a:p>
          <a:p>
            <a:endParaRPr lang="en-US" sz="1200" dirty="0"/>
          </a:p>
          <a:p>
            <a:r>
              <a:rPr lang="en-US" sz="1200" dirty="0"/>
              <a:t>Subset: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Parous and Nulliparous samples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A1784-C03B-4898-B41C-09B27A2B470D}"/>
              </a:ext>
            </a:extLst>
          </p:cNvPr>
          <p:cNvSpPr/>
          <p:nvPr/>
        </p:nvSpPr>
        <p:spPr>
          <a:xfrm>
            <a:off x="1787061" y="3080576"/>
            <a:ext cx="856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(Parous=1)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1696BE-AB81-4DCE-B071-88372365941E}"/>
              </a:ext>
            </a:extLst>
          </p:cNvPr>
          <p:cNvSpPr/>
          <p:nvPr/>
        </p:nvSpPr>
        <p:spPr>
          <a:xfrm>
            <a:off x="6893235" y="3071967"/>
            <a:ext cx="856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(Parous=1)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1428A-F1CA-4440-B6D2-587F981EB604}"/>
              </a:ext>
            </a:extLst>
          </p:cNvPr>
          <p:cNvSpPr txBox="1"/>
          <p:nvPr/>
        </p:nvSpPr>
        <p:spPr>
          <a:xfrm>
            <a:off x="7498808" y="3975045"/>
            <a:ext cx="2054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Mice Post-processing: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lastChildAge is between ageFFTP and refage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Subset: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Menopausal and premenopausal samples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CDABF-C525-4276-82F8-18691BD57FF1}"/>
              </a:ext>
            </a:extLst>
          </p:cNvPr>
          <p:cNvSpPr/>
          <p:nvPr/>
        </p:nvSpPr>
        <p:spPr>
          <a:xfrm>
            <a:off x="9437650" y="3040890"/>
            <a:ext cx="1067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postmeno</a:t>
            </a:r>
            <a:r>
              <a:rPr lang="en-US" sz="1200" dirty="0"/>
              <a:t>=1)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FB85B8-CC38-463B-85F4-70CF65205E5A}"/>
              </a:ext>
            </a:extLst>
          </p:cNvPr>
          <p:cNvSpPr/>
          <p:nvPr/>
        </p:nvSpPr>
        <p:spPr>
          <a:xfrm>
            <a:off x="5137428" y="2926693"/>
            <a:ext cx="1835792" cy="916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u="sng" dirty="0">
                <a:solidFill>
                  <a:schemeClr val="tx1"/>
                </a:solidFill>
              </a:rPr>
              <a:t>Imputation 3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ageFFTP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D6D8F1-9EFE-4B4D-85F9-52222F31916E}"/>
              </a:ext>
            </a:extLst>
          </p:cNvPr>
          <p:cNvCxnSpPr>
            <a:cxnSpLocks/>
          </p:cNvCxnSpPr>
          <p:nvPr/>
        </p:nvCxnSpPr>
        <p:spPr>
          <a:xfrm>
            <a:off x="4415441" y="3317889"/>
            <a:ext cx="7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726070-118E-4D79-8306-D85602440744}"/>
              </a:ext>
            </a:extLst>
          </p:cNvPr>
          <p:cNvSpPr/>
          <p:nvPr/>
        </p:nvSpPr>
        <p:spPr>
          <a:xfrm>
            <a:off x="4343894" y="3040890"/>
            <a:ext cx="856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(Parous=1)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FA80F1-BCDD-40C9-9CF3-8041F618B666}"/>
              </a:ext>
            </a:extLst>
          </p:cNvPr>
          <p:cNvSpPr txBox="1"/>
          <p:nvPr/>
        </p:nvSpPr>
        <p:spPr>
          <a:xfrm>
            <a:off x="5113120" y="3975045"/>
            <a:ext cx="183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Mice Post-processing: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ageFFTP &lt;= refage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Manual post-processing: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parity=1, set lastChildAge to ageFFTP</a:t>
            </a:r>
          </a:p>
        </p:txBody>
      </p:sp>
    </p:spTree>
    <p:extLst>
      <p:ext uri="{BB962C8B-B14F-4D97-AF65-F5344CB8AC3E}">
        <p14:creationId xmlns:p14="http://schemas.microsoft.com/office/powerpoint/2010/main" val="41780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229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Problems with previous imp (parous samples)</vt:lpstr>
      <vt:lpstr>Imputation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Sandoval, Lorena (NIH/NCI) [C]</dc:creator>
  <cp:lastModifiedBy>Sandoval, Lorena (NIH/NCI) [C]</cp:lastModifiedBy>
  <cp:revision>19</cp:revision>
  <dcterms:created xsi:type="dcterms:W3CDTF">2020-12-03T15:29:28Z</dcterms:created>
  <dcterms:modified xsi:type="dcterms:W3CDTF">2020-12-04T15:31:42Z</dcterms:modified>
</cp:coreProperties>
</file>