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2B8E-4DF4-4BF3-A7A2-24AF8326C9A3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C01C8-6650-46BE-A17D-76EEA1B444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Fuctional Dependancy</a:t>
            </a:r>
          </a:p>
          <a:p>
            <a:r>
              <a:rPr lang="en-US" dirty="0" smtClean="0"/>
              <a:t>Normalization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-2286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839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839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-457200"/>
            <a:ext cx="9144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839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763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6868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1440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610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839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68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8686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b="4167"/>
          <a:stretch>
            <a:fillRect/>
          </a:stretch>
        </p:blipFill>
        <p:spPr bwMode="auto">
          <a:xfrm>
            <a:off x="0" y="0"/>
            <a:ext cx="8763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-3048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b="6250"/>
          <a:stretch>
            <a:fillRect/>
          </a:stretch>
        </p:blipFill>
        <p:spPr bwMode="auto">
          <a:xfrm>
            <a:off x="0" y="0"/>
            <a:ext cx="9753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b="5208"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</Words>
  <Application>Microsoft Office PowerPoint</Application>
  <PresentationFormat>On-screen Show (4:3)</PresentationFormat>
  <Paragraphs>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38</cp:revision>
  <dcterms:created xsi:type="dcterms:W3CDTF">2018-09-24T06:53:59Z</dcterms:created>
  <dcterms:modified xsi:type="dcterms:W3CDTF">2022-01-19T05:53:26Z</dcterms:modified>
</cp:coreProperties>
</file>