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57"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325030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5E4596-E319-4510-A00D-1BF439A2FEE9}"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209313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55571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27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270871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4095809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221004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5707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185849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229539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142981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E4596-E319-4510-A00D-1BF439A2FEE9}"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348731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E4596-E319-4510-A00D-1BF439A2FEE9}"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35664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269353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16407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B5E4596-E319-4510-A00D-1BF439A2FEE9}" type="datetimeFigureOut">
              <a:rPr lang="en-US" smtClean="0"/>
              <a:t>6/19/2024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51507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5E4596-E319-4510-A00D-1BF439A2FEE9}"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2A1E4-CFF2-466B-B9AE-8EDFC7219D35}" type="slidenum">
              <a:rPr lang="en-US" smtClean="0"/>
              <a:t>‹#›</a:t>
            </a:fld>
            <a:endParaRPr lang="en-US"/>
          </a:p>
        </p:txBody>
      </p:sp>
    </p:spTree>
    <p:extLst>
      <p:ext uri="{BB962C8B-B14F-4D97-AF65-F5344CB8AC3E}">
        <p14:creationId xmlns:p14="http://schemas.microsoft.com/office/powerpoint/2010/main" val="152826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5E4596-E319-4510-A00D-1BF439A2FEE9}" type="datetimeFigureOut">
              <a:rPr lang="en-US" smtClean="0"/>
              <a:t>6/19/2024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E2A1E4-CFF2-466B-B9AE-8EDFC7219D35}" type="slidenum">
              <a:rPr lang="en-US" smtClean="0"/>
              <a:t>‹#›</a:t>
            </a:fld>
            <a:endParaRPr lang="en-US"/>
          </a:p>
        </p:txBody>
      </p:sp>
    </p:spTree>
    <p:extLst>
      <p:ext uri="{BB962C8B-B14F-4D97-AF65-F5344CB8AC3E}">
        <p14:creationId xmlns:p14="http://schemas.microsoft.com/office/powerpoint/2010/main" val="16863489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462" y="2504660"/>
            <a:ext cx="8600660" cy="3578085"/>
          </a:xfrm>
        </p:spPr>
        <p:txBody>
          <a:bodyPr>
            <a:normAutofit fontScale="90000"/>
          </a:bodyPr>
          <a:lstStyle/>
          <a:p>
            <a:r>
              <a:rPr lang="en-US" sz="4000" dirty="0"/>
              <a:t>Project Team Members: Ali Ahmed Abbasi(BCB-23S-024) </a:t>
            </a:r>
            <a:br>
              <a:rPr lang="en-US" sz="4000" dirty="0"/>
            </a:br>
            <a:r>
              <a:rPr lang="en-US" sz="4000" dirty="0"/>
              <a:t>Muhammad Usman Javed(BCB-23S-056)</a:t>
            </a:r>
            <a:br>
              <a:rPr lang="en-US" sz="4000" dirty="0"/>
            </a:br>
            <a:r>
              <a:rPr lang="en-US" sz="4000" dirty="0"/>
              <a:t>Saad Hussain(BCB-23S-051</a:t>
            </a:r>
            <a:r>
              <a:rPr lang="en-US" sz="4000" dirty="0" smtClean="0"/>
              <a:t>)</a:t>
            </a:r>
            <a:br>
              <a:rPr lang="en-US" sz="4000" dirty="0" smtClean="0"/>
            </a:br>
            <a:r>
              <a:rPr lang="en-US" sz="4000" dirty="0" smtClean="0"/>
              <a:t>Topic: Snake Game In Python</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207" y="198782"/>
            <a:ext cx="3371850" cy="2305878"/>
          </a:xfrm>
          <a:prstGeom prst="rect">
            <a:avLst/>
          </a:prstGeom>
        </p:spPr>
      </p:pic>
    </p:spTree>
    <p:extLst>
      <p:ext uri="{BB962C8B-B14F-4D97-AF65-F5344CB8AC3E}">
        <p14:creationId xmlns:p14="http://schemas.microsoft.com/office/powerpoint/2010/main" val="288207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63826"/>
            <a:ext cx="8946541" cy="5784573"/>
          </a:xfrm>
        </p:spPr>
        <p:txBody>
          <a:bodyPr/>
          <a:lstStyle/>
          <a:p>
            <a:r>
              <a:rPr lang="en-US" dirty="0"/>
              <a:t># Game over function</a:t>
            </a:r>
          </a:p>
          <a:p>
            <a:r>
              <a:rPr lang="en-US" dirty="0" err="1"/>
              <a:t>def</a:t>
            </a:r>
            <a:r>
              <a:rPr lang="en-US" dirty="0"/>
              <a:t> </a:t>
            </a:r>
            <a:r>
              <a:rPr lang="en-US" dirty="0" err="1"/>
              <a:t>game_over</a:t>
            </a:r>
            <a:r>
              <a:rPr lang="en-US" dirty="0"/>
              <a:t>():</a:t>
            </a:r>
          </a:p>
          <a:p>
            <a:r>
              <a:rPr lang="en-US" dirty="0"/>
              <a:t>    </a:t>
            </a:r>
            <a:r>
              <a:rPr lang="en-US" dirty="0" err="1"/>
              <a:t>my_font</a:t>
            </a:r>
            <a:r>
              <a:rPr lang="en-US" dirty="0"/>
              <a:t> = </a:t>
            </a:r>
            <a:r>
              <a:rPr lang="en-US" dirty="0" err="1"/>
              <a:t>pygame.font.SysFont</a:t>
            </a:r>
            <a:r>
              <a:rPr lang="en-US" dirty="0"/>
              <a:t>('times new roman', 50)</a:t>
            </a:r>
          </a:p>
          <a:p>
            <a:r>
              <a:rPr lang="en-US" dirty="0"/>
              <a:t>    </a:t>
            </a:r>
            <a:r>
              <a:rPr lang="en-US" dirty="0" err="1"/>
              <a:t>game_over_surface</a:t>
            </a:r>
            <a:r>
              <a:rPr lang="en-US" dirty="0"/>
              <a:t> = </a:t>
            </a:r>
            <a:r>
              <a:rPr lang="en-US" dirty="0" err="1"/>
              <a:t>my_font.render</a:t>
            </a:r>
            <a:r>
              <a:rPr lang="en-US" dirty="0"/>
              <a:t>('Your Score is : ' + </a:t>
            </a:r>
            <a:r>
              <a:rPr lang="en-US" dirty="0" err="1"/>
              <a:t>str</a:t>
            </a:r>
            <a:r>
              <a:rPr lang="en-US" dirty="0"/>
              <a:t>(score), True, red)</a:t>
            </a:r>
          </a:p>
          <a:p>
            <a:r>
              <a:rPr lang="en-US" dirty="0"/>
              <a:t>    </a:t>
            </a:r>
            <a:r>
              <a:rPr lang="en-US" dirty="0" err="1"/>
              <a:t>game_over_rect</a:t>
            </a:r>
            <a:r>
              <a:rPr lang="en-US" dirty="0"/>
              <a:t> = </a:t>
            </a:r>
            <a:r>
              <a:rPr lang="en-US" dirty="0" err="1"/>
              <a:t>game_over_surface.get_rect</a:t>
            </a:r>
            <a:r>
              <a:rPr lang="en-US" dirty="0"/>
              <a:t>()</a:t>
            </a:r>
          </a:p>
          <a:p>
            <a:r>
              <a:rPr lang="en-US" dirty="0"/>
              <a:t>    </a:t>
            </a:r>
            <a:r>
              <a:rPr lang="en-US" dirty="0" err="1"/>
              <a:t>game_over_rect.midtop</a:t>
            </a:r>
            <a:r>
              <a:rPr lang="en-US" dirty="0"/>
              <a:t> = (</a:t>
            </a:r>
            <a:r>
              <a:rPr lang="en-US" dirty="0" err="1"/>
              <a:t>window_x</a:t>
            </a:r>
            <a:r>
              <a:rPr lang="en-US" dirty="0"/>
              <a:t> / 2, </a:t>
            </a:r>
            <a:r>
              <a:rPr lang="en-US" dirty="0" err="1"/>
              <a:t>window_y</a:t>
            </a:r>
            <a:r>
              <a:rPr lang="en-US" dirty="0"/>
              <a:t> / 4)</a:t>
            </a:r>
          </a:p>
          <a:p>
            <a:r>
              <a:rPr lang="en-US" dirty="0"/>
              <a:t>    </a:t>
            </a:r>
            <a:r>
              <a:rPr lang="en-US" dirty="0" err="1"/>
              <a:t>game_window.blit</a:t>
            </a:r>
            <a:r>
              <a:rPr lang="en-US" dirty="0"/>
              <a:t>(</a:t>
            </a:r>
            <a:r>
              <a:rPr lang="en-US" dirty="0" err="1"/>
              <a:t>game_over_surface</a:t>
            </a:r>
            <a:r>
              <a:rPr lang="en-US" dirty="0"/>
              <a:t>, </a:t>
            </a:r>
            <a:r>
              <a:rPr lang="en-US" dirty="0" err="1"/>
              <a:t>game_over_rect</a:t>
            </a:r>
            <a:r>
              <a:rPr lang="en-US" dirty="0"/>
              <a:t>)</a:t>
            </a:r>
          </a:p>
          <a:p>
            <a:r>
              <a:rPr lang="en-US" dirty="0"/>
              <a:t>    </a:t>
            </a:r>
            <a:r>
              <a:rPr lang="en-US" dirty="0" err="1"/>
              <a:t>pygame.display.flip</a:t>
            </a:r>
            <a:r>
              <a:rPr lang="en-US" dirty="0"/>
              <a:t>()</a:t>
            </a:r>
          </a:p>
          <a:p>
            <a:r>
              <a:rPr lang="en-US" dirty="0"/>
              <a:t>    </a:t>
            </a:r>
            <a:r>
              <a:rPr lang="en-US" dirty="0" err="1"/>
              <a:t>time.sleep</a:t>
            </a:r>
            <a:r>
              <a:rPr lang="en-US" dirty="0"/>
              <a:t>(2)</a:t>
            </a:r>
          </a:p>
          <a:p>
            <a:r>
              <a:rPr lang="en-US" dirty="0"/>
              <a:t>    </a:t>
            </a:r>
            <a:r>
              <a:rPr lang="en-US" dirty="0" err="1"/>
              <a:t>main_menu</a:t>
            </a:r>
            <a:r>
              <a:rPr lang="en-US" dirty="0"/>
              <a:t>()</a:t>
            </a:r>
          </a:p>
          <a:p>
            <a:pPr marL="0" indent="0">
              <a:buNone/>
            </a:pPr>
            <a:endParaRPr lang="en-US" dirty="0"/>
          </a:p>
        </p:txBody>
      </p:sp>
    </p:spTree>
    <p:extLst>
      <p:ext uri="{BB962C8B-B14F-4D97-AF65-F5344CB8AC3E}">
        <p14:creationId xmlns:p14="http://schemas.microsoft.com/office/powerpoint/2010/main" val="9676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37322"/>
            <a:ext cx="8946541" cy="5811077"/>
          </a:xfrm>
        </p:spPr>
        <p:txBody>
          <a:bodyPr>
            <a:normAutofit fontScale="70000" lnSpcReduction="20000"/>
          </a:bodyPr>
          <a:lstStyle/>
          <a:p>
            <a:r>
              <a:rPr lang="en-US" dirty="0"/>
              <a:t># Main menu</a:t>
            </a:r>
          </a:p>
          <a:p>
            <a:r>
              <a:rPr lang="en-US" dirty="0" err="1"/>
              <a:t>def</a:t>
            </a:r>
            <a:r>
              <a:rPr lang="en-US" dirty="0"/>
              <a:t> </a:t>
            </a:r>
            <a:r>
              <a:rPr lang="en-US" dirty="0" err="1"/>
              <a:t>main_menu</a:t>
            </a:r>
            <a:r>
              <a:rPr lang="en-US" dirty="0"/>
              <a:t>():</a:t>
            </a:r>
          </a:p>
          <a:p>
            <a:r>
              <a:rPr lang="en-US" dirty="0"/>
              <a:t>    while True:</a:t>
            </a:r>
          </a:p>
          <a:p>
            <a:r>
              <a:rPr lang="en-US" dirty="0"/>
              <a:t>        </a:t>
            </a:r>
            <a:r>
              <a:rPr lang="en-US" dirty="0" err="1"/>
              <a:t>game_window.fill</a:t>
            </a:r>
            <a:r>
              <a:rPr lang="en-US" dirty="0"/>
              <a:t>(black)</a:t>
            </a:r>
          </a:p>
          <a:p>
            <a:r>
              <a:rPr lang="en-US" dirty="0"/>
              <a:t>        </a:t>
            </a:r>
            <a:r>
              <a:rPr lang="en-US" dirty="0" err="1"/>
              <a:t>main_menu_text</a:t>
            </a:r>
            <a:r>
              <a:rPr lang="en-US" dirty="0"/>
              <a:t> = </a:t>
            </a:r>
            <a:r>
              <a:rPr lang="en-US" dirty="0" err="1"/>
              <a:t>font.render</a:t>
            </a:r>
            <a:r>
              <a:rPr lang="en-US" dirty="0"/>
              <a:t>("Main Menu", True, white)</a:t>
            </a:r>
          </a:p>
          <a:p>
            <a:r>
              <a:rPr lang="en-US" dirty="0"/>
              <a:t>        </a:t>
            </a:r>
            <a:r>
              <a:rPr lang="en-US" dirty="0" err="1"/>
              <a:t>start_text</a:t>
            </a:r>
            <a:r>
              <a:rPr lang="en-US" dirty="0"/>
              <a:t> = </a:t>
            </a:r>
            <a:r>
              <a:rPr lang="en-US" dirty="0" err="1"/>
              <a:t>small_font.render</a:t>
            </a:r>
            <a:r>
              <a:rPr lang="en-US" dirty="0"/>
              <a:t>("Start Game", True, white)</a:t>
            </a:r>
          </a:p>
          <a:p>
            <a:r>
              <a:rPr lang="en-US" dirty="0"/>
              <a:t>        </a:t>
            </a:r>
            <a:r>
              <a:rPr lang="en-US" dirty="0" err="1"/>
              <a:t>replay_text</a:t>
            </a:r>
            <a:r>
              <a:rPr lang="en-US" dirty="0"/>
              <a:t> = </a:t>
            </a:r>
            <a:r>
              <a:rPr lang="en-US" dirty="0" err="1"/>
              <a:t>small_font.render</a:t>
            </a:r>
            <a:r>
              <a:rPr lang="en-US" dirty="0"/>
              <a:t>("Replay Game", True, white)</a:t>
            </a:r>
          </a:p>
          <a:p>
            <a:r>
              <a:rPr lang="en-US" dirty="0"/>
              <a:t>        </a:t>
            </a:r>
            <a:r>
              <a:rPr lang="en-US" dirty="0" err="1"/>
              <a:t>options_text</a:t>
            </a:r>
            <a:r>
              <a:rPr lang="en-US" dirty="0"/>
              <a:t> = </a:t>
            </a:r>
            <a:r>
              <a:rPr lang="en-US" dirty="0" err="1"/>
              <a:t>small_font.render</a:t>
            </a:r>
            <a:r>
              <a:rPr lang="en-US" dirty="0"/>
              <a:t>("Options", True, white)</a:t>
            </a:r>
          </a:p>
          <a:p>
            <a:r>
              <a:rPr lang="en-US" dirty="0"/>
              <a:t>        </a:t>
            </a:r>
            <a:r>
              <a:rPr lang="en-US" dirty="0" err="1"/>
              <a:t>quit_text</a:t>
            </a:r>
            <a:r>
              <a:rPr lang="en-US" dirty="0"/>
              <a:t> = </a:t>
            </a:r>
            <a:r>
              <a:rPr lang="en-US" dirty="0" err="1"/>
              <a:t>small_font.render</a:t>
            </a:r>
            <a:r>
              <a:rPr lang="en-US" dirty="0"/>
              <a:t>("Quit", True, white)</a:t>
            </a:r>
          </a:p>
          <a:p>
            <a:r>
              <a:rPr lang="en-US" dirty="0"/>
              <a:t/>
            </a:r>
            <a:br>
              <a:rPr lang="en-US" dirty="0"/>
            </a:br>
            <a:r>
              <a:rPr lang="en-US" dirty="0"/>
              <a:t>        </a:t>
            </a:r>
            <a:r>
              <a:rPr lang="en-US" dirty="0" err="1"/>
              <a:t>game_window.blit</a:t>
            </a:r>
            <a:r>
              <a:rPr lang="en-US" dirty="0"/>
              <a:t>(</a:t>
            </a:r>
            <a:r>
              <a:rPr lang="en-US" dirty="0" err="1"/>
              <a:t>main_menu_text</a:t>
            </a:r>
            <a:r>
              <a:rPr lang="en-US" dirty="0"/>
              <a:t>, (</a:t>
            </a:r>
            <a:r>
              <a:rPr lang="en-US" dirty="0" err="1"/>
              <a:t>window_x</a:t>
            </a:r>
            <a:r>
              <a:rPr lang="en-US" dirty="0"/>
              <a:t> / 2 - </a:t>
            </a:r>
            <a:r>
              <a:rPr lang="en-US" dirty="0" err="1"/>
              <a:t>main_menu_text.get_width</a:t>
            </a:r>
            <a:r>
              <a:rPr lang="en-US" dirty="0"/>
              <a:t>() / 2, </a:t>
            </a:r>
            <a:r>
              <a:rPr lang="en-US" dirty="0" err="1"/>
              <a:t>window_y</a:t>
            </a:r>
            <a:r>
              <a:rPr lang="en-US" dirty="0"/>
              <a:t> / 4))</a:t>
            </a:r>
          </a:p>
          <a:p>
            <a:r>
              <a:rPr lang="en-US" dirty="0"/>
              <a:t>        </a:t>
            </a:r>
            <a:r>
              <a:rPr lang="en-US" dirty="0" err="1"/>
              <a:t>game_window.blit</a:t>
            </a:r>
            <a:r>
              <a:rPr lang="en-US" dirty="0"/>
              <a:t>(</a:t>
            </a:r>
            <a:r>
              <a:rPr lang="en-US" dirty="0" err="1"/>
              <a:t>start_text</a:t>
            </a:r>
            <a:r>
              <a:rPr lang="en-US" dirty="0"/>
              <a:t>, (</a:t>
            </a:r>
            <a:r>
              <a:rPr lang="en-US" dirty="0" err="1"/>
              <a:t>window_x</a:t>
            </a:r>
            <a:r>
              <a:rPr lang="en-US" dirty="0"/>
              <a:t> / 2 - </a:t>
            </a:r>
            <a:r>
              <a:rPr lang="en-US" dirty="0" err="1"/>
              <a:t>start_text.get_width</a:t>
            </a:r>
            <a:r>
              <a:rPr lang="en-US" dirty="0"/>
              <a:t>() / 2, </a:t>
            </a:r>
            <a:r>
              <a:rPr lang="en-US" dirty="0" err="1"/>
              <a:t>window_y</a:t>
            </a:r>
            <a:r>
              <a:rPr lang="en-US" dirty="0"/>
              <a:t> / 2))</a:t>
            </a:r>
          </a:p>
          <a:p>
            <a:r>
              <a:rPr lang="en-US" dirty="0"/>
              <a:t>        </a:t>
            </a:r>
            <a:r>
              <a:rPr lang="en-US" dirty="0" err="1"/>
              <a:t>game_window.blit</a:t>
            </a:r>
            <a:r>
              <a:rPr lang="en-US" dirty="0"/>
              <a:t>(</a:t>
            </a:r>
            <a:r>
              <a:rPr lang="en-US" dirty="0" err="1"/>
              <a:t>replay_text</a:t>
            </a:r>
            <a:r>
              <a:rPr lang="en-US" dirty="0"/>
              <a:t>, (</a:t>
            </a:r>
            <a:r>
              <a:rPr lang="en-US" dirty="0" err="1"/>
              <a:t>window_x</a:t>
            </a:r>
            <a:r>
              <a:rPr lang="en-US" dirty="0"/>
              <a:t> / 2 - </a:t>
            </a:r>
            <a:r>
              <a:rPr lang="en-US" dirty="0" err="1"/>
              <a:t>replay_text.get_width</a:t>
            </a:r>
            <a:r>
              <a:rPr lang="en-US" dirty="0"/>
              <a:t>() / 2, </a:t>
            </a:r>
            <a:r>
              <a:rPr lang="en-US" dirty="0" err="1"/>
              <a:t>window_y</a:t>
            </a:r>
            <a:r>
              <a:rPr lang="en-US" dirty="0"/>
              <a:t> / 2 + 50))</a:t>
            </a:r>
          </a:p>
          <a:p>
            <a:r>
              <a:rPr lang="en-US" dirty="0"/>
              <a:t>        </a:t>
            </a:r>
            <a:r>
              <a:rPr lang="en-US" dirty="0" err="1"/>
              <a:t>game_window.blit</a:t>
            </a:r>
            <a:r>
              <a:rPr lang="en-US" dirty="0"/>
              <a:t>(</a:t>
            </a:r>
            <a:r>
              <a:rPr lang="en-US" dirty="0" err="1"/>
              <a:t>options_text</a:t>
            </a:r>
            <a:r>
              <a:rPr lang="en-US" dirty="0"/>
              <a:t>, (</a:t>
            </a:r>
            <a:r>
              <a:rPr lang="en-US" dirty="0" err="1"/>
              <a:t>window_x</a:t>
            </a:r>
            <a:r>
              <a:rPr lang="en-US" dirty="0"/>
              <a:t> / 2 - </a:t>
            </a:r>
            <a:r>
              <a:rPr lang="en-US" dirty="0" err="1"/>
              <a:t>options_text.get_width</a:t>
            </a:r>
            <a:r>
              <a:rPr lang="en-US" dirty="0"/>
              <a:t>() / 2, </a:t>
            </a:r>
            <a:r>
              <a:rPr lang="en-US" dirty="0" err="1"/>
              <a:t>window_y</a:t>
            </a:r>
            <a:r>
              <a:rPr lang="en-US" dirty="0"/>
              <a:t> / 2 + 100))</a:t>
            </a:r>
          </a:p>
          <a:p>
            <a:r>
              <a:rPr lang="en-US" dirty="0"/>
              <a:t>        </a:t>
            </a:r>
            <a:r>
              <a:rPr lang="en-US" dirty="0" err="1"/>
              <a:t>game_window.blit</a:t>
            </a:r>
            <a:r>
              <a:rPr lang="en-US" dirty="0"/>
              <a:t>(</a:t>
            </a:r>
            <a:r>
              <a:rPr lang="en-US" dirty="0" err="1"/>
              <a:t>quit_text</a:t>
            </a:r>
            <a:r>
              <a:rPr lang="en-US" dirty="0"/>
              <a:t>, (</a:t>
            </a:r>
            <a:r>
              <a:rPr lang="en-US" dirty="0" err="1"/>
              <a:t>window_x</a:t>
            </a:r>
            <a:r>
              <a:rPr lang="en-US" dirty="0"/>
              <a:t> / 2 - </a:t>
            </a:r>
            <a:r>
              <a:rPr lang="en-US" dirty="0" err="1"/>
              <a:t>quit_text.get_width</a:t>
            </a:r>
            <a:r>
              <a:rPr lang="en-US" dirty="0"/>
              <a:t>() / 2, </a:t>
            </a:r>
            <a:r>
              <a:rPr lang="en-US" dirty="0" err="1"/>
              <a:t>window_y</a:t>
            </a:r>
            <a:r>
              <a:rPr lang="en-US" dirty="0"/>
              <a:t> / 2 + 150))</a:t>
            </a:r>
          </a:p>
          <a:p>
            <a:r>
              <a:rPr lang="en-US" dirty="0"/>
              <a:t/>
            </a:r>
            <a:br>
              <a:rPr lang="en-US" dirty="0"/>
            </a:br>
            <a:r>
              <a:rPr lang="en-US" dirty="0"/>
              <a:t>        </a:t>
            </a:r>
            <a:r>
              <a:rPr lang="en-US" dirty="0" err="1"/>
              <a:t>pygame.display.update</a:t>
            </a:r>
            <a:r>
              <a:rPr lang="en-US" dirty="0" smtClean="0"/>
              <a:t>()</a:t>
            </a:r>
          </a:p>
        </p:txBody>
      </p:sp>
    </p:spTree>
    <p:extLst>
      <p:ext uri="{BB962C8B-B14F-4D97-AF65-F5344CB8AC3E}">
        <p14:creationId xmlns:p14="http://schemas.microsoft.com/office/powerpoint/2010/main" val="50170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36105"/>
            <a:ext cx="8946541" cy="5678556"/>
          </a:xfrm>
        </p:spPr>
        <p:txBody>
          <a:bodyPr>
            <a:normAutofit fontScale="70000" lnSpcReduction="20000"/>
          </a:bodyPr>
          <a:lstStyle/>
          <a:p>
            <a:r>
              <a:rPr lang="en-US" dirty="0"/>
              <a:t>for event in </a:t>
            </a:r>
            <a:r>
              <a:rPr lang="en-US" dirty="0" err="1"/>
              <a:t>pygame.event.get</a:t>
            </a:r>
            <a:r>
              <a:rPr lang="en-US" dirty="0"/>
              <a:t>():</a:t>
            </a:r>
          </a:p>
          <a:p>
            <a:r>
              <a:rPr lang="en-US" dirty="0"/>
              <a:t>            if </a:t>
            </a:r>
            <a:r>
              <a:rPr lang="en-US" dirty="0" err="1"/>
              <a:t>event.type</a:t>
            </a:r>
            <a:r>
              <a:rPr lang="en-US" dirty="0"/>
              <a:t> == </a:t>
            </a:r>
            <a:r>
              <a:rPr lang="en-US" dirty="0" err="1"/>
              <a:t>pygame.QUIT</a:t>
            </a:r>
            <a:r>
              <a:rPr lang="en-US" dirty="0"/>
              <a:t>:</a:t>
            </a:r>
          </a:p>
          <a:p>
            <a:r>
              <a:rPr lang="en-US" dirty="0"/>
              <a:t>                </a:t>
            </a:r>
            <a:r>
              <a:rPr lang="en-US" dirty="0" err="1"/>
              <a:t>pygame.quit</a:t>
            </a:r>
            <a:r>
              <a:rPr lang="en-US" dirty="0"/>
              <a:t>()</a:t>
            </a:r>
          </a:p>
          <a:p>
            <a:r>
              <a:rPr lang="en-US" dirty="0"/>
              <a:t>                quit()</a:t>
            </a:r>
          </a:p>
          <a:p>
            <a:r>
              <a:rPr lang="en-US" dirty="0"/>
              <a:t>            if </a:t>
            </a:r>
            <a:r>
              <a:rPr lang="en-US" dirty="0" err="1"/>
              <a:t>event.type</a:t>
            </a:r>
            <a:r>
              <a:rPr lang="en-US" dirty="0"/>
              <a:t> == </a:t>
            </a:r>
            <a:r>
              <a:rPr lang="en-US" dirty="0" err="1"/>
              <a:t>pygame.MOUSEBUTTONDOWN</a:t>
            </a:r>
            <a:r>
              <a:rPr lang="en-US" dirty="0"/>
              <a:t>:</a:t>
            </a:r>
          </a:p>
          <a:p>
            <a:r>
              <a:rPr lang="en-US" dirty="0"/>
              <a:t>                </a:t>
            </a:r>
            <a:r>
              <a:rPr lang="en-US" dirty="0" err="1"/>
              <a:t>mouse_pos</a:t>
            </a:r>
            <a:r>
              <a:rPr lang="en-US" dirty="0"/>
              <a:t> = </a:t>
            </a:r>
            <a:r>
              <a:rPr lang="en-US" dirty="0" err="1"/>
              <a:t>pygame.mouse.get_pos</a:t>
            </a:r>
            <a:r>
              <a:rPr lang="en-US" dirty="0"/>
              <a:t>()</a:t>
            </a:r>
          </a:p>
          <a:p>
            <a:r>
              <a:rPr lang="en-US" dirty="0"/>
              <a:t>                if </a:t>
            </a:r>
            <a:r>
              <a:rPr lang="en-US" dirty="0" err="1"/>
              <a:t>window_x</a:t>
            </a:r>
            <a:r>
              <a:rPr lang="en-US" dirty="0"/>
              <a:t> / 2 - </a:t>
            </a:r>
            <a:r>
              <a:rPr lang="en-US" dirty="0" err="1"/>
              <a:t>start_text.get_width</a:t>
            </a:r>
            <a:r>
              <a:rPr lang="en-US" dirty="0"/>
              <a:t>() / 2 &lt;= </a:t>
            </a:r>
            <a:r>
              <a:rPr lang="en-US" dirty="0" err="1"/>
              <a:t>mouse_pos</a:t>
            </a:r>
            <a:r>
              <a:rPr lang="en-US" dirty="0"/>
              <a:t>[0] &lt;= </a:t>
            </a:r>
            <a:r>
              <a:rPr lang="en-US" dirty="0" err="1"/>
              <a:t>window_x</a:t>
            </a:r>
            <a:r>
              <a:rPr lang="en-US" dirty="0"/>
              <a:t> / 2 + </a:t>
            </a:r>
            <a:r>
              <a:rPr lang="en-US" dirty="0" err="1"/>
              <a:t>start_text.get_width</a:t>
            </a:r>
            <a:r>
              <a:rPr lang="en-US" dirty="0"/>
              <a:t>() / 2:</a:t>
            </a:r>
          </a:p>
          <a:p>
            <a:r>
              <a:rPr lang="en-US" dirty="0"/>
              <a:t>                    if </a:t>
            </a:r>
            <a:r>
              <a:rPr lang="en-US" dirty="0" err="1"/>
              <a:t>window_y</a:t>
            </a:r>
            <a:r>
              <a:rPr lang="en-US" dirty="0"/>
              <a:t> / 2 &lt;= </a:t>
            </a:r>
            <a:r>
              <a:rPr lang="en-US" dirty="0" err="1"/>
              <a:t>mouse_pos</a:t>
            </a:r>
            <a:r>
              <a:rPr lang="en-US" dirty="0"/>
              <a:t>[1] &lt;= </a:t>
            </a:r>
            <a:r>
              <a:rPr lang="en-US" dirty="0" err="1"/>
              <a:t>window_y</a:t>
            </a:r>
            <a:r>
              <a:rPr lang="en-US" dirty="0"/>
              <a:t> / 2 + </a:t>
            </a:r>
            <a:r>
              <a:rPr lang="en-US" dirty="0" err="1"/>
              <a:t>start_text.get_height</a:t>
            </a:r>
            <a:r>
              <a:rPr lang="en-US" dirty="0"/>
              <a:t>():</a:t>
            </a:r>
          </a:p>
          <a:p>
            <a:r>
              <a:rPr lang="en-US" dirty="0"/>
              <a:t>                        </a:t>
            </a:r>
            <a:r>
              <a:rPr lang="en-US" dirty="0" err="1"/>
              <a:t>game_loop</a:t>
            </a:r>
            <a:r>
              <a:rPr lang="en-US" dirty="0"/>
              <a:t>()</a:t>
            </a:r>
          </a:p>
          <a:p>
            <a:r>
              <a:rPr lang="en-US" dirty="0"/>
              <a:t>                    if </a:t>
            </a:r>
            <a:r>
              <a:rPr lang="en-US" dirty="0" err="1"/>
              <a:t>window_y</a:t>
            </a:r>
            <a:r>
              <a:rPr lang="en-US" dirty="0"/>
              <a:t> / 2 + 50 &lt;= </a:t>
            </a:r>
            <a:r>
              <a:rPr lang="en-US" dirty="0" err="1"/>
              <a:t>mouse_pos</a:t>
            </a:r>
            <a:r>
              <a:rPr lang="en-US" dirty="0"/>
              <a:t>[1] &lt;= </a:t>
            </a:r>
            <a:r>
              <a:rPr lang="en-US" dirty="0" err="1"/>
              <a:t>window_y</a:t>
            </a:r>
            <a:r>
              <a:rPr lang="en-US" dirty="0"/>
              <a:t> / 2 + 50 + </a:t>
            </a:r>
            <a:r>
              <a:rPr lang="en-US" dirty="0" err="1"/>
              <a:t>replay_text.get_height</a:t>
            </a:r>
            <a:r>
              <a:rPr lang="en-US" dirty="0"/>
              <a:t>():</a:t>
            </a:r>
          </a:p>
          <a:p>
            <a:r>
              <a:rPr lang="en-US" dirty="0"/>
              <a:t>                        </a:t>
            </a:r>
            <a:r>
              <a:rPr lang="en-US" dirty="0" err="1"/>
              <a:t>game_loop</a:t>
            </a:r>
            <a:r>
              <a:rPr lang="en-US" dirty="0"/>
              <a:t>()</a:t>
            </a:r>
          </a:p>
          <a:p>
            <a:r>
              <a:rPr lang="en-US" dirty="0"/>
              <a:t>                    if </a:t>
            </a:r>
            <a:r>
              <a:rPr lang="en-US" dirty="0" err="1"/>
              <a:t>window_y</a:t>
            </a:r>
            <a:r>
              <a:rPr lang="en-US" dirty="0"/>
              <a:t> / 2 + 100 &lt;= </a:t>
            </a:r>
            <a:r>
              <a:rPr lang="en-US" dirty="0" err="1"/>
              <a:t>mouse_pos</a:t>
            </a:r>
            <a:r>
              <a:rPr lang="en-US" dirty="0"/>
              <a:t>[1] &lt;= </a:t>
            </a:r>
            <a:r>
              <a:rPr lang="en-US" dirty="0" err="1"/>
              <a:t>window_y</a:t>
            </a:r>
            <a:r>
              <a:rPr lang="en-US" dirty="0"/>
              <a:t> / 2 + 100 + </a:t>
            </a:r>
            <a:r>
              <a:rPr lang="en-US" dirty="0" err="1"/>
              <a:t>options_text.get_height</a:t>
            </a:r>
            <a:r>
              <a:rPr lang="en-US" dirty="0"/>
              <a:t>():</a:t>
            </a:r>
          </a:p>
          <a:p>
            <a:r>
              <a:rPr lang="en-US" dirty="0"/>
              <a:t>                        </a:t>
            </a:r>
            <a:r>
              <a:rPr lang="en-US" dirty="0" err="1"/>
              <a:t>options_menu</a:t>
            </a:r>
            <a:r>
              <a:rPr lang="en-US" dirty="0"/>
              <a:t>()</a:t>
            </a:r>
          </a:p>
          <a:p>
            <a:r>
              <a:rPr lang="en-US" dirty="0"/>
              <a:t>                    if </a:t>
            </a:r>
            <a:r>
              <a:rPr lang="en-US" dirty="0" err="1"/>
              <a:t>window_y</a:t>
            </a:r>
            <a:r>
              <a:rPr lang="en-US" dirty="0"/>
              <a:t> / 2 + 150 &lt;= </a:t>
            </a:r>
            <a:r>
              <a:rPr lang="en-US" dirty="0" err="1"/>
              <a:t>mouse_pos</a:t>
            </a:r>
            <a:r>
              <a:rPr lang="en-US" dirty="0"/>
              <a:t>[1] &lt;= </a:t>
            </a:r>
            <a:r>
              <a:rPr lang="en-US" dirty="0" err="1"/>
              <a:t>window_y</a:t>
            </a:r>
            <a:r>
              <a:rPr lang="en-US" dirty="0"/>
              <a:t> / 2 + 150 + </a:t>
            </a:r>
            <a:r>
              <a:rPr lang="en-US" dirty="0" err="1"/>
              <a:t>quit_text.get_height</a:t>
            </a:r>
            <a:r>
              <a:rPr lang="en-US" dirty="0"/>
              <a:t>():</a:t>
            </a:r>
          </a:p>
          <a:p>
            <a:r>
              <a:rPr lang="en-US" dirty="0"/>
              <a:t>                        </a:t>
            </a:r>
            <a:r>
              <a:rPr lang="en-US" dirty="0" err="1"/>
              <a:t>pygame.quit</a:t>
            </a:r>
            <a:r>
              <a:rPr lang="en-US" dirty="0"/>
              <a:t>()</a:t>
            </a:r>
          </a:p>
          <a:p>
            <a:r>
              <a:rPr lang="en-US" dirty="0"/>
              <a:t>                        quit</a:t>
            </a:r>
            <a:r>
              <a:rPr lang="en-US" dirty="0" smtClean="0"/>
              <a:t>()</a:t>
            </a:r>
            <a:endParaRPr lang="en-US" dirty="0"/>
          </a:p>
          <a:p>
            <a:endParaRPr lang="en-US" dirty="0"/>
          </a:p>
        </p:txBody>
      </p:sp>
    </p:spTree>
    <p:extLst>
      <p:ext uri="{BB962C8B-B14F-4D97-AF65-F5344CB8AC3E}">
        <p14:creationId xmlns:p14="http://schemas.microsoft.com/office/powerpoint/2010/main" val="1525200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71062"/>
            <a:ext cx="8946541" cy="5877338"/>
          </a:xfrm>
        </p:spPr>
        <p:txBody>
          <a:bodyPr>
            <a:normAutofit fontScale="47500" lnSpcReduction="20000"/>
          </a:bodyPr>
          <a:lstStyle/>
          <a:p>
            <a:r>
              <a:rPr lang="en-US" sz="2500" dirty="0"/>
              <a:t># Options menu</a:t>
            </a:r>
          </a:p>
          <a:p>
            <a:r>
              <a:rPr lang="en-US" sz="2500" dirty="0" err="1"/>
              <a:t>def</a:t>
            </a:r>
            <a:r>
              <a:rPr lang="en-US" sz="2500" dirty="0"/>
              <a:t> </a:t>
            </a:r>
            <a:r>
              <a:rPr lang="en-US" sz="2500" dirty="0" err="1"/>
              <a:t>options_menu</a:t>
            </a:r>
            <a:r>
              <a:rPr lang="en-US" sz="2500" dirty="0"/>
              <a:t>():</a:t>
            </a:r>
          </a:p>
          <a:p>
            <a:r>
              <a:rPr lang="en-US" sz="2500" dirty="0"/>
              <a:t>    while True:</a:t>
            </a:r>
          </a:p>
          <a:p>
            <a:r>
              <a:rPr lang="en-US" sz="2500" dirty="0"/>
              <a:t>        </a:t>
            </a:r>
            <a:r>
              <a:rPr lang="en-US" sz="2500" dirty="0" err="1"/>
              <a:t>game_window.fill</a:t>
            </a:r>
            <a:r>
              <a:rPr lang="en-US" sz="2500" dirty="0"/>
              <a:t>(black)</a:t>
            </a:r>
          </a:p>
          <a:p>
            <a:r>
              <a:rPr lang="en-US" sz="2500" dirty="0"/>
              <a:t>        </a:t>
            </a:r>
            <a:r>
              <a:rPr lang="en-US" sz="2500" dirty="0" err="1"/>
              <a:t>options_menu_text</a:t>
            </a:r>
            <a:r>
              <a:rPr lang="en-US" sz="2500" dirty="0"/>
              <a:t> = </a:t>
            </a:r>
            <a:r>
              <a:rPr lang="en-US" sz="2500" dirty="0" err="1"/>
              <a:t>font.render</a:t>
            </a:r>
            <a:r>
              <a:rPr lang="en-US" sz="2500" dirty="0"/>
              <a:t>("Options", True, white)</a:t>
            </a:r>
          </a:p>
          <a:p>
            <a:r>
              <a:rPr lang="en-US" sz="2500" dirty="0"/>
              <a:t>        </a:t>
            </a:r>
            <a:r>
              <a:rPr lang="en-US" sz="2500" dirty="0" err="1"/>
              <a:t>back_text</a:t>
            </a:r>
            <a:r>
              <a:rPr lang="en-US" sz="2500" dirty="0"/>
              <a:t> = </a:t>
            </a:r>
            <a:r>
              <a:rPr lang="en-US" sz="2500" dirty="0" err="1"/>
              <a:t>small_font.render</a:t>
            </a:r>
            <a:r>
              <a:rPr lang="en-US" sz="2500" dirty="0"/>
              <a:t>("Back to Menu", True, white)</a:t>
            </a:r>
          </a:p>
          <a:p>
            <a:r>
              <a:rPr lang="en-US" sz="2500" dirty="0"/>
              <a:t/>
            </a:r>
            <a:br>
              <a:rPr lang="en-US" sz="2500" dirty="0"/>
            </a:br>
            <a:r>
              <a:rPr lang="en-US" sz="2500" dirty="0"/>
              <a:t>        </a:t>
            </a:r>
            <a:r>
              <a:rPr lang="en-US" sz="2500" dirty="0" err="1"/>
              <a:t>game_window.blit</a:t>
            </a:r>
            <a:r>
              <a:rPr lang="en-US" sz="2500" dirty="0"/>
              <a:t>(</a:t>
            </a:r>
            <a:r>
              <a:rPr lang="en-US" sz="2500" dirty="0" err="1"/>
              <a:t>options_menu_text</a:t>
            </a:r>
            <a:r>
              <a:rPr lang="en-US" sz="2500" dirty="0"/>
              <a:t>, (</a:t>
            </a:r>
            <a:r>
              <a:rPr lang="en-US" sz="2500" dirty="0" err="1"/>
              <a:t>window_x</a:t>
            </a:r>
            <a:r>
              <a:rPr lang="en-US" sz="2500" dirty="0"/>
              <a:t> / 2 - </a:t>
            </a:r>
            <a:r>
              <a:rPr lang="en-US" sz="2500" dirty="0" err="1"/>
              <a:t>options_menu_text.get_width</a:t>
            </a:r>
            <a:r>
              <a:rPr lang="en-US" sz="2500" dirty="0"/>
              <a:t>() / 2, </a:t>
            </a:r>
            <a:r>
              <a:rPr lang="en-US" sz="2500" dirty="0" err="1"/>
              <a:t>window_y</a:t>
            </a:r>
            <a:r>
              <a:rPr lang="en-US" sz="2500" dirty="0"/>
              <a:t> / 4))</a:t>
            </a:r>
          </a:p>
          <a:p>
            <a:r>
              <a:rPr lang="en-US" sz="2500" dirty="0"/>
              <a:t>        </a:t>
            </a:r>
            <a:r>
              <a:rPr lang="en-US" sz="2500" dirty="0" err="1"/>
              <a:t>game_window.blit</a:t>
            </a:r>
            <a:r>
              <a:rPr lang="en-US" sz="2500" dirty="0"/>
              <a:t>(</a:t>
            </a:r>
            <a:r>
              <a:rPr lang="en-US" sz="2500" dirty="0" err="1"/>
              <a:t>back_text</a:t>
            </a:r>
            <a:r>
              <a:rPr lang="en-US" sz="2500" dirty="0"/>
              <a:t>, (</a:t>
            </a:r>
            <a:r>
              <a:rPr lang="en-US" sz="2500" dirty="0" err="1"/>
              <a:t>window_x</a:t>
            </a:r>
            <a:r>
              <a:rPr lang="en-US" sz="2500" dirty="0"/>
              <a:t> / 2 - </a:t>
            </a:r>
            <a:r>
              <a:rPr lang="en-US" sz="2500" dirty="0" err="1"/>
              <a:t>back_text.get_width</a:t>
            </a:r>
            <a:r>
              <a:rPr lang="en-US" sz="2500" dirty="0"/>
              <a:t>() / 2, </a:t>
            </a:r>
            <a:r>
              <a:rPr lang="en-US" sz="2500" dirty="0" err="1"/>
              <a:t>window_y</a:t>
            </a:r>
            <a:r>
              <a:rPr lang="en-US" sz="2500" dirty="0"/>
              <a:t> / 2))</a:t>
            </a:r>
          </a:p>
          <a:p>
            <a:r>
              <a:rPr lang="en-US" sz="2500" dirty="0"/>
              <a:t/>
            </a:r>
            <a:br>
              <a:rPr lang="en-US" sz="2500" dirty="0"/>
            </a:br>
            <a:r>
              <a:rPr lang="en-US" sz="2500" dirty="0"/>
              <a:t>        </a:t>
            </a:r>
            <a:r>
              <a:rPr lang="en-US" sz="2500" dirty="0" err="1"/>
              <a:t>pygame.display.update</a:t>
            </a:r>
            <a:r>
              <a:rPr lang="en-US" sz="2500" dirty="0"/>
              <a:t>()</a:t>
            </a:r>
          </a:p>
          <a:p>
            <a:r>
              <a:rPr lang="en-US" sz="2500" dirty="0"/>
              <a:t/>
            </a:r>
            <a:br>
              <a:rPr lang="en-US" sz="2500" dirty="0"/>
            </a:br>
            <a:r>
              <a:rPr lang="en-US" sz="2500" dirty="0"/>
              <a:t>        for event in </a:t>
            </a:r>
            <a:r>
              <a:rPr lang="en-US" sz="2500" dirty="0" err="1"/>
              <a:t>pygame.event.get</a:t>
            </a:r>
            <a:r>
              <a:rPr lang="en-US" sz="2500" dirty="0"/>
              <a:t>():</a:t>
            </a:r>
          </a:p>
          <a:p>
            <a:r>
              <a:rPr lang="en-US" sz="2500" dirty="0"/>
              <a:t>            if </a:t>
            </a:r>
            <a:r>
              <a:rPr lang="en-US" sz="2500" dirty="0" err="1"/>
              <a:t>event.type</a:t>
            </a:r>
            <a:r>
              <a:rPr lang="en-US" sz="2500" dirty="0"/>
              <a:t> == </a:t>
            </a:r>
            <a:r>
              <a:rPr lang="en-US" sz="2500" dirty="0" err="1"/>
              <a:t>pygame.QUIT</a:t>
            </a:r>
            <a:r>
              <a:rPr lang="en-US" sz="2500" dirty="0"/>
              <a:t>:</a:t>
            </a:r>
          </a:p>
          <a:p>
            <a:r>
              <a:rPr lang="en-US" sz="2500" dirty="0"/>
              <a:t>                </a:t>
            </a:r>
            <a:r>
              <a:rPr lang="en-US" sz="2500" dirty="0" err="1"/>
              <a:t>pygame.quit</a:t>
            </a:r>
            <a:r>
              <a:rPr lang="en-US" sz="2500" dirty="0"/>
              <a:t>()</a:t>
            </a:r>
          </a:p>
          <a:p>
            <a:r>
              <a:rPr lang="en-US" sz="2500" dirty="0"/>
              <a:t>                quit()</a:t>
            </a:r>
          </a:p>
          <a:p>
            <a:r>
              <a:rPr lang="en-US" sz="2500" dirty="0"/>
              <a:t>            if </a:t>
            </a:r>
            <a:r>
              <a:rPr lang="en-US" sz="2500" dirty="0" err="1"/>
              <a:t>event.type</a:t>
            </a:r>
            <a:r>
              <a:rPr lang="en-US" sz="2500" dirty="0"/>
              <a:t> == </a:t>
            </a:r>
            <a:r>
              <a:rPr lang="en-US" sz="2500" dirty="0" err="1"/>
              <a:t>pygame.MOUSEBUTTONDOWN</a:t>
            </a:r>
            <a:r>
              <a:rPr lang="en-US" sz="2500" dirty="0"/>
              <a:t>:</a:t>
            </a:r>
          </a:p>
          <a:p>
            <a:r>
              <a:rPr lang="en-US" sz="2500" dirty="0"/>
              <a:t>                </a:t>
            </a:r>
            <a:r>
              <a:rPr lang="en-US" sz="2500" dirty="0" err="1"/>
              <a:t>mouse_pos</a:t>
            </a:r>
            <a:r>
              <a:rPr lang="en-US" sz="2500" dirty="0"/>
              <a:t> = </a:t>
            </a:r>
            <a:r>
              <a:rPr lang="en-US" sz="2500" dirty="0" err="1"/>
              <a:t>pygame.mouse.get_pos</a:t>
            </a:r>
            <a:r>
              <a:rPr lang="en-US" sz="2500" dirty="0"/>
              <a:t>()</a:t>
            </a:r>
          </a:p>
          <a:p>
            <a:r>
              <a:rPr lang="en-US" sz="2500" dirty="0"/>
              <a:t>                if </a:t>
            </a:r>
            <a:r>
              <a:rPr lang="en-US" sz="2500" dirty="0" err="1"/>
              <a:t>window_x</a:t>
            </a:r>
            <a:r>
              <a:rPr lang="en-US" sz="2500" dirty="0"/>
              <a:t> / 2 - </a:t>
            </a:r>
            <a:r>
              <a:rPr lang="en-US" sz="2500" dirty="0" err="1"/>
              <a:t>back_text.get_width</a:t>
            </a:r>
            <a:r>
              <a:rPr lang="en-US" sz="2500" dirty="0"/>
              <a:t>() / 2 &lt;= </a:t>
            </a:r>
            <a:r>
              <a:rPr lang="en-US" sz="2500" dirty="0" err="1"/>
              <a:t>mouse_pos</a:t>
            </a:r>
            <a:r>
              <a:rPr lang="en-US" sz="2500" dirty="0"/>
              <a:t>[0] &lt;= </a:t>
            </a:r>
            <a:r>
              <a:rPr lang="en-US" sz="2500" dirty="0" err="1"/>
              <a:t>window_x</a:t>
            </a:r>
            <a:r>
              <a:rPr lang="en-US" sz="2500" dirty="0"/>
              <a:t> / 2 + </a:t>
            </a:r>
            <a:r>
              <a:rPr lang="en-US" sz="2500" dirty="0" err="1"/>
              <a:t>back_text.get_width</a:t>
            </a:r>
            <a:r>
              <a:rPr lang="en-US" sz="2500" dirty="0"/>
              <a:t>() / 2:</a:t>
            </a:r>
          </a:p>
          <a:p>
            <a:r>
              <a:rPr lang="en-US" sz="2500" dirty="0"/>
              <a:t>                    if </a:t>
            </a:r>
            <a:r>
              <a:rPr lang="en-US" sz="2500" dirty="0" err="1"/>
              <a:t>window_y</a:t>
            </a:r>
            <a:r>
              <a:rPr lang="en-US" sz="2500" dirty="0"/>
              <a:t> / 2 &lt;= </a:t>
            </a:r>
            <a:r>
              <a:rPr lang="en-US" sz="2500" dirty="0" err="1"/>
              <a:t>mouse_pos</a:t>
            </a:r>
            <a:r>
              <a:rPr lang="en-US" sz="2500" dirty="0"/>
              <a:t>[1] &lt;= </a:t>
            </a:r>
            <a:r>
              <a:rPr lang="en-US" sz="2500" dirty="0" err="1"/>
              <a:t>window_y</a:t>
            </a:r>
            <a:r>
              <a:rPr lang="en-US" sz="2500" dirty="0"/>
              <a:t> / 2 + </a:t>
            </a:r>
            <a:r>
              <a:rPr lang="en-US" sz="2500" dirty="0" err="1"/>
              <a:t>back_text.get_height</a:t>
            </a:r>
            <a:r>
              <a:rPr lang="en-US" sz="2500" dirty="0"/>
              <a:t>():</a:t>
            </a:r>
          </a:p>
          <a:p>
            <a:r>
              <a:rPr lang="en-US" sz="2500" dirty="0"/>
              <a:t>                        </a:t>
            </a:r>
            <a:r>
              <a:rPr lang="en-US" sz="2500" dirty="0" err="1"/>
              <a:t>main_menu</a:t>
            </a:r>
            <a:r>
              <a:rPr lang="en-US" sz="2500" dirty="0" smtClean="0"/>
              <a:t>()</a:t>
            </a:r>
            <a:endParaRPr lang="en-US" sz="2500" dirty="0"/>
          </a:p>
        </p:txBody>
      </p:sp>
    </p:spTree>
    <p:extLst>
      <p:ext uri="{BB962C8B-B14F-4D97-AF65-F5344CB8AC3E}">
        <p14:creationId xmlns:p14="http://schemas.microsoft.com/office/powerpoint/2010/main" val="3524393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84314"/>
            <a:ext cx="8946541" cy="5864086"/>
          </a:xfrm>
        </p:spPr>
        <p:txBody>
          <a:bodyPr/>
          <a:lstStyle/>
          <a:p>
            <a:r>
              <a:rPr lang="en-US" dirty="0"/>
              <a:t># Game loop</a:t>
            </a:r>
          </a:p>
          <a:p>
            <a:r>
              <a:rPr lang="en-US" dirty="0" err="1"/>
              <a:t>def</a:t>
            </a:r>
            <a:r>
              <a:rPr lang="en-US" dirty="0"/>
              <a:t> </a:t>
            </a:r>
            <a:r>
              <a:rPr lang="en-US" dirty="0" err="1"/>
              <a:t>game_loop</a:t>
            </a:r>
            <a:r>
              <a:rPr lang="en-US" dirty="0"/>
              <a:t>():</a:t>
            </a:r>
          </a:p>
          <a:p>
            <a:r>
              <a:rPr lang="en-US" dirty="0"/>
              <a:t>    global </a:t>
            </a:r>
            <a:r>
              <a:rPr lang="en-US" dirty="0" err="1"/>
              <a:t>snake_position</a:t>
            </a:r>
            <a:r>
              <a:rPr lang="en-US" dirty="0"/>
              <a:t>, </a:t>
            </a:r>
            <a:r>
              <a:rPr lang="en-US" dirty="0" err="1"/>
              <a:t>snake_body</a:t>
            </a:r>
            <a:r>
              <a:rPr lang="en-US" dirty="0"/>
              <a:t>, </a:t>
            </a:r>
            <a:r>
              <a:rPr lang="en-US" dirty="0" err="1"/>
              <a:t>fruit_position</a:t>
            </a:r>
            <a:r>
              <a:rPr lang="en-US" dirty="0"/>
              <a:t>, </a:t>
            </a:r>
            <a:r>
              <a:rPr lang="en-US" dirty="0" err="1"/>
              <a:t>fruit_spawn</a:t>
            </a:r>
            <a:r>
              <a:rPr lang="en-US" dirty="0"/>
              <a:t>, direction, </a:t>
            </a:r>
            <a:r>
              <a:rPr lang="en-US" dirty="0" err="1"/>
              <a:t>change_to</a:t>
            </a:r>
            <a:r>
              <a:rPr lang="en-US" dirty="0"/>
              <a:t>, score</a:t>
            </a:r>
          </a:p>
          <a:p>
            <a:r>
              <a:rPr lang="en-US" dirty="0"/>
              <a:t/>
            </a:r>
            <a:br>
              <a:rPr lang="en-US" dirty="0"/>
            </a:br>
            <a:r>
              <a:rPr lang="en-US" dirty="0"/>
              <a:t>    # Reinitialize variables</a:t>
            </a:r>
          </a:p>
          <a:p>
            <a:r>
              <a:rPr lang="en-US" dirty="0"/>
              <a:t>    </a:t>
            </a:r>
            <a:r>
              <a:rPr lang="en-US" dirty="0" err="1"/>
              <a:t>snake_position</a:t>
            </a:r>
            <a:r>
              <a:rPr lang="en-US" dirty="0"/>
              <a:t> = [100, 50]</a:t>
            </a:r>
          </a:p>
          <a:p>
            <a:r>
              <a:rPr lang="en-US" dirty="0"/>
              <a:t>    </a:t>
            </a:r>
            <a:r>
              <a:rPr lang="en-US" dirty="0" err="1"/>
              <a:t>snake_body</a:t>
            </a:r>
            <a:r>
              <a:rPr lang="en-US" dirty="0"/>
              <a:t> = [[100, 50], [90, 50], [80, 50], [70, 50]]</a:t>
            </a:r>
          </a:p>
          <a:p>
            <a:r>
              <a:rPr lang="en-US" dirty="0"/>
              <a:t>    </a:t>
            </a:r>
            <a:r>
              <a:rPr lang="en-US" dirty="0" err="1"/>
              <a:t>fruit_position</a:t>
            </a:r>
            <a:r>
              <a:rPr lang="en-US" dirty="0"/>
              <a:t> = [</a:t>
            </a:r>
            <a:r>
              <a:rPr lang="en-US" dirty="0" err="1"/>
              <a:t>random.randrange</a:t>
            </a:r>
            <a:r>
              <a:rPr lang="en-US" dirty="0"/>
              <a:t>(1, (</a:t>
            </a:r>
            <a:r>
              <a:rPr lang="en-US" dirty="0" err="1"/>
              <a:t>window_x</a:t>
            </a:r>
            <a:r>
              <a:rPr lang="en-US" dirty="0"/>
              <a:t> // 10)) * 10, </a:t>
            </a:r>
            <a:r>
              <a:rPr lang="en-US" dirty="0" err="1"/>
              <a:t>random.randrange</a:t>
            </a:r>
            <a:r>
              <a:rPr lang="en-US" dirty="0"/>
              <a:t>(1, (</a:t>
            </a:r>
            <a:r>
              <a:rPr lang="en-US" dirty="0" err="1"/>
              <a:t>window_y</a:t>
            </a:r>
            <a:r>
              <a:rPr lang="en-US" dirty="0"/>
              <a:t> // 10)) * 10]</a:t>
            </a:r>
          </a:p>
          <a:p>
            <a:r>
              <a:rPr lang="en-US" dirty="0"/>
              <a:t>    </a:t>
            </a:r>
            <a:r>
              <a:rPr lang="en-US" dirty="0" err="1"/>
              <a:t>fruit_spawn</a:t>
            </a:r>
            <a:r>
              <a:rPr lang="en-US" dirty="0"/>
              <a:t> = True</a:t>
            </a:r>
          </a:p>
          <a:p>
            <a:r>
              <a:rPr lang="en-US" dirty="0"/>
              <a:t>    direction = 'RIGHT'</a:t>
            </a:r>
          </a:p>
          <a:p>
            <a:r>
              <a:rPr lang="en-US" dirty="0"/>
              <a:t>    </a:t>
            </a:r>
            <a:r>
              <a:rPr lang="en-US" dirty="0" err="1"/>
              <a:t>change_to</a:t>
            </a:r>
            <a:r>
              <a:rPr lang="en-US" dirty="0"/>
              <a:t> = direction</a:t>
            </a:r>
          </a:p>
          <a:p>
            <a:r>
              <a:rPr lang="en-US" dirty="0"/>
              <a:t>    score = </a:t>
            </a:r>
            <a:r>
              <a:rPr lang="en-US" dirty="0" smtClean="0"/>
              <a:t>0</a:t>
            </a:r>
            <a:endParaRPr lang="en-US" dirty="0"/>
          </a:p>
        </p:txBody>
      </p:sp>
    </p:spTree>
    <p:extLst>
      <p:ext uri="{BB962C8B-B14F-4D97-AF65-F5344CB8AC3E}">
        <p14:creationId xmlns:p14="http://schemas.microsoft.com/office/powerpoint/2010/main" val="323491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91548"/>
            <a:ext cx="8946541" cy="5956851"/>
          </a:xfrm>
        </p:spPr>
        <p:txBody>
          <a:bodyPr>
            <a:normAutofit lnSpcReduction="10000"/>
          </a:bodyPr>
          <a:lstStyle/>
          <a:p>
            <a:r>
              <a:rPr lang="en-US" dirty="0"/>
              <a:t> while True:</a:t>
            </a:r>
          </a:p>
          <a:p>
            <a:r>
              <a:rPr lang="en-US" dirty="0"/>
              <a:t>        for event in </a:t>
            </a:r>
            <a:r>
              <a:rPr lang="en-US" dirty="0" err="1"/>
              <a:t>pygame.event.get</a:t>
            </a:r>
            <a:r>
              <a:rPr lang="en-US" dirty="0"/>
              <a:t>():</a:t>
            </a:r>
          </a:p>
          <a:p>
            <a:r>
              <a:rPr lang="en-US" dirty="0"/>
              <a:t>            if </a:t>
            </a:r>
            <a:r>
              <a:rPr lang="en-US" dirty="0" err="1"/>
              <a:t>event.type</a:t>
            </a:r>
            <a:r>
              <a:rPr lang="en-US" dirty="0"/>
              <a:t> == </a:t>
            </a:r>
            <a:r>
              <a:rPr lang="en-US" dirty="0" err="1"/>
              <a:t>pygame.KEYDOWN</a:t>
            </a:r>
            <a:r>
              <a:rPr lang="en-US" dirty="0"/>
              <a:t>:</a:t>
            </a:r>
          </a:p>
          <a:p>
            <a:r>
              <a:rPr lang="en-US" dirty="0"/>
              <a:t>                if </a:t>
            </a:r>
            <a:r>
              <a:rPr lang="en-US" dirty="0" err="1"/>
              <a:t>event.key</a:t>
            </a:r>
            <a:r>
              <a:rPr lang="en-US" dirty="0"/>
              <a:t> == </a:t>
            </a:r>
            <a:r>
              <a:rPr lang="en-US" dirty="0" err="1"/>
              <a:t>pygame.K_UP</a:t>
            </a:r>
            <a:r>
              <a:rPr lang="en-US" dirty="0"/>
              <a:t>:</a:t>
            </a:r>
          </a:p>
          <a:p>
            <a:r>
              <a:rPr lang="en-US" dirty="0"/>
              <a:t>                    </a:t>
            </a:r>
            <a:r>
              <a:rPr lang="en-US" dirty="0" err="1"/>
              <a:t>change_to</a:t>
            </a:r>
            <a:r>
              <a:rPr lang="en-US" dirty="0"/>
              <a:t> = 'UP'</a:t>
            </a:r>
          </a:p>
          <a:p>
            <a:r>
              <a:rPr lang="en-US" dirty="0"/>
              <a:t>                if </a:t>
            </a:r>
            <a:r>
              <a:rPr lang="en-US" dirty="0" err="1"/>
              <a:t>event.key</a:t>
            </a:r>
            <a:r>
              <a:rPr lang="en-US" dirty="0"/>
              <a:t> == </a:t>
            </a:r>
            <a:r>
              <a:rPr lang="en-US" dirty="0" err="1"/>
              <a:t>pygame.K_DOWN</a:t>
            </a:r>
            <a:r>
              <a:rPr lang="en-US" dirty="0"/>
              <a:t>:</a:t>
            </a:r>
          </a:p>
          <a:p>
            <a:r>
              <a:rPr lang="en-US" dirty="0"/>
              <a:t>                    </a:t>
            </a:r>
            <a:r>
              <a:rPr lang="en-US" dirty="0" err="1"/>
              <a:t>change_to</a:t>
            </a:r>
            <a:r>
              <a:rPr lang="en-US" dirty="0"/>
              <a:t> = 'DOWN'</a:t>
            </a:r>
          </a:p>
          <a:p>
            <a:r>
              <a:rPr lang="en-US" dirty="0"/>
              <a:t>                if </a:t>
            </a:r>
            <a:r>
              <a:rPr lang="en-US" dirty="0" err="1"/>
              <a:t>event.key</a:t>
            </a:r>
            <a:r>
              <a:rPr lang="en-US" dirty="0"/>
              <a:t> == </a:t>
            </a:r>
            <a:r>
              <a:rPr lang="en-US" dirty="0" err="1"/>
              <a:t>pygame.K_LEFT</a:t>
            </a:r>
            <a:r>
              <a:rPr lang="en-US" dirty="0"/>
              <a:t>:</a:t>
            </a:r>
          </a:p>
          <a:p>
            <a:r>
              <a:rPr lang="en-US" dirty="0"/>
              <a:t>                    </a:t>
            </a:r>
            <a:r>
              <a:rPr lang="en-US" dirty="0" err="1"/>
              <a:t>change_to</a:t>
            </a:r>
            <a:r>
              <a:rPr lang="en-US" dirty="0"/>
              <a:t> = 'LEFT'</a:t>
            </a:r>
          </a:p>
          <a:p>
            <a:r>
              <a:rPr lang="en-US" dirty="0"/>
              <a:t>                if </a:t>
            </a:r>
            <a:r>
              <a:rPr lang="en-US" dirty="0" err="1"/>
              <a:t>event.key</a:t>
            </a:r>
            <a:r>
              <a:rPr lang="en-US" dirty="0"/>
              <a:t> == </a:t>
            </a:r>
            <a:r>
              <a:rPr lang="en-US" dirty="0" err="1"/>
              <a:t>pygame.K_RIGHT</a:t>
            </a:r>
            <a:r>
              <a:rPr lang="en-US" dirty="0"/>
              <a:t>:</a:t>
            </a:r>
          </a:p>
          <a:p>
            <a:r>
              <a:rPr lang="en-US" dirty="0"/>
              <a:t>                    </a:t>
            </a:r>
            <a:r>
              <a:rPr lang="en-US" dirty="0" err="1"/>
              <a:t>change_to</a:t>
            </a:r>
            <a:r>
              <a:rPr lang="en-US" dirty="0"/>
              <a:t> = 'RIGHT'</a:t>
            </a:r>
          </a:p>
          <a:p>
            <a:r>
              <a:rPr lang="en-US" dirty="0"/>
              <a:t>            if </a:t>
            </a:r>
            <a:r>
              <a:rPr lang="en-US" dirty="0" err="1"/>
              <a:t>event.type</a:t>
            </a:r>
            <a:r>
              <a:rPr lang="en-US" dirty="0"/>
              <a:t> == </a:t>
            </a:r>
            <a:r>
              <a:rPr lang="en-US" dirty="0" err="1"/>
              <a:t>pygame.QUIT</a:t>
            </a:r>
            <a:r>
              <a:rPr lang="en-US" dirty="0"/>
              <a:t>:</a:t>
            </a:r>
          </a:p>
          <a:p>
            <a:r>
              <a:rPr lang="en-US" dirty="0"/>
              <a:t>                </a:t>
            </a:r>
            <a:r>
              <a:rPr lang="en-US" dirty="0" err="1"/>
              <a:t>pygame.quit</a:t>
            </a:r>
            <a:r>
              <a:rPr lang="en-US" dirty="0"/>
              <a:t>()</a:t>
            </a:r>
          </a:p>
          <a:p>
            <a:r>
              <a:rPr lang="en-US" dirty="0"/>
              <a:t>                quit</a:t>
            </a:r>
            <a:r>
              <a:rPr lang="en-US" dirty="0" smtClean="0"/>
              <a:t>()</a:t>
            </a:r>
            <a:endParaRPr lang="en-US" dirty="0"/>
          </a:p>
        </p:txBody>
      </p:sp>
    </p:spTree>
    <p:extLst>
      <p:ext uri="{BB962C8B-B14F-4D97-AF65-F5344CB8AC3E}">
        <p14:creationId xmlns:p14="http://schemas.microsoft.com/office/powerpoint/2010/main" val="103381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6807" y="503584"/>
            <a:ext cx="8946541" cy="5625546"/>
          </a:xfrm>
        </p:spPr>
        <p:txBody>
          <a:bodyPr>
            <a:normAutofit fontScale="85000" lnSpcReduction="20000"/>
          </a:bodyPr>
          <a:lstStyle/>
          <a:p>
            <a:r>
              <a:rPr lang="en-US" dirty="0"/>
              <a:t>if </a:t>
            </a:r>
            <a:r>
              <a:rPr lang="en-US" dirty="0" err="1"/>
              <a:t>change_to</a:t>
            </a:r>
            <a:r>
              <a:rPr lang="en-US" dirty="0"/>
              <a:t> == 'UP' and direction != 'DOWN':</a:t>
            </a:r>
          </a:p>
          <a:p>
            <a:r>
              <a:rPr lang="en-US" dirty="0"/>
              <a:t>            direction = 'UP'</a:t>
            </a:r>
          </a:p>
          <a:p>
            <a:r>
              <a:rPr lang="en-US" dirty="0"/>
              <a:t>        if </a:t>
            </a:r>
            <a:r>
              <a:rPr lang="en-US" dirty="0" err="1"/>
              <a:t>change_to</a:t>
            </a:r>
            <a:r>
              <a:rPr lang="en-US" dirty="0"/>
              <a:t> == 'DOWN' and direction != 'UP':</a:t>
            </a:r>
          </a:p>
          <a:p>
            <a:r>
              <a:rPr lang="en-US" dirty="0"/>
              <a:t>            direction = 'DOWN'</a:t>
            </a:r>
          </a:p>
          <a:p>
            <a:r>
              <a:rPr lang="en-US" dirty="0"/>
              <a:t>        if </a:t>
            </a:r>
            <a:r>
              <a:rPr lang="en-US" dirty="0" err="1"/>
              <a:t>change_to</a:t>
            </a:r>
            <a:r>
              <a:rPr lang="en-US" dirty="0"/>
              <a:t> == 'LEFT' and direction != 'RIGHT':</a:t>
            </a:r>
          </a:p>
          <a:p>
            <a:r>
              <a:rPr lang="en-US" dirty="0"/>
              <a:t>            direction = 'LEFT'</a:t>
            </a:r>
          </a:p>
          <a:p>
            <a:r>
              <a:rPr lang="en-US" dirty="0"/>
              <a:t>        if </a:t>
            </a:r>
            <a:r>
              <a:rPr lang="en-US" dirty="0" err="1"/>
              <a:t>change_to</a:t>
            </a:r>
            <a:r>
              <a:rPr lang="en-US" dirty="0"/>
              <a:t> == 'RIGHT' and direction != 'LEFT':</a:t>
            </a:r>
          </a:p>
          <a:p>
            <a:r>
              <a:rPr lang="en-US" dirty="0"/>
              <a:t>            direction = 'RIGHT'</a:t>
            </a:r>
          </a:p>
          <a:p>
            <a:r>
              <a:rPr lang="en-US" dirty="0"/>
              <a:t/>
            </a:r>
            <a:br>
              <a:rPr lang="en-US" dirty="0"/>
            </a:br>
            <a:r>
              <a:rPr lang="en-US" dirty="0"/>
              <a:t>        if direction == 'UP':</a:t>
            </a:r>
          </a:p>
          <a:p>
            <a:r>
              <a:rPr lang="en-US" dirty="0"/>
              <a:t>            </a:t>
            </a:r>
            <a:r>
              <a:rPr lang="en-US" dirty="0" err="1"/>
              <a:t>snake_position</a:t>
            </a:r>
            <a:r>
              <a:rPr lang="en-US" dirty="0"/>
              <a:t>[1] -= 10</a:t>
            </a:r>
          </a:p>
          <a:p>
            <a:r>
              <a:rPr lang="en-US" dirty="0"/>
              <a:t>        if direction == 'DOWN':</a:t>
            </a:r>
          </a:p>
          <a:p>
            <a:r>
              <a:rPr lang="en-US" dirty="0"/>
              <a:t>            </a:t>
            </a:r>
            <a:r>
              <a:rPr lang="en-US" dirty="0" err="1"/>
              <a:t>snake_position</a:t>
            </a:r>
            <a:r>
              <a:rPr lang="en-US" dirty="0"/>
              <a:t>[1] += 10</a:t>
            </a:r>
          </a:p>
          <a:p>
            <a:r>
              <a:rPr lang="en-US" dirty="0"/>
              <a:t>        if direction == 'LEFT':</a:t>
            </a:r>
          </a:p>
          <a:p>
            <a:r>
              <a:rPr lang="en-US" dirty="0"/>
              <a:t>            </a:t>
            </a:r>
            <a:r>
              <a:rPr lang="en-US" dirty="0" err="1"/>
              <a:t>snake_position</a:t>
            </a:r>
            <a:r>
              <a:rPr lang="en-US" dirty="0"/>
              <a:t>[0] -= 10</a:t>
            </a:r>
          </a:p>
          <a:p>
            <a:r>
              <a:rPr lang="en-US" dirty="0"/>
              <a:t>        if direction == 'RIGHT':</a:t>
            </a:r>
          </a:p>
          <a:p>
            <a:r>
              <a:rPr lang="en-US" dirty="0"/>
              <a:t>            </a:t>
            </a:r>
            <a:r>
              <a:rPr lang="en-US" dirty="0" err="1"/>
              <a:t>snake_position</a:t>
            </a:r>
            <a:r>
              <a:rPr lang="en-US" dirty="0"/>
              <a:t>[0] += </a:t>
            </a:r>
            <a:r>
              <a:rPr lang="en-US" dirty="0" smtClean="0"/>
              <a:t>10</a:t>
            </a:r>
            <a:endParaRPr lang="en-US" dirty="0"/>
          </a:p>
        </p:txBody>
      </p:sp>
    </p:spTree>
    <p:extLst>
      <p:ext uri="{BB962C8B-B14F-4D97-AF65-F5344CB8AC3E}">
        <p14:creationId xmlns:p14="http://schemas.microsoft.com/office/powerpoint/2010/main" val="240419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44558"/>
            <a:ext cx="8946541" cy="5903842"/>
          </a:xfrm>
        </p:spPr>
        <p:txBody>
          <a:bodyPr>
            <a:normAutofit fontScale="47500" lnSpcReduction="20000"/>
          </a:bodyPr>
          <a:lstStyle/>
          <a:p>
            <a:r>
              <a:rPr lang="en-US" sz="2200" dirty="0" err="1"/>
              <a:t>snake_body.insert</a:t>
            </a:r>
            <a:r>
              <a:rPr lang="en-US" sz="2200" dirty="0"/>
              <a:t>(0, list(</a:t>
            </a:r>
            <a:r>
              <a:rPr lang="en-US" sz="2200" dirty="0" err="1"/>
              <a:t>snake_position</a:t>
            </a:r>
            <a:r>
              <a:rPr lang="en-US" sz="2200" dirty="0"/>
              <a:t>))</a:t>
            </a:r>
          </a:p>
          <a:p>
            <a:r>
              <a:rPr lang="en-US" sz="2200" dirty="0"/>
              <a:t>        if </a:t>
            </a:r>
            <a:r>
              <a:rPr lang="en-US" sz="2200" dirty="0" err="1"/>
              <a:t>snake_position</a:t>
            </a:r>
            <a:r>
              <a:rPr lang="en-US" sz="2200" dirty="0"/>
              <a:t>[0] == </a:t>
            </a:r>
            <a:r>
              <a:rPr lang="en-US" sz="2200" dirty="0" err="1"/>
              <a:t>fruit_position</a:t>
            </a:r>
            <a:r>
              <a:rPr lang="en-US" sz="2200" dirty="0"/>
              <a:t>[0] and </a:t>
            </a:r>
            <a:r>
              <a:rPr lang="en-US" sz="2200" dirty="0" err="1"/>
              <a:t>snake_position</a:t>
            </a:r>
            <a:r>
              <a:rPr lang="en-US" sz="2200" dirty="0"/>
              <a:t>[1] == </a:t>
            </a:r>
            <a:r>
              <a:rPr lang="en-US" sz="2200" dirty="0" err="1"/>
              <a:t>fruit_position</a:t>
            </a:r>
            <a:r>
              <a:rPr lang="en-US" sz="2200" dirty="0"/>
              <a:t>[1]:</a:t>
            </a:r>
          </a:p>
          <a:p>
            <a:r>
              <a:rPr lang="en-US" sz="2200" dirty="0"/>
              <a:t>            score += 10</a:t>
            </a:r>
          </a:p>
          <a:p>
            <a:r>
              <a:rPr lang="en-US" sz="2200" dirty="0"/>
              <a:t>            </a:t>
            </a:r>
            <a:r>
              <a:rPr lang="en-US" sz="2200" dirty="0" err="1"/>
              <a:t>fruit_spawn</a:t>
            </a:r>
            <a:r>
              <a:rPr lang="en-US" sz="2200" dirty="0"/>
              <a:t> = False</a:t>
            </a:r>
          </a:p>
          <a:p>
            <a:r>
              <a:rPr lang="en-US" sz="2200" dirty="0"/>
              <a:t>        else:</a:t>
            </a:r>
          </a:p>
          <a:p>
            <a:r>
              <a:rPr lang="en-US" sz="2200" dirty="0"/>
              <a:t>            </a:t>
            </a:r>
            <a:r>
              <a:rPr lang="en-US" sz="2200" dirty="0" err="1"/>
              <a:t>snake_body.pop</a:t>
            </a:r>
            <a:r>
              <a:rPr lang="en-US" sz="2200" dirty="0"/>
              <a:t>()</a:t>
            </a:r>
          </a:p>
          <a:p>
            <a:r>
              <a:rPr lang="en-US" sz="2200" dirty="0"/>
              <a:t/>
            </a:r>
            <a:br>
              <a:rPr lang="en-US" sz="2200" dirty="0"/>
            </a:br>
            <a:r>
              <a:rPr lang="en-US" sz="2200" dirty="0"/>
              <a:t>        if not </a:t>
            </a:r>
            <a:r>
              <a:rPr lang="en-US" sz="2200" dirty="0" err="1"/>
              <a:t>fruit_spawn</a:t>
            </a:r>
            <a:r>
              <a:rPr lang="en-US" sz="2200" dirty="0"/>
              <a:t>:</a:t>
            </a:r>
          </a:p>
          <a:p>
            <a:r>
              <a:rPr lang="en-US" sz="2200" dirty="0"/>
              <a:t>            </a:t>
            </a:r>
            <a:r>
              <a:rPr lang="en-US" sz="2200" dirty="0" err="1"/>
              <a:t>fruit_position</a:t>
            </a:r>
            <a:r>
              <a:rPr lang="en-US" sz="2200" dirty="0"/>
              <a:t> = [</a:t>
            </a:r>
            <a:r>
              <a:rPr lang="en-US" sz="2200" dirty="0" err="1"/>
              <a:t>random.randrange</a:t>
            </a:r>
            <a:r>
              <a:rPr lang="en-US" sz="2200" dirty="0"/>
              <a:t>(1, (</a:t>
            </a:r>
            <a:r>
              <a:rPr lang="en-US" sz="2200" dirty="0" err="1"/>
              <a:t>window_x</a:t>
            </a:r>
            <a:r>
              <a:rPr lang="en-US" sz="2200" dirty="0"/>
              <a:t> // 10)) * 10, </a:t>
            </a:r>
            <a:r>
              <a:rPr lang="en-US" sz="2200" dirty="0" err="1"/>
              <a:t>random.randrange</a:t>
            </a:r>
            <a:r>
              <a:rPr lang="en-US" sz="2200" dirty="0"/>
              <a:t>(1, (</a:t>
            </a:r>
            <a:r>
              <a:rPr lang="en-US" sz="2200" dirty="0" err="1"/>
              <a:t>window_y</a:t>
            </a:r>
            <a:r>
              <a:rPr lang="en-US" sz="2200" dirty="0"/>
              <a:t> // 10)) * 10]</a:t>
            </a:r>
          </a:p>
          <a:p>
            <a:r>
              <a:rPr lang="en-US" sz="2200" dirty="0"/>
              <a:t>        </a:t>
            </a:r>
            <a:r>
              <a:rPr lang="en-US" sz="2200" dirty="0" err="1"/>
              <a:t>fruit_spawn</a:t>
            </a:r>
            <a:r>
              <a:rPr lang="en-US" sz="2200" dirty="0"/>
              <a:t> = True</a:t>
            </a:r>
          </a:p>
          <a:p>
            <a:r>
              <a:rPr lang="en-US" sz="2200" dirty="0"/>
              <a:t/>
            </a:r>
            <a:br>
              <a:rPr lang="en-US" sz="2200" dirty="0"/>
            </a:br>
            <a:r>
              <a:rPr lang="en-US" sz="2200" dirty="0"/>
              <a:t>        </a:t>
            </a:r>
            <a:r>
              <a:rPr lang="en-US" sz="2200" dirty="0" err="1"/>
              <a:t>game_window.fill</a:t>
            </a:r>
            <a:r>
              <a:rPr lang="en-US" sz="2200" dirty="0"/>
              <a:t>(black)</a:t>
            </a:r>
          </a:p>
          <a:p>
            <a:r>
              <a:rPr lang="en-US" sz="2200" dirty="0"/>
              <a:t>        for </a:t>
            </a:r>
            <a:r>
              <a:rPr lang="en-US" sz="2200" dirty="0" err="1"/>
              <a:t>pos</a:t>
            </a:r>
            <a:r>
              <a:rPr lang="en-US" sz="2200" dirty="0"/>
              <a:t> in </a:t>
            </a:r>
            <a:r>
              <a:rPr lang="en-US" sz="2200" dirty="0" err="1"/>
              <a:t>snake_body</a:t>
            </a:r>
            <a:r>
              <a:rPr lang="en-US" sz="2200" dirty="0"/>
              <a:t>:</a:t>
            </a:r>
          </a:p>
          <a:p>
            <a:r>
              <a:rPr lang="en-US" sz="2200" dirty="0"/>
              <a:t>            </a:t>
            </a:r>
            <a:r>
              <a:rPr lang="en-US" sz="2200" dirty="0" err="1"/>
              <a:t>pygame.draw.rect</a:t>
            </a:r>
            <a:r>
              <a:rPr lang="en-US" sz="2200" dirty="0"/>
              <a:t>(</a:t>
            </a:r>
            <a:r>
              <a:rPr lang="en-US" sz="2200" dirty="0" err="1"/>
              <a:t>game_window</a:t>
            </a:r>
            <a:r>
              <a:rPr lang="en-US" sz="2200" dirty="0"/>
              <a:t>, green, </a:t>
            </a:r>
            <a:r>
              <a:rPr lang="en-US" sz="2200" dirty="0" err="1"/>
              <a:t>pygame.Rect</a:t>
            </a:r>
            <a:r>
              <a:rPr lang="en-US" sz="2200" dirty="0"/>
              <a:t>(</a:t>
            </a:r>
            <a:r>
              <a:rPr lang="en-US" sz="2200" dirty="0" err="1"/>
              <a:t>pos</a:t>
            </a:r>
            <a:r>
              <a:rPr lang="en-US" sz="2200" dirty="0"/>
              <a:t>[0], </a:t>
            </a:r>
            <a:r>
              <a:rPr lang="en-US" sz="2200" dirty="0" err="1"/>
              <a:t>pos</a:t>
            </a:r>
            <a:r>
              <a:rPr lang="en-US" sz="2200" dirty="0"/>
              <a:t>[1], 10, 10))</a:t>
            </a:r>
          </a:p>
          <a:p>
            <a:r>
              <a:rPr lang="en-US" sz="2200" dirty="0"/>
              <a:t>        </a:t>
            </a:r>
            <a:r>
              <a:rPr lang="en-US" sz="2200" dirty="0" err="1"/>
              <a:t>pygame.draw.rect</a:t>
            </a:r>
            <a:r>
              <a:rPr lang="en-US" sz="2200" dirty="0"/>
              <a:t>(</a:t>
            </a:r>
            <a:r>
              <a:rPr lang="en-US" sz="2200" dirty="0" err="1"/>
              <a:t>game_window</a:t>
            </a:r>
            <a:r>
              <a:rPr lang="en-US" sz="2200" dirty="0"/>
              <a:t>, white, </a:t>
            </a:r>
            <a:r>
              <a:rPr lang="en-US" sz="2200" dirty="0" err="1"/>
              <a:t>pygame.Rect</a:t>
            </a:r>
            <a:r>
              <a:rPr lang="en-US" sz="2200" dirty="0"/>
              <a:t>(</a:t>
            </a:r>
            <a:r>
              <a:rPr lang="en-US" sz="2200" dirty="0" err="1"/>
              <a:t>fruit_position</a:t>
            </a:r>
            <a:r>
              <a:rPr lang="en-US" sz="2200" dirty="0"/>
              <a:t>[0], </a:t>
            </a:r>
            <a:r>
              <a:rPr lang="en-US" sz="2200" dirty="0" err="1"/>
              <a:t>fruit_position</a:t>
            </a:r>
            <a:r>
              <a:rPr lang="en-US" sz="2200" dirty="0"/>
              <a:t>[1], 10, 10))</a:t>
            </a:r>
          </a:p>
          <a:p>
            <a:r>
              <a:rPr lang="en-US" sz="2200" dirty="0"/>
              <a:t/>
            </a:r>
            <a:br>
              <a:rPr lang="en-US" sz="2200" dirty="0"/>
            </a:br>
            <a:r>
              <a:rPr lang="en-US" sz="2200" dirty="0"/>
              <a:t>        if </a:t>
            </a:r>
            <a:r>
              <a:rPr lang="en-US" sz="2200" dirty="0" err="1"/>
              <a:t>snake_position</a:t>
            </a:r>
            <a:r>
              <a:rPr lang="en-US" sz="2200" dirty="0"/>
              <a:t>[0] &lt; 0 or </a:t>
            </a:r>
            <a:r>
              <a:rPr lang="en-US" sz="2200" dirty="0" err="1"/>
              <a:t>snake_position</a:t>
            </a:r>
            <a:r>
              <a:rPr lang="en-US" sz="2200" dirty="0"/>
              <a:t>[0] &gt; </a:t>
            </a:r>
            <a:r>
              <a:rPr lang="en-US" sz="2200" dirty="0" err="1"/>
              <a:t>window_x</a:t>
            </a:r>
            <a:r>
              <a:rPr lang="en-US" sz="2200" dirty="0"/>
              <a:t> - 10:</a:t>
            </a:r>
          </a:p>
          <a:p>
            <a:r>
              <a:rPr lang="en-US" sz="2200" dirty="0"/>
              <a:t>            </a:t>
            </a:r>
            <a:r>
              <a:rPr lang="en-US" sz="2200" dirty="0" err="1"/>
              <a:t>game_over</a:t>
            </a:r>
            <a:r>
              <a:rPr lang="en-US" sz="2200" dirty="0"/>
              <a:t>()</a:t>
            </a:r>
          </a:p>
          <a:p>
            <a:r>
              <a:rPr lang="en-US" sz="2200" dirty="0"/>
              <a:t>        if </a:t>
            </a:r>
            <a:r>
              <a:rPr lang="en-US" sz="2200" dirty="0" err="1"/>
              <a:t>snake_position</a:t>
            </a:r>
            <a:r>
              <a:rPr lang="en-US" sz="2200" dirty="0"/>
              <a:t>[1] &lt; 0 or </a:t>
            </a:r>
            <a:r>
              <a:rPr lang="en-US" sz="2200" dirty="0" err="1"/>
              <a:t>snake_position</a:t>
            </a:r>
            <a:r>
              <a:rPr lang="en-US" sz="2200" dirty="0"/>
              <a:t>[1] &gt; </a:t>
            </a:r>
            <a:r>
              <a:rPr lang="en-US" sz="2200" dirty="0" err="1"/>
              <a:t>window_y</a:t>
            </a:r>
            <a:r>
              <a:rPr lang="en-US" sz="2200" dirty="0"/>
              <a:t> - 10:</a:t>
            </a:r>
          </a:p>
          <a:p>
            <a:r>
              <a:rPr lang="en-US" sz="2200" dirty="0"/>
              <a:t>            </a:t>
            </a:r>
            <a:r>
              <a:rPr lang="en-US" sz="2200" dirty="0" err="1"/>
              <a:t>game_over</a:t>
            </a:r>
            <a:r>
              <a:rPr lang="en-US" sz="2200" dirty="0"/>
              <a:t>()</a:t>
            </a:r>
          </a:p>
          <a:p>
            <a:r>
              <a:rPr lang="en-US" sz="2200" dirty="0"/>
              <a:t/>
            </a:r>
            <a:br>
              <a:rPr lang="en-US" sz="2200" dirty="0"/>
            </a:br>
            <a:r>
              <a:rPr lang="en-US" sz="2200" dirty="0"/>
              <a:t>        for block in </a:t>
            </a:r>
            <a:r>
              <a:rPr lang="en-US" sz="2200" dirty="0" err="1"/>
              <a:t>snake_body</a:t>
            </a:r>
            <a:r>
              <a:rPr lang="en-US" sz="2200" dirty="0"/>
              <a:t>[1:]:</a:t>
            </a:r>
          </a:p>
          <a:p>
            <a:r>
              <a:rPr lang="en-US" sz="2200" dirty="0"/>
              <a:t>            if </a:t>
            </a:r>
            <a:r>
              <a:rPr lang="en-US" sz="2200" dirty="0" err="1"/>
              <a:t>snake_position</a:t>
            </a:r>
            <a:r>
              <a:rPr lang="en-US" sz="2200" dirty="0"/>
              <a:t>[0] == block[0] and </a:t>
            </a:r>
            <a:r>
              <a:rPr lang="en-US" sz="2200" dirty="0" err="1"/>
              <a:t>snake_position</a:t>
            </a:r>
            <a:r>
              <a:rPr lang="en-US" sz="2200" dirty="0"/>
              <a:t>[1] == block[1]:</a:t>
            </a:r>
          </a:p>
          <a:p>
            <a:r>
              <a:rPr lang="en-US" sz="2200" dirty="0"/>
              <a:t>                </a:t>
            </a:r>
            <a:r>
              <a:rPr lang="en-US" sz="2200" dirty="0" err="1"/>
              <a:t>game_over</a:t>
            </a:r>
            <a:r>
              <a:rPr lang="en-US" sz="2200" dirty="0"/>
              <a:t>()</a:t>
            </a:r>
          </a:p>
          <a:p>
            <a:endParaRPr lang="en-US" dirty="0"/>
          </a:p>
        </p:txBody>
      </p:sp>
    </p:spTree>
    <p:extLst>
      <p:ext uri="{BB962C8B-B14F-4D97-AF65-F5344CB8AC3E}">
        <p14:creationId xmlns:p14="http://schemas.microsoft.com/office/powerpoint/2010/main" val="31417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36104"/>
            <a:ext cx="8946541" cy="2981739"/>
          </a:xfrm>
        </p:spPr>
        <p:txBody>
          <a:bodyPr/>
          <a:lstStyle/>
          <a:p>
            <a:r>
              <a:rPr lang="en-US" dirty="0" err="1"/>
              <a:t>show_score</a:t>
            </a:r>
            <a:r>
              <a:rPr lang="en-US" dirty="0"/>
              <a:t>(1, white, 'times new roman', 20)</a:t>
            </a:r>
          </a:p>
          <a:p>
            <a:r>
              <a:rPr lang="en-US" dirty="0"/>
              <a:t>        </a:t>
            </a:r>
            <a:r>
              <a:rPr lang="en-US" dirty="0" err="1"/>
              <a:t>pygame.display.update</a:t>
            </a:r>
            <a:r>
              <a:rPr lang="en-US" dirty="0"/>
              <a:t>()</a:t>
            </a:r>
          </a:p>
          <a:p>
            <a:r>
              <a:rPr lang="en-US" dirty="0"/>
              <a:t>        </a:t>
            </a:r>
            <a:r>
              <a:rPr lang="en-US" dirty="0" err="1"/>
              <a:t>fps.tick</a:t>
            </a:r>
            <a:r>
              <a:rPr lang="en-US" dirty="0"/>
              <a:t>(</a:t>
            </a:r>
            <a:r>
              <a:rPr lang="en-US" dirty="0" err="1"/>
              <a:t>snake_speed</a:t>
            </a:r>
            <a:r>
              <a:rPr lang="en-US" dirty="0"/>
              <a:t>)</a:t>
            </a:r>
          </a:p>
          <a:p>
            <a:r>
              <a:rPr lang="en-US" dirty="0"/>
              <a:t/>
            </a:r>
            <a:br>
              <a:rPr lang="en-US" dirty="0"/>
            </a:br>
            <a:r>
              <a:rPr lang="en-US" dirty="0" err="1"/>
              <a:t>main_menu</a:t>
            </a:r>
            <a:r>
              <a:rPr lang="en-US" dirty="0"/>
              <a:t>()</a:t>
            </a:r>
          </a:p>
          <a:p>
            <a:pPr marL="0" indent="0">
              <a:buNone/>
            </a:pPr>
            <a:endParaRPr lang="en-US" dirty="0"/>
          </a:p>
        </p:txBody>
      </p:sp>
    </p:spTree>
    <p:extLst>
      <p:ext uri="{BB962C8B-B14F-4D97-AF65-F5344CB8AC3E}">
        <p14:creationId xmlns:p14="http://schemas.microsoft.com/office/powerpoint/2010/main" val="1889185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799"/>
            <a:ext cx="9144000" cy="3246783"/>
          </a:xfrm>
        </p:spPr>
        <p:txBody>
          <a:bodyPr/>
          <a:lstStyle/>
          <a:p>
            <a:r>
              <a:rPr lang="en-US" dirty="0"/>
              <a:t>THANK YOU.</a:t>
            </a:r>
          </a:p>
        </p:txBody>
      </p:sp>
    </p:spTree>
    <p:extLst>
      <p:ext uri="{BB962C8B-B14F-4D97-AF65-F5344CB8AC3E}">
        <p14:creationId xmlns:p14="http://schemas.microsoft.com/office/powerpoint/2010/main" val="158105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Table Of Content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4400" dirty="0" smtClean="0"/>
              <a:t>Introduction</a:t>
            </a:r>
          </a:p>
          <a:p>
            <a:r>
              <a:rPr lang="en-US" sz="4400" dirty="0" smtClean="0"/>
              <a:t>Working</a:t>
            </a:r>
          </a:p>
          <a:p>
            <a:r>
              <a:rPr lang="en-US" sz="4400" dirty="0" smtClean="0"/>
              <a:t>Contribution</a:t>
            </a:r>
          </a:p>
          <a:p>
            <a:r>
              <a:rPr lang="en-US" sz="4400" dirty="0" smtClean="0"/>
              <a:t>Code</a:t>
            </a:r>
            <a:endParaRPr lang="en-US" sz="4400" dirty="0"/>
          </a:p>
        </p:txBody>
      </p:sp>
    </p:spTree>
    <p:extLst>
      <p:ext uri="{BB962C8B-B14F-4D97-AF65-F5344CB8AC3E}">
        <p14:creationId xmlns:p14="http://schemas.microsoft.com/office/powerpoint/2010/main" val="3801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r>
              <a:rPr lang="en-US" dirty="0"/>
              <a:t>:</a:t>
            </a:r>
          </a:p>
        </p:txBody>
      </p:sp>
      <p:sp>
        <p:nvSpPr>
          <p:cNvPr id="3" name="Content Placeholder 2"/>
          <p:cNvSpPr>
            <a:spLocks noGrp="1"/>
          </p:cNvSpPr>
          <p:nvPr>
            <p:ph idx="1"/>
          </p:nvPr>
        </p:nvSpPr>
        <p:spPr/>
        <p:txBody>
          <a:bodyPr>
            <a:normAutofit/>
          </a:bodyPr>
          <a:lstStyle/>
          <a:p>
            <a:r>
              <a:rPr lang="en-US" sz="2800" dirty="0"/>
              <a:t>Snake game is one of the most popular arcade game of all time.</a:t>
            </a:r>
          </a:p>
          <a:p>
            <a:r>
              <a:rPr lang="en-US" sz="2800" dirty="0"/>
              <a:t>In this game, the main objective of the player is to catch the maximum number of fruits without hitting the wall or itself.</a:t>
            </a:r>
          </a:p>
          <a:p>
            <a:r>
              <a:rPr lang="en-US" sz="2800" dirty="0"/>
              <a:t>We are use Pygame to create this snake game. Pygame is an open-source library that is designed for making video games. It has inbuilt graphics and sound libraries. </a:t>
            </a:r>
          </a:p>
        </p:txBody>
      </p:sp>
    </p:spTree>
    <p:extLst>
      <p:ext uri="{BB962C8B-B14F-4D97-AF65-F5344CB8AC3E}">
        <p14:creationId xmlns:p14="http://schemas.microsoft.com/office/powerpoint/2010/main" val="181448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Working</a:t>
            </a:r>
            <a:r>
              <a:rPr lang="en-US" dirty="0" smtClean="0"/>
              <a:t>:</a:t>
            </a:r>
            <a:endParaRPr lang="en-US" dirty="0"/>
          </a:p>
        </p:txBody>
      </p:sp>
      <p:sp>
        <p:nvSpPr>
          <p:cNvPr id="3" name="Content Placeholder 2"/>
          <p:cNvSpPr>
            <a:spLocks noGrp="1"/>
          </p:cNvSpPr>
          <p:nvPr>
            <p:ph idx="1"/>
          </p:nvPr>
        </p:nvSpPr>
        <p:spPr/>
        <p:txBody>
          <a:bodyPr/>
          <a:lstStyle/>
          <a:p>
            <a:r>
              <a:rPr lang="en-US" sz="2800" dirty="0" smtClean="0"/>
              <a:t>In Snake game we use the function to utilizes pygame. Also we import the libraries to make sure the code shows no error. The snake eats the fruit and convert into different position. If we lose the game it loses itself or hitting the wall. It also increases the speed and also we change the speed by increasing the number. The session concludes with a summary of the game and score</a:t>
            </a:r>
            <a:r>
              <a:rPr lang="en-US" dirty="0" smtClean="0"/>
              <a:t>. </a:t>
            </a:r>
            <a:endParaRPr lang="en-US" dirty="0"/>
          </a:p>
        </p:txBody>
      </p:sp>
    </p:spTree>
    <p:extLst>
      <p:ext uri="{BB962C8B-B14F-4D97-AF65-F5344CB8AC3E}">
        <p14:creationId xmlns:p14="http://schemas.microsoft.com/office/powerpoint/2010/main" val="178738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Contribution</a:t>
            </a:r>
            <a:r>
              <a:rPr lang="en-US" dirty="0" smtClean="0"/>
              <a:t>:</a:t>
            </a:r>
            <a:endParaRPr lang="en-US" dirty="0"/>
          </a:p>
        </p:txBody>
      </p:sp>
      <p:sp>
        <p:nvSpPr>
          <p:cNvPr id="3" name="Content Placeholder 2"/>
          <p:cNvSpPr>
            <a:spLocks noGrp="1"/>
          </p:cNvSpPr>
          <p:nvPr>
            <p:ph idx="1"/>
          </p:nvPr>
        </p:nvSpPr>
        <p:spPr/>
        <p:txBody>
          <a:bodyPr/>
          <a:lstStyle/>
          <a:p>
            <a:r>
              <a:rPr lang="en-US" dirty="0" smtClean="0"/>
              <a:t>As per Contribution:</a:t>
            </a:r>
          </a:p>
          <a:p>
            <a:r>
              <a:rPr lang="en-US" dirty="0" smtClean="0"/>
              <a:t>1. </a:t>
            </a:r>
            <a:r>
              <a:rPr lang="en-US" b="1" dirty="0" smtClean="0"/>
              <a:t>Ali</a:t>
            </a:r>
            <a:r>
              <a:rPr lang="en-US" dirty="0" smtClean="0"/>
              <a:t> helped in the coding for importing the libraries and categories of their </a:t>
            </a:r>
            <a:r>
              <a:rPr lang="en-US" dirty="0" smtClean="0"/>
              <a:t>score, also in main menu he add the replay, option and quit button.</a:t>
            </a:r>
            <a:endParaRPr lang="en-US" dirty="0" smtClean="0"/>
          </a:p>
          <a:p>
            <a:r>
              <a:rPr lang="en-US" dirty="0" smtClean="0"/>
              <a:t>2. </a:t>
            </a:r>
            <a:r>
              <a:rPr lang="en-US" b="1" dirty="0" smtClean="0"/>
              <a:t>Usman</a:t>
            </a:r>
            <a:r>
              <a:rPr lang="en-US" dirty="0" smtClean="0"/>
              <a:t> helped in also coding on the basis categories and control the direction basis on the user and changing the score.</a:t>
            </a:r>
          </a:p>
          <a:p>
            <a:r>
              <a:rPr lang="en-US" dirty="0" smtClean="0"/>
              <a:t>3. </a:t>
            </a:r>
            <a:r>
              <a:rPr lang="en-US" b="1" dirty="0" smtClean="0"/>
              <a:t>Saad</a:t>
            </a:r>
            <a:r>
              <a:rPr lang="en-US" dirty="0" smtClean="0"/>
              <a:t> helped in code of </a:t>
            </a:r>
            <a:r>
              <a:rPr lang="en-US" dirty="0" smtClean="0"/>
              <a:t>main menu</a:t>
            </a:r>
            <a:r>
              <a:rPr lang="en-US" dirty="0" smtClean="0"/>
              <a:t> </a:t>
            </a:r>
            <a:r>
              <a:rPr lang="en-US" dirty="0" smtClean="0"/>
              <a:t>and </a:t>
            </a:r>
            <a:r>
              <a:rPr lang="en-US" dirty="0" smtClean="0"/>
              <a:t>resume the game</a:t>
            </a:r>
            <a:r>
              <a:rPr lang="en-US" dirty="0" smtClean="0"/>
              <a:t> </a:t>
            </a:r>
            <a:r>
              <a:rPr lang="en-US" dirty="0" smtClean="0"/>
              <a:t>and also in game loop, game over function.</a:t>
            </a:r>
          </a:p>
          <a:p>
            <a:r>
              <a:rPr lang="en-US" b="1" dirty="0" smtClean="0"/>
              <a:t>Testing And Debugging</a:t>
            </a:r>
            <a:r>
              <a:rPr lang="en-US" dirty="0" smtClean="0"/>
              <a:t>: Throughout the process, my team members involved in testing the code, identifying and fixing the issues. This collaboration also ensures the project functions in correct way.</a:t>
            </a:r>
            <a:endParaRPr lang="en-US" dirty="0"/>
          </a:p>
        </p:txBody>
      </p:sp>
    </p:spTree>
    <p:extLst>
      <p:ext uri="{BB962C8B-B14F-4D97-AF65-F5344CB8AC3E}">
        <p14:creationId xmlns:p14="http://schemas.microsoft.com/office/powerpoint/2010/main" val="142648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a:xfrm>
            <a:off x="875201" y="1695110"/>
            <a:ext cx="8946541" cy="5036993"/>
          </a:xfrm>
        </p:spPr>
        <p:txBody>
          <a:bodyPr>
            <a:noAutofit/>
          </a:bodyPr>
          <a:lstStyle/>
          <a:p>
            <a:r>
              <a:rPr lang="en-US" dirty="0"/>
              <a:t>import </a:t>
            </a:r>
            <a:r>
              <a:rPr lang="en-US" dirty="0" err="1"/>
              <a:t>pygame</a:t>
            </a:r>
            <a:endParaRPr lang="en-US" dirty="0"/>
          </a:p>
          <a:p>
            <a:r>
              <a:rPr lang="en-US" dirty="0"/>
              <a:t>import time</a:t>
            </a:r>
          </a:p>
          <a:p>
            <a:r>
              <a:rPr lang="en-US" dirty="0"/>
              <a:t>import random</a:t>
            </a:r>
          </a:p>
          <a:p>
            <a:r>
              <a:rPr lang="en-US" dirty="0"/>
              <a:t/>
            </a:r>
            <a:br>
              <a:rPr lang="en-US" dirty="0"/>
            </a:br>
            <a:r>
              <a:rPr lang="en-US" dirty="0"/>
              <a:t># Initialize </a:t>
            </a:r>
            <a:r>
              <a:rPr lang="en-US" dirty="0" err="1"/>
              <a:t>pygame</a:t>
            </a:r>
            <a:endParaRPr lang="en-US" dirty="0"/>
          </a:p>
          <a:p>
            <a:r>
              <a:rPr lang="en-US" dirty="0" err="1"/>
              <a:t>pygame.init</a:t>
            </a:r>
            <a:r>
              <a:rPr lang="en-US" dirty="0"/>
              <a:t>()</a:t>
            </a:r>
          </a:p>
          <a:p>
            <a:r>
              <a:rPr lang="en-US" dirty="0"/>
              <a:t/>
            </a:r>
            <a:br>
              <a:rPr lang="en-US" dirty="0"/>
            </a:br>
            <a:r>
              <a:rPr lang="en-US" dirty="0"/>
              <a:t># Constants</a:t>
            </a:r>
          </a:p>
          <a:p>
            <a:r>
              <a:rPr lang="en-US" dirty="0" err="1"/>
              <a:t>snake_speed</a:t>
            </a:r>
            <a:r>
              <a:rPr lang="en-US" dirty="0"/>
              <a:t> = 15</a:t>
            </a:r>
          </a:p>
          <a:p>
            <a:r>
              <a:rPr lang="en-US" dirty="0" err="1"/>
              <a:t>window_x</a:t>
            </a:r>
            <a:r>
              <a:rPr lang="en-US" dirty="0"/>
              <a:t> = 720</a:t>
            </a:r>
          </a:p>
          <a:p>
            <a:r>
              <a:rPr lang="en-US" dirty="0" err="1"/>
              <a:t>window_y</a:t>
            </a:r>
            <a:r>
              <a:rPr lang="en-US" dirty="0"/>
              <a:t> = 480</a:t>
            </a:r>
          </a:p>
          <a:p>
            <a:pPr marL="0" indent="0">
              <a:buNone/>
            </a:pPr>
            <a:r>
              <a:rPr lang="en-US" dirty="0"/>
              <a:t/>
            </a:r>
            <a:br>
              <a:rPr lang="en-US" dirty="0"/>
            </a:br>
            <a:endParaRPr lang="en-US" dirty="0"/>
          </a:p>
          <a:p>
            <a:pPr marL="0" indent="0">
              <a:buNone/>
            </a:pPr>
            <a:endParaRPr lang="en-US" sz="1200" dirty="0"/>
          </a:p>
        </p:txBody>
      </p:sp>
    </p:spTree>
    <p:extLst>
      <p:ext uri="{BB962C8B-B14F-4D97-AF65-F5344CB8AC3E}">
        <p14:creationId xmlns:p14="http://schemas.microsoft.com/office/powerpoint/2010/main" val="116131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303" y="490330"/>
            <a:ext cx="8946541" cy="5705061"/>
          </a:xfrm>
        </p:spPr>
        <p:txBody>
          <a:bodyPr>
            <a:normAutofit/>
          </a:bodyPr>
          <a:lstStyle/>
          <a:p>
            <a:r>
              <a:rPr lang="en-US" dirty="0"/>
              <a:t># Colors</a:t>
            </a:r>
          </a:p>
          <a:p>
            <a:r>
              <a:rPr lang="en-US" dirty="0"/>
              <a:t>black = </a:t>
            </a:r>
            <a:r>
              <a:rPr lang="en-US" dirty="0" err="1"/>
              <a:t>pygame.Color</a:t>
            </a:r>
            <a:r>
              <a:rPr lang="en-US" dirty="0"/>
              <a:t>(0, 0, 0)</a:t>
            </a:r>
          </a:p>
          <a:p>
            <a:r>
              <a:rPr lang="en-US" dirty="0"/>
              <a:t>white = </a:t>
            </a:r>
            <a:r>
              <a:rPr lang="en-US" dirty="0" err="1"/>
              <a:t>pygame.Color</a:t>
            </a:r>
            <a:r>
              <a:rPr lang="en-US" dirty="0"/>
              <a:t>(255, 255, 255)</a:t>
            </a:r>
          </a:p>
          <a:p>
            <a:r>
              <a:rPr lang="en-US" dirty="0"/>
              <a:t>red = </a:t>
            </a:r>
            <a:r>
              <a:rPr lang="en-US" dirty="0" err="1"/>
              <a:t>pygame.Color</a:t>
            </a:r>
            <a:r>
              <a:rPr lang="en-US" dirty="0"/>
              <a:t>(255, 0, 0)</a:t>
            </a:r>
          </a:p>
          <a:p>
            <a:r>
              <a:rPr lang="en-US" dirty="0"/>
              <a:t>green = </a:t>
            </a:r>
            <a:r>
              <a:rPr lang="en-US" dirty="0" err="1"/>
              <a:t>pygame.Color</a:t>
            </a:r>
            <a:r>
              <a:rPr lang="en-US" dirty="0"/>
              <a:t>(0, 255, 0)</a:t>
            </a:r>
          </a:p>
          <a:p>
            <a:r>
              <a:rPr lang="en-US" dirty="0"/>
              <a:t>blue = </a:t>
            </a:r>
            <a:r>
              <a:rPr lang="en-US" dirty="0" err="1"/>
              <a:t>pygame.Color</a:t>
            </a:r>
            <a:r>
              <a:rPr lang="en-US" dirty="0"/>
              <a:t>(0, 0, 255)</a:t>
            </a:r>
          </a:p>
          <a:p>
            <a:r>
              <a:rPr lang="en-US" dirty="0"/>
              <a:t/>
            </a:r>
            <a:br>
              <a:rPr lang="en-US" dirty="0"/>
            </a:br>
            <a:r>
              <a:rPr lang="en-US" dirty="0"/>
              <a:t># Initialize game window</a:t>
            </a:r>
          </a:p>
          <a:p>
            <a:r>
              <a:rPr lang="en-US" dirty="0" err="1"/>
              <a:t>pygame.display.set_caption</a:t>
            </a:r>
            <a:r>
              <a:rPr lang="en-US" dirty="0"/>
              <a:t>('</a:t>
            </a:r>
            <a:r>
              <a:rPr lang="en-US" dirty="0" err="1"/>
              <a:t>GeeksforGeeks</a:t>
            </a:r>
            <a:r>
              <a:rPr lang="en-US" dirty="0"/>
              <a:t> Snakes')</a:t>
            </a:r>
          </a:p>
          <a:p>
            <a:r>
              <a:rPr lang="en-US" dirty="0" err="1"/>
              <a:t>game_window</a:t>
            </a:r>
            <a:r>
              <a:rPr lang="en-US" dirty="0"/>
              <a:t> = </a:t>
            </a:r>
            <a:r>
              <a:rPr lang="en-US" dirty="0" err="1"/>
              <a:t>pygame.display.set_mode</a:t>
            </a:r>
            <a:r>
              <a:rPr lang="en-US" dirty="0"/>
              <a:t>((</a:t>
            </a:r>
            <a:r>
              <a:rPr lang="en-US" dirty="0" err="1"/>
              <a:t>window_x</a:t>
            </a:r>
            <a:r>
              <a:rPr lang="en-US" dirty="0"/>
              <a:t>, </a:t>
            </a:r>
            <a:r>
              <a:rPr lang="en-US" dirty="0" err="1"/>
              <a:t>window_y</a:t>
            </a:r>
            <a:r>
              <a:rPr lang="en-US" dirty="0"/>
              <a:t>))</a:t>
            </a:r>
          </a:p>
          <a:p>
            <a:r>
              <a:rPr lang="en-US" dirty="0"/>
              <a:t/>
            </a:r>
            <a:br>
              <a:rPr lang="en-US" dirty="0"/>
            </a:br>
            <a:r>
              <a:rPr lang="en-US" dirty="0"/>
              <a:t># FPS controller</a:t>
            </a:r>
          </a:p>
          <a:p>
            <a:r>
              <a:rPr lang="en-US" dirty="0"/>
              <a:t>fps = </a:t>
            </a:r>
            <a:r>
              <a:rPr lang="en-US" dirty="0" err="1"/>
              <a:t>pygame.time.Clock</a:t>
            </a:r>
            <a:r>
              <a:rPr lang="en-US" dirty="0"/>
              <a:t>()</a:t>
            </a:r>
          </a:p>
          <a:p>
            <a:pPr marL="0" indent="0">
              <a:buNone/>
            </a:pPr>
            <a:endParaRPr lang="en-US" dirty="0"/>
          </a:p>
        </p:txBody>
      </p:sp>
    </p:spTree>
    <p:extLst>
      <p:ext uri="{BB962C8B-B14F-4D97-AF65-F5344CB8AC3E}">
        <p14:creationId xmlns:p14="http://schemas.microsoft.com/office/powerpoint/2010/main" val="225235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54158"/>
            <a:ext cx="8946541" cy="5294242"/>
          </a:xfrm>
        </p:spPr>
        <p:txBody>
          <a:bodyPr>
            <a:normAutofit fontScale="92500" lnSpcReduction="10000"/>
          </a:bodyPr>
          <a:lstStyle/>
          <a:p>
            <a:r>
              <a:rPr lang="en-US" dirty="0"/>
              <a:t># Snake default position</a:t>
            </a:r>
          </a:p>
          <a:p>
            <a:r>
              <a:rPr lang="en-US" dirty="0" err="1"/>
              <a:t>snake_position</a:t>
            </a:r>
            <a:r>
              <a:rPr lang="en-US" dirty="0"/>
              <a:t> = [100, 50]</a:t>
            </a:r>
          </a:p>
          <a:p>
            <a:r>
              <a:rPr lang="en-US" dirty="0" err="1"/>
              <a:t>snake_body</a:t>
            </a:r>
            <a:r>
              <a:rPr lang="en-US" dirty="0"/>
              <a:t> = [[100, 50], [90, 50], [80, 50], [70, 50]]</a:t>
            </a:r>
          </a:p>
          <a:p>
            <a:r>
              <a:rPr lang="en-US" dirty="0"/>
              <a:t/>
            </a:r>
            <a:br>
              <a:rPr lang="en-US" dirty="0"/>
            </a:br>
            <a:r>
              <a:rPr lang="en-US" dirty="0"/>
              <a:t># Fruit position</a:t>
            </a:r>
          </a:p>
          <a:p>
            <a:r>
              <a:rPr lang="en-US" dirty="0" err="1"/>
              <a:t>fruit_position</a:t>
            </a:r>
            <a:r>
              <a:rPr lang="en-US" dirty="0"/>
              <a:t> = [</a:t>
            </a:r>
            <a:r>
              <a:rPr lang="en-US" dirty="0" err="1"/>
              <a:t>random.randrange</a:t>
            </a:r>
            <a:r>
              <a:rPr lang="en-US" dirty="0"/>
              <a:t>(1, (</a:t>
            </a:r>
            <a:r>
              <a:rPr lang="en-US" dirty="0" err="1"/>
              <a:t>window_x</a:t>
            </a:r>
            <a:r>
              <a:rPr lang="en-US" dirty="0"/>
              <a:t> // 10)) * 10, </a:t>
            </a:r>
            <a:r>
              <a:rPr lang="en-US" dirty="0" err="1"/>
              <a:t>random.randrange</a:t>
            </a:r>
            <a:r>
              <a:rPr lang="en-US" dirty="0"/>
              <a:t>(1, (</a:t>
            </a:r>
            <a:r>
              <a:rPr lang="en-US" dirty="0" err="1"/>
              <a:t>window_y</a:t>
            </a:r>
            <a:r>
              <a:rPr lang="en-US" dirty="0"/>
              <a:t> // 10)) * 10]</a:t>
            </a:r>
          </a:p>
          <a:p>
            <a:r>
              <a:rPr lang="en-US" dirty="0" err="1"/>
              <a:t>fruit_spawn</a:t>
            </a:r>
            <a:r>
              <a:rPr lang="en-US" dirty="0"/>
              <a:t> = True</a:t>
            </a:r>
          </a:p>
          <a:p>
            <a:r>
              <a:rPr lang="en-US" dirty="0"/>
              <a:t/>
            </a:r>
            <a:br>
              <a:rPr lang="en-US" dirty="0"/>
            </a:br>
            <a:r>
              <a:rPr lang="en-US" dirty="0"/>
              <a:t># Default direction</a:t>
            </a:r>
          </a:p>
          <a:p>
            <a:r>
              <a:rPr lang="en-US" dirty="0"/>
              <a:t>direction = 'RIGHT'</a:t>
            </a:r>
          </a:p>
          <a:p>
            <a:r>
              <a:rPr lang="en-US" dirty="0" err="1"/>
              <a:t>change_to</a:t>
            </a:r>
            <a:r>
              <a:rPr lang="en-US" dirty="0"/>
              <a:t> = direction</a:t>
            </a:r>
          </a:p>
          <a:p>
            <a:r>
              <a:rPr lang="en-US" dirty="0"/>
              <a:t/>
            </a:r>
            <a:br>
              <a:rPr lang="en-US" dirty="0"/>
            </a:br>
            <a:r>
              <a:rPr lang="en-US" dirty="0"/>
              <a:t># Initial score</a:t>
            </a:r>
          </a:p>
          <a:p>
            <a:r>
              <a:rPr lang="en-US" dirty="0"/>
              <a:t>score = </a:t>
            </a:r>
            <a:r>
              <a:rPr lang="en-US" dirty="0" smtClean="0"/>
              <a:t>0</a:t>
            </a:r>
            <a:endParaRPr lang="en-US" dirty="0"/>
          </a:p>
        </p:txBody>
      </p:sp>
    </p:spTree>
    <p:extLst>
      <p:ext uri="{BB962C8B-B14F-4D97-AF65-F5344CB8AC3E}">
        <p14:creationId xmlns:p14="http://schemas.microsoft.com/office/powerpoint/2010/main" val="338861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03584"/>
            <a:ext cx="8946541" cy="5744816"/>
          </a:xfrm>
        </p:spPr>
        <p:txBody>
          <a:bodyPr/>
          <a:lstStyle/>
          <a:p>
            <a:r>
              <a:rPr lang="en-US" dirty="0"/>
              <a:t># Fonts</a:t>
            </a:r>
          </a:p>
          <a:p>
            <a:r>
              <a:rPr lang="en-US" dirty="0"/>
              <a:t>font = </a:t>
            </a:r>
            <a:r>
              <a:rPr lang="en-US" dirty="0" err="1"/>
              <a:t>pygame.font.SysFont</a:t>
            </a:r>
            <a:r>
              <a:rPr lang="en-US" dirty="0"/>
              <a:t>('times new roman', 35)</a:t>
            </a:r>
          </a:p>
          <a:p>
            <a:r>
              <a:rPr lang="en-US" dirty="0" err="1"/>
              <a:t>small_font</a:t>
            </a:r>
            <a:r>
              <a:rPr lang="en-US" dirty="0"/>
              <a:t> = </a:t>
            </a:r>
            <a:r>
              <a:rPr lang="en-US" dirty="0" err="1"/>
              <a:t>pygame.font.SysFont</a:t>
            </a:r>
            <a:r>
              <a:rPr lang="en-US" dirty="0"/>
              <a:t>('times new roman', 25)</a:t>
            </a:r>
          </a:p>
          <a:p>
            <a:r>
              <a:rPr lang="en-US" dirty="0"/>
              <a:t/>
            </a:r>
            <a:br>
              <a:rPr lang="en-US" dirty="0"/>
            </a:br>
            <a:r>
              <a:rPr lang="en-US" dirty="0"/>
              <a:t># Display score function</a:t>
            </a:r>
          </a:p>
          <a:p>
            <a:r>
              <a:rPr lang="en-US" dirty="0" err="1"/>
              <a:t>def</a:t>
            </a:r>
            <a:r>
              <a:rPr lang="en-US" dirty="0"/>
              <a:t> </a:t>
            </a:r>
            <a:r>
              <a:rPr lang="en-US" dirty="0" err="1"/>
              <a:t>show_score</a:t>
            </a:r>
            <a:r>
              <a:rPr lang="en-US" dirty="0"/>
              <a:t>(choice, color, font, size):</a:t>
            </a:r>
          </a:p>
          <a:p>
            <a:r>
              <a:rPr lang="en-US" dirty="0"/>
              <a:t>    </a:t>
            </a:r>
            <a:r>
              <a:rPr lang="en-US" dirty="0" err="1"/>
              <a:t>score_font</a:t>
            </a:r>
            <a:r>
              <a:rPr lang="en-US" dirty="0"/>
              <a:t> = </a:t>
            </a:r>
            <a:r>
              <a:rPr lang="en-US" dirty="0" err="1"/>
              <a:t>pygame.font.SysFont</a:t>
            </a:r>
            <a:r>
              <a:rPr lang="en-US" dirty="0"/>
              <a:t>(font, size)</a:t>
            </a:r>
          </a:p>
          <a:p>
            <a:r>
              <a:rPr lang="en-US" dirty="0"/>
              <a:t>    </a:t>
            </a:r>
            <a:r>
              <a:rPr lang="en-US" dirty="0" err="1"/>
              <a:t>score_surface</a:t>
            </a:r>
            <a:r>
              <a:rPr lang="en-US" dirty="0"/>
              <a:t> = </a:t>
            </a:r>
            <a:r>
              <a:rPr lang="en-US" dirty="0" err="1"/>
              <a:t>score_font.render</a:t>
            </a:r>
            <a:r>
              <a:rPr lang="en-US" dirty="0"/>
              <a:t>('Score : ' + </a:t>
            </a:r>
            <a:r>
              <a:rPr lang="en-US" dirty="0" err="1"/>
              <a:t>str</a:t>
            </a:r>
            <a:r>
              <a:rPr lang="en-US" dirty="0"/>
              <a:t>(score), True, color)</a:t>
            </a:r>
          </a:p>
          <a:p>
            <a:r>
              <a:rPr lang="en-US" dirty="0"/>
              <a:t>    </a:t>
            </a:r>
            <a:r>
              <a:rPr lang="en-US" dirty="0" err="1"/>
              <a:t>score_rect</a:t>
            </a:r>
            <a:r>
              <a:rPr lang="en-US" dirty="0"/>
              <a:t> = </a:t>
            </a:r>
            <a:r>
              <a:rPr lang="en-US" dirty="0" err="1"/>
              <a:t>score_surface.get_rect</a:t>
            </a:r>
            <a:r>
              <a:rPr lang="en-US" dirty="0"/>
              <a:t>()</a:t>
            </a:r>
          </a:p>
          <a:p>
            <a:r>
              <a:rPr lang="en-US" dirty="0"/>
              <a:t>    </a:t>
            </a:r>
            <a:r>
              <a:rPr lang="en-US" dirty="0" err="1"/>
              <a:t>game_window.blit</a:t>
            </a:r>
            <a:r>
              <a:rPr lang="en-US" dirty="0"/>
              <a:t>(</a:t>
            </a:r>
            <a:r>
              <a:rPr lang="en-US" dirty="0" err="1"/>
              <a:t>score_surface</a:t>
            </a:r>
            <a:r>
              <a:rPr lang="en-US" dirty="0"/>
              <a:t>, </a:t>
            </a:r>
            <a:r>
              <a:rPr lang="en-US" dirty="0" err="1"/>
              <a:t>score_rect</a:t>
            </a:r>
            <a:r>
              <a:rPr lang="en-US" dirty="0" smtClean="0"/>
              <a:t>)</a:t>
            </a:r>
            <a:endParaRPr lang="en-US" dirty="0"/>
          </a:p>
        </p:txBody>
      </p:sp>
    </p:spTree>
    <p:extLst>
      <p:ext uri="{BB962C8B-B14F-4D97-AF65-F5344CB8AC3E}">
        <p14:creationId xmlns:p14="http://schemas.microsoft.com/office/powerpoint/2010/main" val="1455793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177</TotalTime>
  <Words>447</Words>
  <Application>Microsoft Office PowerPoint</Application>
  <PresentationFormat>Widescreen</PresentationFormat>
  <Paragraphs>185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Project Team Members: Ali Ahmed Abbasi(BCB-23S-024)  Muhammad Usman Javed(BCB-23S-056) Saad Hussain(BCB-23S-051) Topic: Snake Game In Python</vt:lpstr>
      <vt:lpstr>Table Of Content:</vt:lpstr>
      <vt:lpstr>Introduction:</vt:lpstr>
      <vt:lpstr>Working:</vt:lpstr>
      <vt:lpstr>Contribution:</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Team Members: Ali Ahmed Abbasi(BCB-23S-024) Leader Muhammad Usman Javed(BCB-23S-056) Saad Hussain(BCB-23S-050)</dc:title>
  <dc:creator>DELL</dc:creator>
  <cp:lastModifiedBy>DELL</cp:lastModifiedBy>
  <cp:revision>21</cp:revision>
  <dcterms:created xsi:type="dcterms:W3CDTF">2024-06-07T16:18:35Z</dcterms:created>
  <dcterms:modified xsi:type="dcterms:W3CDTF">2024-06-19T14:46:19Z</dcterms:modified>
</cp:coreProperties>
</file>