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3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6ED1-7E6F-2AEE-A448-A089323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8A4B2-DADC-5F41-3805-E163AC539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847E-F528-62F5-F5F9-900C5CE2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8FE4-C5A5-4304-A9C1-878AC94468D4}" type="datetimeFigureOut">
              <a:rPr lang="en-CA" smtClean="0"/>
              <a:t>30-May-2024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A590-22BE-7AB8-E16E-7765C23D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63E1-5B0F-7932-0030-C62D4C17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23B6-B24E-490F-A0DE-4E7A2F428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62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FD73-78A3-A0A2-6C1D-6F8C87F4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64F1D-40A2-29C9-8DDB-C4565581A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B560-9ADE-8604-4192-9466AE4B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8FE4-C5A5-4304-A9C1-878AC94468D4}" type="datetimeFigureOut">
              <a:rPr lang="en-CA" smtClean="0"/>
              <a:t>30-May-2024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B22C-AB6F-B7E1-55C3-1240B1F8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CDEC-72DF-83FA-8B92-6F6F9F44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23B6-B24E-490F-A0DE-4E7A2F428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13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F9EB5-F770-0CF7-8F8E-F8D2F208F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1C22-1A60-A8FE-BB57-BC80460D8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4A45A-75CB-15FA-6532-818D7A16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8FE4-C5A5-4304-A9C1-878AC94468D4}" type="datetimeFigureOut">
              <a:rPr lang="en-CA" smtClean="0"/>
              <a:t>30-May-2024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2BBA-C0B5-4004-2E5D-6346FDEF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691D-D2BC-29AC-50A0-7ADCD761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23B6-B24E-490F-A0DE-4E7A2F428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1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94A-6D3A-BBBC-03FD-1672ABEF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BA1E-C663-731F-7470-8F0A3DF5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40BD-27AE-F095-A25B-9BDFBC2D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8FE4-C5A5-4304-A9C1-878AC94468D4}" type="datetimeFigureOut">
              <a:rPr lang="en-CA" smtClean="0"/>
              <a:t>30-May-2024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29A7-EA89-A6DC-9784-AA58E2A0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5754-2ADB-D864-D74A-F2691570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23B6-B24E-490F-A0DE-4E7A2F428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36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D0A7-F353-3B3B-09CD-44A31E54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573EA-0DAA-51D8-5056-AF97EDC5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7C18-0C14-B0AA-03A9-EBB63F39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8FE4-C5A5-4304-A9C1-878AC94468D4}" type="datetimeFigureOut">
              <a:rPr lang="en-CA" smtClean="0"/>
              <a:t>30-May-2024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F21F-D5BF-E3E4-3461-724EAD1F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C219-EB30-9B57-218D-029C9A38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23B6-B24E-490F-A0DE-4E7A2F428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4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79A0-F0D3-5CDB-B045-AB926B8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F0415-6DFC-7C05-A531-779079D9A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26A44-E59C-80DB-8E0F-BE6EFA423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014A7-9C00-B986-C85B-02121D41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8FE4-C5A5-4304-A9C1-878AC94468D4}" type="datetimeFigureOut">
              <a:rPr lang="en-CA" smtClean="0"/>
              <a:t>30-May-2024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38183-6454-8FE3-936B-D4CFB639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336BC-0954-FAA6-BC30-DDA864DE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23B6-B24E-490F-A0DE-4E7A2F428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37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2CAE-23E1-351B-A09F-D1A10FCF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D14C-7A06-35C7-04EB-804C3114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28DAB-E55B-55C8-1103-EF2B9F659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D3A5B-BF60-0B4B-BDCF-048D7FC5C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10B62-697D-652C-346C-A98FDA24F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F19B9-7C9D-4FB1-E74C-85BDC78D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8FE4-C5A5-4304-A9C1-878AC94468D4}" type="datetimeFigureOut">
              <a:rPr lang="en-CA" smtClean="0"/>
              <a:t>30-May-2024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AD28-D2C2-BF8F-0789-31A9E04A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0F866-841D-28B0-174F-8CB3F316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23B6-B24E-490F-A0DE-4E7A2F428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71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4841-B6EF-4370-E345-8F8472F3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A6A5A-3AFC-B272-D7A8-965BA311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8FE4-C5A5-4304-A9C1-878AC94468D4}" type="datetimeFigureOut">
              <a:rPr lang="en-CA" smtClean="0"/>
              <a:t>30-May-2024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61B2B-E072-012C-904F-351CF615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4788D-A8D3-3C13-5285-A9D3441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23B6-B24E-490F-A0DE-4E7A2F428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8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C18D1-690D-9F14-FFBB-561B6809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8FE4-C5A5-4304-A9C1-878AC94468D4}" type="datetimeFigureOut">
              <a:rPr lang="en-CA" smtClean="0"/>
              <a:t>30-May-2024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D50D6-F3DE-C12F-27F6-882B4E93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CD4E3-8FE2-B17A-019B-E7DB70C6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23B6-B24E-490F-A0DE-4E7A2F428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5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A9DF-CEC1-E9BB-F55B-ECAC8554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83CF-BA15-BB6C-5AF8-09102767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80B4C-A49C-6F7A-880C-A87DB03F9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A9F-3125-BD08-E598-DAD51606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8FE4-C5A5-4304-A9C1-878AC94468D4}" type="datetimeFigureOut">
              <a:rPr lang="en-CA" smtClean="0"/>
              <a:t>30-May-2024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59A9C-3A8F-4D30-934E-7D5FE7C0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0B723-7888-8DA7-3659-37009C1B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23B6-B24E-490F-A0DE-4E7A2F428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4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BBBB-83CC-508B-A198-56C8F774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D0B10-54AD-C305-2A07-19CA3F185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24739-F07C-ED73-EF1F-1420D51B0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84D8C-AB98-93B0-88EF-20AD4E02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8FE4-C5A5-4304-A9C1-878AC94468D4}" type="datetimeFigureOut">
              <a:rPr lang="en-CA" smtClean="0"/>
              <a:t>30-May-2024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7BE94-DD8A-00E0-B226-6EE739C2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97683-9B93-C9B2-4C7C-54CB813A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23B6-B24E-490F-A0DE-4E7A2F428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64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9ED16-E5C8-D2CD-7329-40B53196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F2FC-25B2-7015-5867-022FDDF0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36EE-C259-C783-17AD-667F0F2FF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DC8FE4-C5A5-4304-A9C1-878AC94468D4}" type="datetimeFigureOut">
              <a:rPr lang="en-CA" smtClean="0"/>
              <a:t>30-May-2024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0E78-6DBF-1C3D-6208-724214051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7110-F5A4-2A15-E2E8-AED4A890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E23B6-B24E-490F-A0DE-4E7A2F4286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09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04A-1AE6-2B72-A40B-3314EAB3F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Steps to run RADD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8D021-A352-0E94-2374-CC77598BC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Afraz Arif Khan &amp; Lisa Tang</a:t>
            </a:r>
          </a:p>
        </p:txBody>
      </p:sp>
    </p:spTree>
    <p:extLst>
      <p:ext uri="{BB962C8B-B14F-4D97-AF65-F5344CB8AC3E}">
        <p14:creationId xmlns:p14="http://schemas.microsoft.com/office/powerpoint/2010/main" val="191840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2EBC-C1FD-8703-DBB6-0A9E8838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Launch a sockeye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E207-C0BD-ECE9-10AF-BB521B7F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Setup the </a:t>
            </a:r>
            <a:r>
              <a:rPr lang="en-CA" dirty="0" err="1"/>
              <a:t>apptainer</a:t>
            </a:r>
            <a:r>
              <a:rPr lang="en-CA" dirty="0"/>
              <a:t> first</a:t>
            </a:r>
          </a:p>
          <a:p>
            <a:pPr lvl="1"/>
            <a:r>
              <a:rPr lang="en-CA" dirty="0"/>
              <a:t>$ cd /arc/project/st-cfjell-1/</a:t>
            </a:r>
            <a:r>
              <a:rPr lang="en-CA" dirty="0" err="1"/>
              <a:t>apptainer</a:t>
            </a:r>
            <a:endParaRPr lang="en-CA" dirty="0"/>
          </a:p>
          <a:p>
            <a:pPr lvl="1"/>
            <a:r>
              <a:rPr lang="en-CA" dirty="0"/>
              <a:t>$ module load </a:t>
            </a:r>
            <a:r>
              <a:rPr lang="en-CA" dirty="0" err="1"/>
              <a:t>gcc</a:t>
            </a:r>
            <a:r>
              <a:rPr lang="en-CA" dirty="0"/>
              <a:t> </a:t>
            </a:r>
            <a:r>
              <a:rPr lang="en-CA" dirty="0" err="1"/>
              <a:t>apptainer</a:t>
            </a:r>
            <a:endParaRPr lang="en-CA" dirty="0"/>
          </a:p>
          <a:p>
            <a:pPr lvl="1"/>
            <a:r>
              <a:rPr lang="en-CA" dirty="0"/>
              <a:t>$ </a:t>
            </a:r>
            <a:r>
              <a:rPr lang="en-CA" dirty="0" err="1"/>
              <a:t>apptainer</a:t>
            </a:r>
            <a:r>
              <a:rPr lang="en-CA" dirty="0"/>
              <a:t> </a:t>
            </a:r>
            <a:r>
              <a:rPr lang="en-CA" dirty="0" err="1"/>
              <a:t>ubuntu.sandbox</a:t>
            </a:r>
            <a:endParaRPr lang="en-CA" dirty="0"/>
          </a:p>
          <a:p>
            <a:pPr lvl="1"/>
            <a:r>
              <a:rPr lang="en-CA" dirty="0"/>
              <a:t>You should see:</a:t>
            </a:r>
          </a:p>
          <a:p>
            <a:pPr lvl="1"/>
            <a:r>
              <a:rPr lang="en-CA" dirty="0" err="1"/>
              <a:t>Apptainer</a:t>
            </a:r>
            <a:r>
              <a:rPr lang="en-CA" dirty="0"/>
              <a:t>&gt;</a:t>
            </a:r>
          </a:p>
          <a:p>
            <a:pPr lvl="1"/>
            <a:r>
              <a:rPr lang="en-CA" dirty="0"/>
              <a:t>Navigate to the scratch folder to submit jobs</a:t>
            </a:r>
          </a:p>
          <a:p>
            <a:pPr lvl="1"/>
            <a:r>
              <a:rPr lang="en-CA" dirty="0"/>
              <a:t>$ cd /scratch/st-ashapi01-1/RADD</a:t>
            </a:r>
          </a:p>
          <a:p>
            <a:pPr lvl="1"/>
            <a:r>
              <a:rPr lang="en-CA" dirty="0"/>
              <a:t>$ ls # see what files are here</a:t>
            </a:r>
          </a:p>
        </p:txBody>
      </p:sp>
    </p:spTree>
    <p:extLst>
      <p:ext uri="{BB962C8B-B14F-4D97-AF65-F5344CB8AC3E}">
        <p14:creationId xmlns:p14="http://schemas.microsoft.com/office/powerpoint/2010/main" val="63160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9AC3-D0BC-7570-E154-AABE7145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Trial run of </a:t>
            </a:r>
            <a:r>
              <a:rPr lang="en-CA" dirty="0" err="1"/>
              <a:t>go.R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77E0-EE90-96E4-E5CA-E1CF0416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prototype </a:t>
            </a:r>
            <a:r>
              <a:rPr lang="en-CA" dirty="0" err="1"/>
              <a:t>go.R</a:t>
            </a:r>
            <a:r>
              <a:rPr lang="en-CA" dirty="0"/>
              <a:t> by running it in the R interactive environment</a:t>
            </a:r>
          </a:p>
          <a:p>
            <a:r>
              <a:rPr lang="en-CA" dirty="0" err="1"/>
              <a:t>Apptainer</a:t>
            </a:r>
            <a:r>
              <a:rPr lang="en-CA" dirty="0"/>
              <a:t>&gt; R</a:t>
            </a:r>
          </a:p>
          <a:p>
            <a:r>
              <a:rPr lang="en-CA" dirty="0"/>
              <a:t># a lot of R text will be printed but then you will see:</a:t>
            </a:r>
          </a:p>
          <a:p>
            <a:r>
              <a:rPr lang="en-CA" dirty="0"/>
              <a:t>&gt; </a:t>
            </a:r>
          </a:p>
          <a:p>
            <a:r>
              <a:rPr lang="en-CA" dirty="0"/>
              <a:t>It is the R console and we can now source the go file</a:t>
            </a:r>
          </a:p>
          <a:p>
            <a:r>
              <a:rPr lang="en-CA" dirty="0"/>
              <a:t>&gt; source(“/arc/project/st-cfjell-1/git/</a:t>
            </a:r>
            <a:r>
              <a:rPr lang="en-CA" dirty="0" err="1"/>
              <a:t>mass_spec</a:t>
            </a:r>
            <a:r>
              <a:rPr lang="en-CA" dirty="0"/>
              <a:t>/</a:t>
            </a:r>
            <a:r>
              <a:rPr lang="en-CA" dirty="0" err="1"/>
              <a:t>go.R</a:t>
            </a:r>
            <a:r>
              <a:rPr lang="en-CA" dirty="0"/>
              <a:t>”)</a:t>
            </a:r>
          </a:p>
          <a:p>
            <a:r>
              <a:rPr lang="en-CA" dirty="0"/>
              <a:t>This will load all the libraries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108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37AD-2783-9F22-746B-2774A0B5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Trial + check of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B493-6DC8-4B82-6EFE-1B043AC2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There are issues with newer versions of XCMS &gt; 4.0 (all this software is built on XCMS 3.2.2) – note the XCMS version, the </a:t>
            </a:r>
            <a:r>
              <a:rPr lang="en-CA" dirty="0" err="1"/>
              <a:t>apptainer</a:t>
            </a:r>
            <a:r>
              <a:rPr lang="en-CA" dirty="0"/>
              <a:t> should give you 3.2.2 but if it doesn’t then we need to repackage the R library – (work in progress to automate)</a:t>
            </a:r>
          </a:p>
          <a:p>
            <a:r>
              <a:rPr lang="en-CA" dirty="0"/>
              <a:t>If all goes well then in R:</a:t>
            </a:r>
          </a:p>
          <a:p>
            <a:r>
              <a:rPr lang="en-CA" dirty="0"/>
              <a:t>&gt; go(“</a:t>
            </a:r>
            <a:r>
              <a:rPr lang="en-CA" dirty="0" err="1"/>
              <a:t>input_file.mzML</a:t>
            </a:r>
            <a:r>
              <a:rPr lang="en-CA" dirty="0"/>
              <a:t>”, “</a:t>
            </a:r>
            <a:r>
              <a:rPr lang="en-CA" dirty="0" err="1"/>
              <a:t>database_dir</a:t>
            </a:r>
            <a:r>
              <a:rPr lang="en-CA" dirty="0"/>
              <a:t>”, “</a:t>
            </a:r>
            <a:r>
              <a:rPr lang="en-CA" dirty="0" err="1"/>
              <a:t>output_dir</a:t>
            </a:r>
            <a:r>
              <a:rPr lang="en-CA" dirty="0"/>
              <a:t>”) # if known</a:t>
            </a:r>
          </a:p>
          <a:p>
            <a:r>
              <a:rPr lang="en-CA" dirty="0"/>
              <a:t>Also note we are in the scratch folder for submitting jobs: to run the whole mass spec database exit R first</a:t>
            </a:r>
          </a:p>
          <a:p>
            <a:r>
              <a:rPr lang="en-CA" dirty="0"/>
              <a:t>&gt; q()</a:t>
            </a:r>
          </a:p>
          <a:p>
            <a:r>
              <a:rPr lang="en-CA" dirty="0"/>
              <a:t>&gt; y</a:t>
            </a:r>
          </a:p>
          <a:p>
            <a:r>
              <a:rPr lang="en-CA" dirty="0" err="1"/>
              <a:t>Apptainer</a:t>
            </a:r>
            <a:r>
              <a:rPr lang="en-CA" dirty="0"/>
              <a:t>&gt; bash /arc/project/st-cfjell-1/git/sbatch_radd_afraz96_submitter.sh</a:t>
            </a:r>
          </a:p>
          <a:p>
            <a:r>
              <a:rPr lang="en-CA" dirty="0"/>
              <a:t>This will submit a 3 hour long job on all the files in Sockeye to extract the peaks requested and output them in the `expedited_2023` folder under /scratch/st-ashapi01-1/expedited_2023/</a:t>
            </a:r>
            <a:r>
              <a:rPr lang="en-CA" dirty="0" err="1"/>
              <a:t>mzML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3588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E2CA-EF3A-8098-47C9-BF83391A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0699-62B0-2B75-9F3C-690DCAC2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the visualizations from Michael </a:t>
            </a:r>
            <a:r>
              <a:rPr lang="en-CA" dirty="0" err="1"/>
              <a:t>Skinniders</a:t>
            </a:r>
            <a:r>
              <a:rPr lang="en-CA" dirty="0"/>
              <a:t> git repo</a:t>
            </a:r>
          </a:p>
          <a:p>
            <a:r>
              <a:rPr lang="en-CA" dirty="0"/>
              <a:t>Try and utilise the remaining parse scripts in Chris’ old repo to extract relevant </a:t>
            </a:r>
            <a:r>
              <a:rPr lang="en-CA" dirty="0" err="1"/>
              <a:t>dataframes</a:t>
            </a:r>
            <a:r>
              <a:rPr lang="en-CA" dirty="0"/>
              <a:t> for plotting</a:t>
            </a:r>
          </a:p>
          <a:p>
            <a:r>
              <a:rPr lang="en-CA" dirty="0"/>
              <a:t>Admin: Package the R version + </a:t>
            </a:r>
            <a:r>
              <a:rPr lang="en-CA" dirty="0" err="1"/>
              <a:t>Apptainer</a:t>
            </a:r>
            <a:r>
              <a:rPr lang="en-CA" dirty="0"/>
              <a:t> in Aaron’s folder and then setup a simple shell script so Aaron can supply </a:t>
            </a:r>
            <a:r>
              <a:rPr lang="en-CA" dirty="0" err="1"/>
              <a:t>filepaths</a:t>
            </a:r>
            <a:r>
              <a:rPr lang="en-CA" dirty="0"/>
              <a:t> and run </a:t>
            </a:r>
            <a:r>
              <a:rPr lang="en-CA"/>
              <a:t>this pipeline end-to-end</a:t>
            </a:r>
          </a:p>
        </p:txBody>
      </p:sp>
    </p:spTree>
    <p:extLst>
      <p:ext uri="{BB962C8B-B14F-4D97-AF65-F5344CB8AC3E}">
        <p14:creationId xmlns:p14="http://schemas.microsoft.com/office/powerpoint/2010/main" val="10587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380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Steps to run RADD part 1</vt:lpstr>
      <vt:lpstr>Launch a sockeye environment</vt:lpstr>
      <vt:lpstr>Trial run of go.R</vt:lpstr>
      <vt:lpstr>Final Trial + check of Library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Khan, Afraz [BCCDC]</dc:creator>
  <cp:lastModifiedBy>Khan, Afraz [BCCDC]</cp:lastModifiedBy>
  <cp:revision>3</cp:revision>
  <dcterms:created xsi:type="dcterms:W3CDTF">2024-05-28T18:10:45Z</dcterms:created>
  <dcterms:modified xsi:type="dcterms:W3CDTF">2024-05-30T18:19:39Z</dcterms:modified>
</cp:coreProperties>
</file>