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F6F0-5DFE-30D4-FA75-B8183A90B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AC5E6-57DF-6D47-4031-DDC6DAFF2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E008-A6EE-CA02-B506-D04BB631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436D-F4D9-1C56-CDA1-5C95E53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EE76-8BAA-9858-E69C-D4B6867B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46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5D2D-002C-69E8-1614-2BBED669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AF871-EF6C-4B2E-8835-4A0C11CAB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2EF3-AF06-1506-38A4-954CC7A5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36E6A-D082-CB21-6960-A6B19606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D48D-C8CC-C0D4-3C56-7F006032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3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21E59-0AB7-C105-DA1B-22E12C1D0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D09D5-7D00-8E7C-9229-1085B5E7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D5EE7-E4C7-E3DA-FB07-5EB146F2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CF80-4367-C4B2-B0CA-A40ECA21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DF44-E071-B44D-DF17-C92A12E7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9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E0B1-EFDE-EEBE-29C2-E254B98A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732F-499D-ECC5-EF1F-ACED53A0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C6DB-5E42-2F6F-7651-809D1B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AD33-FAA1-61E3-18C5-5A03E20A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5A56-5174-B30E-D3E7-1BF420B1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81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1C22-0897-BCF8-2785-23D847B3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91A63-E798-BBFD-C878-18C69089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FC95-DD2C-861E-CE7D-FC06AF58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B751-FD8F-2948-A981-1BC0CC45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920C-1C89-FE22-89E5-D3E535A8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3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11AC-6AF1-625F-C340-55ED8B41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F896-7087-0A76-2D05-096A86413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2E6B2-7826-FF60-8E7D-BC8B90B77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0D6E4-DF1F-A8BB-431F-9780D523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6F240-97E3-9131-DCAC-25C9F800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AC730-EDE5-9A55-340D-61278ABB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08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F247-9F25-5977-07D6-B2EEE39C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FA93-978B-9868-D468-946B1FAE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F9600-05EE-EB48-4970-9AD93CEF4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2777F-4EB5-5946-A9A1-C66B73874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4FFBA-0F98-757C-90A7-B3E52F8FB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335C3-82AF-A4B5-734D-CD628F26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B9B1B-A4E5-4114-DC61-08F25961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A844D-6437-DE97-86B5-C174B700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3777-A390-099F-2CD6-531BAF82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9FA7B-2318-8469-2703-57853F82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FBF51-E400-4876-D112-DD81A8DA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B091-9706-EC5B-C43B-F6FC69AF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6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78F4A-9672-EC63-F654-0A9DCE6D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F2745-D176-185D-888F-0FCB5D2F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2B2C-A01D-BD42-27BE-3E3D2C8B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D389-60E6-14B1-32EC-1BE6DB9B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8F21-229D-3B2A-8AC3-656F5DEE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F8175-F40E-0ADE-83AE-9300AB0A8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5111D-BADF-67D2-095E-8542CC03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50165-DA25-F919-4F74-576F8B36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FB22-B046-B871-33ED-7E674F59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05FA-6177-10BD-D64A-3BCD3196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D8B26-2DAA-A02D-F8D6-4D20EE7A4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67967-1526-9FAD-8C2B-4040C683E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1CC6E-8333-908F-BA97-2CAD808A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02E34-8EE0-8A21-19CF-0F5AB153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DFC2-6F52-7B30-C5DD-F9631B08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98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5DA12-186A-9C95-C285-C6220138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F2805-4838-2EEF-FC20-9C59E459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17E77-B60E-E317-C2D4-E9D2246E7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E591C-E790-4E93-A771-77B0F453A67A}" type="datetimeFigureOut">
              <a:rPr lang="en-CA" smtClean="0"/>
              <a:t>06-Jun-2024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635-684E-3188-6BE3-0DFF1E43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E7EC-F12E-E7E4-0E85-AC583A058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9C1D9-9FDC-4660-B43E-EF92AD268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79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wl@sockeye.arc.ubc.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965D-079F-F085-4AEC-9B7F02115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to setup SSH on VS Code for Sockeye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2D3A8-5A82-9FEB-A343-106452C61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Afraz Arif Khan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272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A0D6-7CA5-892E-C1D6-BA3A783E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VS code from Microsoft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2A160-5D09-97CE-B254-7FF339608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995" y="2620887"/>
            <a:ext cx="8562009" cy="3319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6F9170-F87B-A6CB-D243-6127BB0D1F53}"/>
              </a:ext>
            </a:extLst>
          </p:cNvPr>
          <p:cNvSpPr txBox="1"/>
          <p:nvPr/>
        </p:nvSpPr>
        <p:spPr>
          <a:xfrm>
            <a:off x="838200" y="2073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https://code.visualstudio.com/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05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BAF7-9C55-51B1-32E9-D8E231BB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Installation Launch VS code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09240-B1D4-A6DC-2233-9F4E24A9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435" y="1825625"/>
            <a:ext cx="795513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2CD3E-8C12-5174-6FEF-37219460A21C}"/>
              </a:ext>
            </a:extLst>
          </p:cNvPr>
          <p:cNvSpPr txBox="1"/>
          <p:nvPr/>
        </p:nvSpPr>
        <p:spPr>
          <a:xfrm>
            <a:off x="340139" y="1917148"/>
            <a:ext cx="15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Extensions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569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6E4A-7078-1F41-ECA9-33FD6E20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Remote SSH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2430B8-F401-6C28-64F0-002C5D9C7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875" y="1825625"/>
            <a:ext cx="7972250" cy="4351338"/>
          </a:xfrm>
        </p:spPr>
      </p:pic>
    </p:spTree>
    <p:extLst>
      <p:ext uri="{BB962C8B-B14F-4D97-AF65-F5344CB8AC3E}">
        <p14:creationId xmlns:p14="http://schemas.microsoft.com/office/powerpoint/2010/main" val="64616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2161-AF45-80C7-9F31-365AB99A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try connecting fix the Terminal setting for Remote SSH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E34BD-3701-3BC5-B3E9-7FBDF7025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605" y="1825625"/>
            <a:ext cx="7986790" cy="4351338"/>
          </a:xfrm>
        </p:spPr>
      </p:pic>
    </p:spTree>
    <p:extLst>
      <p:ext uri="{BB962C8B-B14F-4D97-AF65-F5344CB8AC3E}">
        <p14:creationId xmlns:p14="http://schemas.microsoft.com/office/powerpoint/2010/main" val="8410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5F9A-5C71-5BE2-E760-D410B114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down to Remote SSH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97DCA-704E-651A-92D7-BB9EEDA8D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941" y="1825625"/>
            <a:ext cx="8016117" cy="4351338"/>
          </a:xfrm>
        </p:spPr>
      </p:pic>
    </p:spTree>
    <p:extLst>
      <p:ext uri="{BB962C8B-B14F-4D97-AF65-F5344CB8AC3E}">
        <p14:creationId xmlns:p14="http://schemas.microsoft.com/office/powerpoint/2010/main" val="385767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F09A-C6B0-96EC-96BB-D59FD85E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remote login terminal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A55BA-38A4-6CB5-7F69-9F79946EF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54" y="1825625"/>
            <a:ext cx="7975892" cy="4351338"/>
          </a:xfrm>
        </p:spPr>
      </p:pic>
    </p:spTree>
    <p:extLst>
      <p:ext uri="{BB962C8B-B14F-4D97-AF65-F5344CB8AC3E}">
        <p14:creationId xmlns:p14="http://schemas.microsoft.com/office/powerpoint/2010/main" val="178891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041A-2547-8BD5-0D60-E52BB5FC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connecting to UBC Sockeye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78C1-6E6F-1EAA-28A6-BDBC3233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F1 then the commands bar drops down</a:t>
            </a:r>
          </a:p>
          <a:p>
            <a:r>
              <a:rPr lang="en-US" dirty="0"/>
              <a:t>Type </a:t>
            </a:r>
            <a:br>
              <a:rPr lang="en-US" dirty="0"/>
            </a:br>
            <a:r>
              <a:rPr lang="en-US" dirty="0"/>
              <a:t>“Remote – SSH Add new SSH host”</a:t>
            </a:r>
          </a:p>
          <a:p>
            <a:r>
              <a:rPr lang="en-US" dirty="0"/>
              <a:t>“ssh </a:t>
            </a:r>
            <a:r>
              <a:rPr lang="en-US" dirty="0">
                <a:hlinkClick r:id="rId2"/>
              </a:rPr>
              <a:t>cwl@sockeye.arc.ubc.ca</a:t>
            </a:r>
            <a:r>
              <a:rPr lang="en-US" dirty="0"/>
              <a:t>”</a:t>
            </a:r>
          </a:p>
          <a:p>
            <a:r>
              <a:rPr lang="en-CA" dirty="0"/>
              <a:t>It will ask you to choose Operating System, pick Linux</a:t>
            </a:r>
          </a:p>
          <a:p>
            <a:r>
              <a:rPr lang="en-CA" dirty="0"/>
              <a:t>Then it will launch a terminal to do the Duo mobile step</a:t>
            </a:r>
          </a:p>
          <a:p>
            <a:r>
              <a:rPr lang="en-CA" dirty="0"/>
              <a:t>Then it will add it permanently to </a:t>
            </a:r>
            <a:r>
              <a:rPr lang="en-CA"/>
              <a:t>your Remote Desktop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8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How to setup SSH on VS Code for Sockeye</vt:lpstr>
      <vt:lpstr>Download VS code from Microsoft</vt:lpstr>
      <vt:lpstr>After Installation Launch VS code</vt:lpstr>
      <vt:lpstr>Download Remote SSH</vt:lpstr>
      <vt:lpstr>Before you try connecting fix the Terminal setting for Remote SSH</vt:lpstr>
      <vt:lpstr>Scroll down to Remote SSH</vt:lpstr>
      <vt:lpstr>Enable remote login terminal</vt:lpstr>
      <vt:lpstr>Try connecting to UBC Sockeye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Khan, Afraz [BCCDC]</dc:creator>
  <cp:lastModifiedBy>Khan, Afraz [BCCDC]</cp:lastModifiedBy>
  <cp:revision>1</cp:revision>
  <dcterms:created xsi:type="dcterms:W3CDTF">2024-06-06T19:20:57Z</dcterms:created>
  <dcterms:modified xsi:type="dcterms:W3CDTF">2024-06-06T19:32:27Z</dcterms:modified>
</cp:coreProperties>
</file>