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60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D83"/>
    <a:srgbClr val="5996F9"/>
    <a:srgbClr val="476CE1"/>
    <a:srgbClr val="224BCE"/>
    <a:srgbClr val="EEF9F4"/>
    <a:srgbClr val="3621CF"/>
    <a:srgbClr val="99CCFF"/>
    <a:srgbClr val="FA06FF"/>
    <a:srgbClr val="FB440B"/>
    <a:srgbClr val="8C4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94" autoAdjust="0"/>
  </p:normalViewPr>
  <p:slideViewPr>
    <p:cSldViewPr snapToGrid="0">
      <p:cViewPr varScale="1">
        <p:scale>
          <a:sx n="66" d="100"/>
          <a:sy n="66" d="100"/>
        </p:scale>
        <p:origin x="104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D8B13-1E1A-43C7-968D-18FAEF56EC60}" type="datetimeFigureOut">
              <a:rPr lang="zh-CN" altLang="en-US" smtClean="0"/>
              <a:pPr/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71EE-7CDE-4275-BAFD-0CCF07387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4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71EE-7CDE-4275-BAFD-0CCF073874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8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D6C0F9-002A-46A4-9E23-38EEB7627882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6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504515-D02B-461F-9121-6CE9F83579FD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5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2851" y="273050"/>
            <a:ext cx="2741083" cy="62499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20051" cy="62499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CDE837-4EA3-45D0-A4B7-EB4979E6E84D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9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5004196-0E04-4007-88E0-7FDE183C360E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AE46CB5-5F04-453B-8AD3-AD4A5DD597CD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87463"/>
            <a:ext cx="5380567" cy="5235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287463"/>
            <a:ext cx="5380567" cy="5235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0FD3D7-FEE2-4451-9FA7-506FDA9104C1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CA8467-872B-48C3-957B-0DD040C5EE83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2678F4-8268-4EE8-B1BE-B7B72FFD6476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07B00FB-DF7A-427D-A998-273F8DBD803B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8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19E247-3B50-489B-8BD2-803EDFCBE0E7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F81C49-703A-4885-A050-D1636F80A616}" type="slidenum">
              <a:rPr lang="en-GB" altLang="zh-CN">
                <a:solidFill>
                  <a:srgbClr val="808080"/>
                </a:solidFill>
              </a:rPr>
              <a:pPr/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6" y="-7938"/>
            <a:ext cx="12189884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1"/>
            <a:ext cx="1096433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Master title style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87463"/>
            <a:ext cx="10964333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Master text styles</a:t>
            </a:r>
          </a:p>
          <a:p>
            <a:pPr lvl="1"/>
            <a:r>
              <a:rPr lang="en-GB" altLang="zh-TW"/>
              <a:t>Second level</a:t>
            </a:r>
          </a:p>
          <a:p>
            <a:pPr lvl="2"/>
            <a:r>
              <a:rPr lang="en-GB" altLang="zh-TW"/>
              <a:t>Third level</a:t>
            </a:r>
          </a:p>
          <a:p>
            <a:pPr lvl="3"/>
            <a:r>
              <a:rPr lang="en-GB" altLang="zh-TW"/>
              <a:t>Fourth level</a:t>
            </a:r>
          </a:p>
          <a:p>
            <a:pPr lvl="4"/>
            <a:r>
              <a:rPr lang="en-GB" altLang="zh-TW"/>
              <a:t>Fifth level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4"/>
            <a:ext cx="2829984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6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GB" altLang="zh-CN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4169834" y="6246814"/>
            <a:ext cx="3858684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414338">
              <a:lnSpc>
                <a:spcPct val="96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GB" altLang="zh-CN"/>
          </a:p>
        </p:txBody>
      </p:sp>
      <p:sp>
        <p:nvSpPr>
          <p:cNvPr id="24986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41834" y="6246814"/>
            <a:ext cx="28321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6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1300" i="1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fld id="{8654BD03-2DBE-4E8C-998E-C52D2739F177}" type="slidenum">
              <a:rPr lang="en-GB" altLang="zh-CN">
                <a:solidFill>
                  <a:srgbClr val="808080"/>
                </a:solidFill>
              </a:rPr>
              <a:pPr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t>‹#›</a:t>
            </a:fld>
            <a:endParaRPr lang="en-GB" altLang="zh-CN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6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 kern="1200">
          <a:solidFill>
            <a:srgbClr val="023808"/>
          </a:solidFill>
          <a:latin typeface="+mj-lt"/>
          <a:ea typeface="+mj-ea"/>
          <a:cs typeface="+mj-cs"/>
        </a:defRPr>
      </a:lvl1pPr>
      <a:lvl2pPr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>
          <a:solidFill>
            <a:srgbClr val="023808"/>
          </a:solidFill>
          <a:latin typeface="Arial Black" panose="020B0A04020102020204" pitchFamily="34" charset="0"/>
          <a:ea typeface="MS Gothic" panose="020B0609070205080204" pitchFamily="49" charset="-128"/>
        </a:defRPr>
      </a:lvl2pPr>
      <a:lvl3pPr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>
          <a:solidFill>
            <a:srgbClr val="023808"/>
          </a:solidFill>
          <a:latin typeface="Arial Black" panose="020B0A04020102020204" pitchFamily="34" charset="0"/>
          <a:ea typeface="MS Gothic" panose="020B0609070205080204" pitchFamily="49" charset="-128"/>
        </a:defRPr>
      </a:lvl3pPr>
      <a:lvl4pPr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>
          <a:solidFill>
            <a:srgbClr val="023808"/>
          </a:solidFill>
          <a:latin typeface="Arial Black" panose="020B0A04020102020204" pitchFamily="34" charset="0"/>
          <a:ea typeface="MS Gothic" panose="020B0609070205080204" pitchFamily="49" charset="-128"/>
        </a:defRPr>
      </a:lvl4pPr>
      <a:lvl5pPr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>
          <a:solidFill>
            <a:srgbClr val="023808"/>
          </a:solidFill>
          <a:latin typeface="Arial Black" panose="020B0A04020102020204" pitchFamily="34" charset="0"/>
          <a:ea typeface="MS Gothic" panose="020B0609070205080204" pitchFamily="49" charset="-128"/>
        </a:defRPr>
      </a:lvl5pPr>
      <a:lvl6pPr marL="457200"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>
          <a:solidFill>
            <a:srgbClr val="023808"/>
          </a:solidFill>
          <a:latin typeface="Arial Black" panose="020B0A04020102020204" pitchFamily="34" charset="0"/>
          <a:ea typeface="MS Gothic" panose="020B0609070205080204" pitchFamily="49" charset="-128"/>
        </a:defRPr>
      </a:lvl6pPr>
      <a:lvl7pPr marL="914400"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>
          <a:solidFill>
            <a:srgbClr val="023808"/>
          </a:solidFill>
          <a:latin typeface="Arial Black" panose="020B0A04020102020204" pitchFamily="34" charset="0"/>
          <a:ea typeface="MS Gothic" panose="020B0609070205080204" pitchFamily="49" charset="-128"/>
        </a:defRPr>
      </a:lvl7pPr>
      <a:lvl8pPr marL="1371600"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>
          <a:solidFill>
            <a:srgbClr val="023808"/>
          </a:solidFill>
          <a:latin typeface="Arial Black" panose="020B0A04020102020204" pitchFamily="34" charset="0"/>
          <a:ea typeface="MS Gothic" panose="020B0609070205080204" pitchFamily="49" charset="-128"/>
        </a:defRPr>
      </a:lvl8pPr>
      <a:lvl9pPr marL="1828800" algn="ctr" defTabSz="414338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3600">
          <a:solidFill>
            <a:srgbClr val="023808"/>
          </a:solidFill>
          <a:latin typeface="Arial Black" panose="020B0A04020102020204" pitchFamily="34" charset="0"/>
          <a:ea typeface="MS Gothic" panose="020B0609070205080204" pitchFamily="49" charset="-128"/>
        </a:defRPr>
      </a:lvl9pPr>
    </p:titleStyle>
    <p:bodyStyle>
      <a:lvl1pPr marL="387350" indent="-292100" algn="l" defTabSz="414338" rtl="0" fontAlgn="base" hangingPunct="0">
        <a:lnSpc>
          <a:spcPct val="104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2900" kern="1200">
          <a:solidFill>
            <a:srgbClr val="000068"/>
          </a:solidFill>
          <a:latin typeface="+mn-lt"/>
          <a:ea typeface="+mn-ea"/>
          <a:cs typeface="+mn-cs"/>
        </a:defRPr>
      </a:lvl1pPr>
      <a:lvl2pPr marL="779463" indent="-260350" algn="l" defTabSz="414338" rtl="0" fontAlgn="base" hangingPunct="0">
        <a:lnSpc>
          <a:spcPct val="104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2500" kern="1200">
          <a:solidFill>
            <a:srgbClr val="000068"/>
          </a:solidFill>
          <a:latin typeface="+mn-lt"/>
          <a:ea typeface="+mn-ea"/>
          <a:cs typeface="+mn-cs"/>
        </a:defRPr>
      </a:lvl2pPr>
      <a:lvl3pPr marL="1169988" indent="-192088" algn="l" defTabSz="414338" rtl="0" fontAlgn="base" hangingPunct="0">
        <a:lnSpc>
          <a:spcPct val="104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2200" kern="1200">
          <a:solidFill>
            <a:srgbClr val="000068"/>
          </a:solidFill>
          <a:latin typeface="+mn-lt"/>
          <a:ea typeface="+mn-ea"/>
          <a:cs typeface="+mn-cs"/>
        </a:defRPr>
      </a:lvl3pPr>
      <a:lvl4pPr marL="1562100" indent="-190500" algn="l" defTabSz="414338" rtl="0" fontAlgn="base" hangingPunct="0">
        <a:lnSpc>
          <a:spcPct val="104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kern="1200">
          <a:solidFill>
            <a:srgbClr val="000068"/>
          </a:solidFill>
          <a:latin typeface="+mn-lt"/>
          <a:ea typeface="+mn-ea"/>
          <a:cs typeface="+mn-cs"/>
        </a:defRPr>
      </a:lvl4pPr>
      <a:lvl5pPr marL="1954213" indent="-193675" algn="l" defTabSz="414338" rtl="0" fontAlgn="base" hangingPunct="0">
        <a:lnSpc>
          <a:spcPct val="104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kern="1200">
          <a:solidFill>
            <a:srgbClr val="0000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/>
          <p:nvPr/>
        </p:nvSpPr>
        <p:spPr>
          <a:xfrm>
            <a:off x="4655559" y="279349"/>
            <a:ext cx="60960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5721234" y="289529"/>
            <a:ext cx="442621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 of ICNs (Autism)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3" descr="logo-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304" y="116176"/>
            <a:ext cx="746388" cy="84261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941692" y="166418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香  港  大  学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Hong Kong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097" y="1454331"/>
            <a:ext cx="1139952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components were characterized as ICNs (sorted into following 7 subcategories):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Sub-cortical (4): 39, 41, 55, 66,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Auditory (2): 58, 69,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(10): 10, 16, 21, 29, 52, 67, 75, 77, 88, 95, 96,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Sensorimotor (8): 2, 3, 4, 9, 30, 36, 40, 57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control (14): 13, 14, 20, 23, 25, 28, 31, 47, 50, 54, 60, 91, 93, 97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mode (10): 34,  38, 42, 48, 63, 71, 73, 82, 83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Cerebellar (3): 1, 19, 33, </a:t>
            </a:r>
          </a:p>
        </p:txBody>
      </p:sp>
    </p:spTree>
    <p:extLst>
      <p:ext uri="{BB962C8B-B14F-4D97-AF65-F5344CB8AC3E}">
        <p14:creationId xmlns:p14="http://schemas.microsoft.com/office/powerpoint/2010/main" val="2404980610"/>
      </p:ext>
    </p:extLst>
  </p:cSld>
  <p:clrMapOvr>
    <a:masterClrMapping/>
  </p:clrMapOvr>
</p:sld>
</file>

<file path=ppt/theme/theme1.xml><?xml version="1.0" encoding="utf-8"?>
<a:theme xmlns:a="http://schemas.openxmlformats.org/drawingml/2006/main" name="PPT_master5">
  <a:themeElements>
    <a:clrScheme name="PPT_master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_master5">
      <a:majorFont>
        <a:latin typeface="Arial Black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zh-TW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zh-TW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PPT_master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ster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aster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ster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ster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ster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ster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22093</TotalTime>
  <Words>159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KaiTi</vt:lpstr>
      <vt:lpstr>Arial</vt:lpstr>
      <vt:lpstr>Arial Black</vt:lpstr>
      <vt:lpstr>Calibri</vt:lpstr>
      <vt:lpstr>Times</vt:lpstr>
      <vt:lpstr>Times New Roman</vt:lpstr>
      <vt:lpstr>Wingdings</vt:lpstr>
      <vt:lpstr>PPT_master5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Dynamic Functional Brain Connectivity using Functional Magnetic Resonance Imaging (fMRI): Method and Applications</dc:title>
  <dc:creator>Daniel_Fu</dc:creator>
  <cp:lastModifiedBy>Zening Fu</cp:lastModifiedBy>
  <cp:revision>1347</cp:revision>
  <dcterms:created xsi:type="dcterms:W3CDTF">2016-07-04T09:13:42Z</dcterms:created>
  <dcterms:modified xsi:type="dcterms:W3CDTF">2022-08-09T15:19:23Z</dcterms:modified>
</cp:coreProperties>
</file>