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12" r:id="rId2"/>
    <p:sldId id="3913" r:id="rId3"/>
    <p:sldId id="39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>
        <p:scale>
          <a:sx n="204" d="100"/>
          <a:sy n="204" d="100"/>
        </p:scale>
        <p:origin x="144" y="-3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BD4E-9C79-1347-8F8D-E4508798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A35B3-2B1E-E84A-8EF9-13CECCB68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33E5-951A-1A49-BF3E-8ECF1159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A07E-07F7-2D4F-B169-4634838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85B0-6785-1042-80A6-E0BDA361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1995-43AF-9C4A-8649-308D669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B1D7A-BCF1-E941-9892-671D4282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084C-3989-D347-B759-3A754EB3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C53C-1ADB-9141-900D-A7885CD8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587C-5CD8-4446-AB20-8B66E699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0BD87-D6D5-8442-9481-E9167565D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4AFDF-DC48-ED46-A9B7-4928390FB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09FF-2D15-9143-B58F-527BC5D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9040-486D-1C40-8298-C754D37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90C4-DAE1-1B42-A987-521353F5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829-01D8-D846-A0C1-77DA910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068-2A78-4D4D-861D-81FE1766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38F4-29DA-D049-A29F-5B49FB6F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7FFE-B1D1-934E-8CB0-F43C644B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98C8-C1B0-E243-934B-A43FEAE5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4668-583F-3443-936B-18AF10F1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4BA2-CAAC-A745-82C2-BC6A6986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8725-9000-074C-96A2-278BADA4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85FF-1F58-B247-90DD-BF76B13E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F48F-230E-234D-B86E-4C27BA28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E675-7284-634D-B640-2C090869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EEDC-B004-DB44-BECB-21DEEB535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F728-8DA2-EA48-8C16-5AACBB387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AFAA-851C-2F41-A10C-CDD0A2FB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1D1A-910F-F14F-85C7-F48F412C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443FF-1AAE-8144-B91E-52FD0816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D67A-4872-614C-BA96-96E7CB5C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3932-F501-8349-8404-AC654D05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4C954-C4A2-D641-AB3D-7B7378B1A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58168-064C-7544-B3B8-F93DE69FC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89762-8D2A-1E4B-BD9D-7D8492490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EFD08-4BEB-8449-B84F-805ED87E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A7403-EC8F-904C-AB54-4E2D64D4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92C06-0968-1E4E-B7CC-D3515DEE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7661-AC33-0644-9B71-F8C7D20C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C08FB-0C8C-2A46-9CA0-E53D57D9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6E1B7-B071-6D41-8612-32A31E8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56FF-28DD-5D4D-B748-7B4181DD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8D9D-B56F-044A-A42D-96D311CD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99DF7-85FD-EE4E-93F5-1EA4E70B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B411D-65E2-0440-9D10-F87867A8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2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5162-2990-C44B-940E-C7BACE3F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949C-BDBA-CE42-AAE4-24E3CDA4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25B05-F2FF-9E40-B507-9A3963E4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0836-5F05-724A-9925-1E1211B0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6423-7DB5-DC45-8792-87C0A30B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C5544-FAA1-1043-A71D-A200E7E3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233C-6984-5843-9057-6D38AE71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D9729-E128-2F42-BEF9-8DA44D9C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F4189-3D63-1E41-9CFC-AA5F61F5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84DD-F836-0A4E-8A48-85E0636E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2A886-04C6-1747-B158-E7AFF1E9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6BE6A-8E77-834D-AD76-39EA8B4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54A84-D120-B14A-95E4-58566539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7709-ACFE-464C-886F-406AAA40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433B-94A4-E24B-9E43-2D68FA5B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82F3-053C-7B4D-A5CF-EFE18F3D02A0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E088-CADB-9645-883B-BE984C2FE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BBCB-56FE-9348-9AEA-44A1AFC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11.sv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7" Type="http://schemas.openxmlformats.org/officeDocument/2006/relationships/image" Target="../media/image13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2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35.svg"/><Relationship Id="rId4" Type="http://schemas.openxmlformats.org/officeDocument/2006/relationships/image" Target="../media/image1.png"/><Relationship Id="rId9" Type="http://schemas.openxmlformats.org/officeDocument/2006/relationships/image" Target="../media/image4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Relationship Id="rId8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18" Type="http://schemas.openxmlformats.org/officeDocument/2006/relationships/image" Target="../media/image53.svg"/><Relationship Id="rId3" Type="http://schemas.openxmlformats.org/officeDocument/2006/relationships/image" Target="../media/image40.svg"/><Relationship Id="rId21" Type="http://schemas.openxmlformats.org/officeDocument/2006/relationships/image" Target="../media/image56.png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image" Target="../media/image39.png"/><Relationship Id="rId16" Type="http://schemas.openxmlformats.org/officeDocument/2006/relationships/image" Target="../media/image51.pn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24" Type="http://schemas.openxmlformats.org/officeDocument/2006/relationships/image" Target="../media/image59.svg"/><Relationship Id="rId5" Type="http://schemas.openxmlformats.org/officeDocument/2006/relationships/image" Target="../media/image42.svg"/><Relationship Id="rId15" Type="http://schemas.openxmlformats.org/officeDocument/2006/relationships/image" Target="../media/image4.svg"/><Relationship Id="rId23" Type="http://schemas.openxmlformats.org/officeDocument/2006/relationships/image" Target="../media/image58.png"/><Relationship Id="rId10" Type="http://schemas.openxmlformats.org/officeDocument/2006/relationships/image" Target="../media/image47.png"/><Relationship Id="rId19" Type="http://schemas.openxmlformats.org/officeDocument/2006/relationships/image" Target="../media/image54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Relationship Id="rId14" Type="http://schemas.openxmlformats.org/officeDocument/2006/relationships/image" Target="../media/image3.png"/><Relationship Id="rId22" Type="http://schemas.openxmlformats.org/officeDocument/2006/relationships/image" Target="../media/image5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2607810" y="2739162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13958" y="4980977"/>
            <a:ext cx="2093057" cy="20930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BBAA-3E3A-08BC-F15D-96A1392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31" y="1859655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Open folder outline">
            <a:extLst>
              <a:ext uri="{FF2B5EF4-FFF2-40B4-BE49-F238E27FC236}">
                <a16:creationId xmlns:a16="http://schemas.microsoft.com/office/drawing/2014/main" id="{25B0BC60-80E6-554B-A1DC-52B8D48992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12250" y="2927887"/>
            <a:ext cx="2439697" cy="2439697"/>
          </a:xfrm>
          <a:prstGeom prst="rect">
            <a:avLst/>
          </a:prstGeom>
        </p:spPr>
      </p:pic>
      <p:pic>
        <p:nvPicPr>
          <p:cNvPr id="14" name="Graphic 13" descr="Open folder with solid fill">
            <a:extLst>
              <a:ext uri="{FF2B5EF4-FFF2-40B4-BE49-F238E27FC236}">
                <a16:creationId xmlns:a16="http://schemas.microsoft.com/office/drawing/2014/main" id="{D9B76CC9-EEEF-5E45-9755-D009491A47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77935" y="-189353"/>
            <a:ext cx="2093056" cy="2093056"/>
          </a:xfrm>
          <a:prstGeom prst="rect">
            <a:avLst/>
          </a:prstGeom>
        </p:spPr>
      </p:pic>
      <p:pic>
        <p:nvPicPr>
          <p:cNvPr id="15" name="Graphic 14" descr="End with solid fill">
            <a:extLst>
              <a:ext uri="{FF2B5EF4-FFF2-40B4-BE49-F238E27FC236}">
                <a16:creationId xmlns:a16="http://schemas.microsoft.com/office/drawing/2014/main" id="{FB2EFB3C-D89C-5B4D-B8DE-5C6152AC62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4223"/>
          <a:stretch/>
        </p:blipFill>
        <p:spPr>
          <a:xfrm>
            <a:off x="2251956" y="4469796"/>
            <a:ext cx="1586066" cy="2093057"/>
          </a:xfrm>
          <a:prstGeom prst="rect">
            <a:avLst/>
          </a:prstGeom>
        </p:spPr>
      </p:pic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32C23F77-7EFA-F242-8F59-775AFAF48B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4223"/>
          <a:stretch/>
        </p:blipFill>
        <p:spPr>
          <a:xfrm flipH="1">
            <a:off x="679617" y="3168340"/>
            <a:ext cx="1586065" cy="2093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25D615-7217-4D10-7922-EA00DFD2FEC1}"/>
              </a:ext>
            </a:extLst>
          </p:cNvPr>
          <p:cNvSpPr txBox="1"/>
          <p:nvPr/>
        </p:nvSpPr>
        <p:spPr>
          <a:xfrm>
            <a:off x="389504" y="475845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fonts.google.com</a:t>
            </a:r>
            <a:r>
              <a:rPr lang="en-US" dirty="0"/>
              <a:t>/</a:t>
            </a:r>
            <a:r>
              <a:rPr lang="en-US" dirty="0" err="1"/>
              <a:t>icons?icon.size</a:t>
            </a:r>
            <a:r>
              <a:rPr lang="en-US" dirty="0"/>
              <a:t>=24&amp;icon.color=%231f1f1f</a:t>
            </a:r>
          </a:p>
        </p:txBody>
      </p:sp>
    </p:spTree>
    <p:extLst>
      <p:ext uri="{BB962C8B-B14F-4D97-AF65-F5344CB8AC3E}">
        <p14:creationId xmlns:p14="http://schemas.microsoft.com/office/powerpoint/2010/main" val="328245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86EFD2-CCA5-D24D-9084-7A4FC65A051C}"/>
              </a:ext>
            </a:extLst>
          </p:cNvPr>
          <p:cNvGrpSpPr/>
          <p:nvPr/>
        </p:nvGrpSpPr>
        <p:grpSpPr>
          <a:xfrm>
            <a:off x="9477633" y="704334"/>
            <a:ext cx="2228785" cy="2402546"/>
            <a:chOff x="9477633" y="704334"/>
            <a:chExt cx="2228785" cy="240254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FCC2C9-81A1-2C42-AB3D-C89A1014A592}"/>
                </a:ext>
              </a:extLst>
            </p:cNvPr>
            <p:cNvSpPr/>
            <p:nvPr/>
          </p:nvSpPr>
          <p:spPr>
            <a:xfrm>
              <a:off x="9921794" y="704334"/>
              <a:ext cx="897924" cy="897924"/>
            </a:xfrm>
            <a:prstGeom prst="ellipse">
              <a:avLst/>
            </a:prstGeom>
            <a:ln w="920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D9B387-6BA9-3742-8CE5-DBAC1CEA85B8}"/>
                </a:ext>
              </a:extLst>
            </p:cNvPr>
            <p:cNvSpPr/>
            <p:nvPr/>
          </p:nvSpPr>
          <p:spPr>
            <a:xfrm rot="2700000">
              <a:off x="9922303" y="1275959"/>
              <a:ext cx="917854" cy="948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Right pointing backhand index with solid fill">
              <a:extLst>
                <a:ext uri="{FF2B5EF4-FFF2-40B4-BE49-F238E27FC236}">
                  <a16:creationId xmlns:a16="http://schemas.microsoft.com/office/drawing/2014/main" id="{503530A6-C994-524A-8853-A72127EA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477633" y="878095"/>
              <a:ext cx="2228785" cy="2228785"/>
            </a:xfrm>
            <a:prstGeom prst="rect">
              <a:avLst/>
            </a:prstGeom>
          </p:spPr>
        </p:pic>
      </p:grpSp>
      <p:sp>
        <p:nvSpPr>
          <p:cNvPr id="16" name="Triangle 15">
            <a:extLst>
              <a:ext uri="{FF2B5EF4-FFF2-40B4-BE49-F238E27FC236}">
                <a16:creationId xmlns:a16="http://schemas.microsoft.com/office/drawing/2014/main" id="{C93C6411-45D2-0A4B-8743-0128596533DC}"/>
              </a:ext>
            </a:extLst>
          </p:cNvPr>
          <p:cNvSpPr/>
          <p:nvPr/>
        </p:nvSpPr>
        <p:spPr>
          <a:xfrm rot="5400000">
            <a:off x="4060362" y="867925"/>
            <a:ext cx="1233197" cy="1063101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679619" y="597856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24" name="Graphic 23" descr="End outline">
            <a:extLst>
              <a:ext uri="{FF2B5EF4-FFF2-40B4-BE49-F238E27FC236}">
                <a16:creationId xmlns:a16="http://schemas.microsoft.com/office/drawing/2014/main" id="{F5C09C0E-5E3C-E043-B9AC-F82D765E8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9840" y="123099"/>
            <a:ext cx="2541373" cy="254137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E16E61-2C0E-CA7F-908D-7F0B34EA2B44}"/>
              </a:ext>
            </a:extLst>
          </p:cNvPr>
          <p:cNvGrpSpPr/>
          <p:nvPr/>
        </p:nvGrpSpPr>
        <p:grpSpPr>
          <a:xfrm>
            <a:off x="-1386890" y="1558417"/>
            <a:ext cx="2093057" cy="2093057"/>
            <a:chOff x="6096000" y="4803961"/>
            <a:chExt cx="2093057" cy="20930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766670-ECBA-C72F-4418-6157516A0866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End with solid fill">
              <a:extLst>
                <a:ext uri="{FF2B5EF4-FFF2-40B4-BE49-F238E27FC236}">
                  <a16:creationId xmlns:a16="http://schemas.microsoft.com/office/drawing/2014/main" id="{41A40218-87B9-024B-932A-BC97830C8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28" name="Graphic 27" descr="Refresh with solid fill">
            <a:extLst>
              <a:ext uri="{FF2B5EF4-FFF2-40B4-BE49-F238E27FC236}">
                <a16:creationId xmlns:a16="http://schemas.microsoft.com/office/drawing/2014/main" id="{27FD3694-C9D6-DE49-9268-4C0E65B05A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23556" y="2505958"/>
            <a:ext cx="2103120" cy="2103120"/>
          </a:xfrm>
          <a:prstGeom prst="rect">
            <a:avLst/>
          </a:prstGeom>
        </p:spPr>
      </p:pic>
      <p:pic>
        <p:nvPicPr>
          <p:cNvPr id="30" name="Graphic 29" descr="Refresh outline">
            <a:extLst>
              <a:ext uri="{FF2B5EF4-FFF2-40B4-BE49-F238E27FC236}">
                <a16:creationId xmlns:a16="http://schemas.microsoft.com/office/drawing/2014/main" id="{EFD74C89-A59B-1848-84E7-2EEC75A05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592" y="3386083"/>
            <a:ext cx="914400" cy="914400"/>
          </a:xfrm>
          <a:prstGeom prst="rect">
            <a:avLst/>
          </a:prstGeom>
        </p:spPr>
      </p:pic>
      <p:pic>
        <p:nvPicPr>
          <p:cNvPr id="35" name="Graphic 34" descr="Home with solid fill">
            <a:extLst>
              <a:ext uri="{FF2B5EF4-FFF2-40B4-BE49-F238E27FC236}">
                <a16:creationId xmlns:a16="http://schemas.microsoft.com/office/drawing/2014/main" id="{AA034CBD-372F-3849-A38D-03BACD3B5D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9871" y="4053440"/>
            <a:ext cx="914400" cy="914400"/>
          </a:xfrm>
          <a:prstGeom prst="rect">
            <a:avLst/>
          </a:prstGeom>
        </p:spPr>
      </p:pic>
      <p:pic>
        <p:nvPicPr>
          <p:cNvPr id="37" name="Graphic 36" descr="Home outline">
            <a:extLst>
              <a:ext uri="{FF2B5EF4-FFF2-40B4-BE49-F238E27FC236}">
                <a16:creationId xmlns:a16="http://schemas.microsoft.com/office/drawing/2014/main" id="{4B51F5D6-F061-E64A-8DF0-246D1A1787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703" y="5073053"/>
            <a:ext cx="914400" cy="914400"/>
          </a:xfrm>
          <a:prstGeom prst="rect">
            <a:avLst/>
          </a:prstGeom>
        </p:spPr>
      </p:pic>
      <p:pic>
        <p:nvPicPr>
          <p:cNvPr id="39" name="Graphic 38" descr="Close outline">
            <a:extLst>
              <a:ext uri="{FF2B5EF4-FFF2-40B4-BE49-F238E27FC236}">
                <a16:creationId xmlns:a16="http://schemas.microsoft.com/office/drawing/2014/main" id="{C6452ADD-39F2-7844-BF52-D6CDB8EF84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9730" y="4253054"/>
            <a:ext cx="914400" cy="914400"/>
          </a:xfrm>
          <a:prstGeom prst="rect">
            <a:avLst/>
          </a:prstGeom>
        </p:spPr>
      </p:pic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85DDD0E3-7387-6F44-B6C3-AFE48CF91E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07007" y="5530253"/>
            <a:ext cx="914400" cy="914400"/>
          </a:xfrm>
          <a:prstGeom prst="rect">
            <a:avLst/>
          </a:prstGeom>
        </p:spPr>
      </p:pic>
      <p:pic>
        <p:nvPicPr>
          <p:cNvPr id="43" name="Graphic 42" descr="Add outline">
            <a:extLst>
              <a:ext uri="{FF2B5EF4-FFF2-40B4-BE49-F238E27FC236}">
                <a16:creationId xmlns:a16="http://schemas.microsoft.com/office/drawing/2014/main" id="{CDC657D4-CFDF-D149-93BA-57620C7A29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61767" y="325677"/>
            <a:ext cx="914400" cy="914400"/>
          </a:xfrm>
          <a:prstGeom prst="rect">
            <a:avLst/>
          </a:prstGeom>
        </p:spPr>
      </p:pic>
      <p:pic>
        <p:nvPicPr>
          <p:cNvPr id="45" name="Graphic 44" descr="Add with solid fill">
            <a:extLst>
              <a:ext uri="{FF2B5EF4-FFF2-40B4-BE49-F238E27FC236}">
                <a16:creationId xmlns:a16="http://schemas.microsoft.com/office/drawing/2014/main" id="{8730024F-40FC-5643-9A56-6A79B3CC9DD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31600" y="479385"/>
            <a:ext cx="914400" cy="914400"/>
          </a:xfrm>
          <a:prstGeom prst="rect">
            <a:avLst/>
          </a:prstGeom>
        </p:spPr>
      </p:pic>
      <p:pic>
        <p:nvPicPr>
          <p:cNvPr id="47" name="Graphic 46" descr="Badge Follow outline">
            <a:extLst>
              <a:ext uri="{FF2B5EF4-FFF2-40B4-BE49-F238E27FC236}">
                <a16:creationId xmlns:a16="http://schemas.microsoft.com/office/drawing/2014/main" id="{EC8475BC-63DF-6846-B1E3-980B197ADD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561767" y="1389108"/>
            <a:ext cx="914400" cy="914400"/>
          </a:xfrm>
          <a:prstGeom prst="rect">
            <a:avLst/>
          </a:prstGeom>
        </p:spPr>
      </p:pic>
      <p:pic>
        <p:nvPicPr>
          <p:cNvPr id="49" name="Graphic 48" descr="Return outline">
            <a:extLst>
              <a:ext uri="{FF2B5EF4-FFF2-40B4-BE49-F238E27FC236}">
                <a16:creationId xmlns:a16="http://schemas.microsoft.com/office/drawing/2014/main" id="{EA735ADC-8408-3D45-A765-AC3D0FF248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837AAEB-D171-4147-B77E-FDA54E3CCDBF}"/>
              </a:ext>
            </a:extLst>
          </p:cNvPr>
          <p:cNvGrpSpPr/>
          <p:nvPr/>
        </p:nvGrpSpPr>
        <p:grpSpPr>
          <a:xfrm>
            <a:off x="7587444" y="4300483"/>
            <a:ext cx="914400" cy="949429"/>
            <a:chOff x="7800382" y="4370511"/>
            <a:chExt cx="914400" cy="949429"/>
          </a:xfrm>
        </p:grpSpPr>
        <p:pic>
          <p:nvPicPr>
            <p:cNvPr id="51" name="Graphic 50" descr="Return with solid fill">
              <a:extLst>
                <a:ext uri="{FF2B5EF4-FFF2-40B4-BE49-F238E27FC236}">
                  <a16:creationId xmlns:a16="http://schemas.microsoft.com/office/drawing/2014/main" id="{3FC51A22-9C9F-F34A-8293-D8EE5BA30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5400000">
              <a:off x="7800382" y="4405540"/>
              <a:ext cx="914400" cy="9144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2A4FAD-1F75-CA40-8996-FD18B9105CAD}"/>
                </a:ext>
              </a:extLst>
            </p:cNvPr>
            <p:cNvSpPr/>
            <p:nvPr/>
          </p:nvSpPr>
          <p:spPr>
            <a:xfrm>
              <a:off x="7832240" y="4370511"/>
              <a:ext cx="593591" cy="35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2DA1F2-6EA9-166B-6A27-BB6F201060BC}"/>
              </a:ext>
            </a:extLst>
          </p:cNvPr>
          <p:cNvGrpSpPr/>
          <p:nvPr/>
        </p:nvGrpSpPr>
        <p:grpSpPr>
          <a:xfrm>
            <a:off x="-1267245" y="3386083"/>
            <a:ext cx="1674919" cy="1747914"/>
            <a:chOff x="4558284" y="4967841"/>
            <a:chExt cx="1674919" cy="174791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1C844C-7544-A152-F9FE-2EA0363D203C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Graphic 1" descr="End with solid fill">
              <a:extLst>
                <a:ext uri="{FF2B5EF4-FFF2-40B4-BE49-F238E27FC236}">
                  <a16:creationId xmlns:a16="http://schemas.microsoft.com/office/drawing/2014/main" id="{14593951-F353-AF23-936C-2BA0D1F1A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7DDB9D-C511-BF1F-653E-7253FF80DDD8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7600F4-FAD8-7539-5183-7626FE8B0C68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3B51F6-33CC-6DCB-CA8F-D4A9FD2F43BE}"/>
              </a:ext>
            </a:extLst>
          </p:cNvPr>
          <p:cNvGrpSpPr/>
          <p:nvPr/>
        </p:nvGrpSpPr>
        <p:grpSpPr>
          <a:xfrm flipH="1">
            <a:off x="-773140" y="5179718"/>
            <a:ext cx="1674919" cy="1747914"/>
            <a:chOff x="4558284" y="4967841"/>
            <a:chExt cx="1674919" cy="174791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0A8870-3B3F-4C50-E238-5250B9094D43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End with solid fill">
              <a:extLst>
                <a:ext uri="{FF2B5EF4-FFF2-40B4-BE49-F238E27FC236}">
                  <a16:creationId xmlns:a16="http://schemas.microsoft.com/office/drawing/2014/main" id="{616F31F5-8879-90ED-7900-C87DBC6C0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9AB278-C78E-B775-13CF-4DD4D65F11B6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3F9ADB-A262-72A7-DAF6-38506487A8CD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3918EC-6032-4B5C-175F-64D0060BBEF6}"/>
              </a:ext>
            </a:extLst>
          </p:cNvPr>
          <p:cNvGrpSpPr/>
          <p:nvPr/>
        </p:nvGrpSpPr>
        <p:grpSpPr>
          <a:xfrm flipH="1">
            <a:off x="-1442032" y="-62668"/>
            <a:ext cx="2093057" cy="2093057"/>
            <a:chOff x="6096000" y="4803961"/>
            <a:chExt cx="2093057" cy="20930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E72EB24-A1D1-1BBE-2779-CA0D58EBEF75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End with solid fill">
              <a:extLst>
                <a:ext uri="{FF2B5EF4-FFF2-40B4-BE49-F238E27FC236}">
                  <a16:creationId xmlns:a16="http://schemas.microsoft.com/office/drawing/2014/main" id="{15CA7B5F-2357-79C1-2AEE-B084F072F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184878" y="2350018"/>
            <a:ext cx="2093057" cy="2093057"/>
          </a:xfrm>
          <a:prstGeom prst="rect">
            <a:avLst/>
          </a:prstGeom>
        </p:spPr>
      </p:pic>
      <p:pic>
        <p:nvPicPr>
          <p:cNvPr id="65" name="Graphic 64" descr="Repeat outline">
            <a:extLst>
              <a:ext uri="{FF2B5EF4-FFF2-40B4-BE49-F238E27FC236}">
                <a16:creationId xmlns:a16="http://schemas.microsoft.com/office/drawing/2014/main" id="{CEC70DB6-3225-CD76-618B-2672EE4C97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528333" y="364330"/>
            <a:ext cx="570434" cy="5704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BBAA-3E3A-08BC-F15D-96A1392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95" y="4763105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94D2BA8-529C-374C-9B5F-7B24D963DBAE}"/>
              </a:ext>
            </a:extLst>
          </p:cNvPr>
          <p:cNvSpPr txBox="1"/>
          <p:nvPr/>
        </p:nvSpPr>
        <p:spPr>
          <a:xfrm>
            <a:off x="1967948" y="3298999"/>
            <a:ext cx="6818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opendialog.ui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8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Garbage with solid fill">
            <a:extLst>
              <a:ext uri="{FF2B5EF4-FFF2-40B4-BE49-F238E27FC236}">
                <a16:creationId xmlns:a16="http://schemas.microsoft.com/office/drawing/2014/main" id="{F60CE3D9-B04A-3678-028F-DE83014F6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9308" y="1421027"/>
            <a:ext cx="914400" cy="914400"/>
          </a:xfrm>
          <a:prstGeom prst="rect">
            <a:avLst/>
          </a:prstGeom>
        </p:spPr>
      </p:pic>
      <p:pic>
        <p:nvPicPr>
          <p:cNvPr id="5" name="Graphic 4" descr="Play with solid fill">
            <a:extLst>
              <a:ext uri="{FF2B5EF4-FFF2-40B4-BE49-F238E27FC236}">
                <a16:creationId xmlns:a16="http://schemas.microsoft.com/office/drawing/2014/main" id="{31FD5227-8496-6922-2FEB-F1CB201D9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032" y="1476633"/>
            <a:ext cx="914400" cy="914400"/>
          </a:xfrm>
          <a:prstGeom prst="rect">
            <a:avLst/>
          </a:prstGeom>
        </p:spPr>
      </p:pic>
      <p:pic>
        <p:nvPicPr>
          <p:cNvPr id="7" name="Graphic 6" descr="Pause with solid fill">
            <a:extLst>
              <a:ext uri="{FF2B5EF4-FFF2-40B4-BE49-F238E27FC236}">
                <a16:creationId xmlns:a16="http://schemas.microsoft.com/office/drawing/2014/main" id="{114B1A78-F7BE-3701-B80E-B2EF069CD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962" y="3369275"/>
            <a:ext cx="914400" cy="914400"/>
          </a:xfrm>
          <a:prstGeom prst="rect">
            <a:avLst/>
          </a:prstGeom>
        </p:spPr>
      </p:pic>
      <p:pic>
        <p:nvPicPr>
          <p:cNvPr id="9" name="Graphic 8" descr="Stop with solid fill">
            <a:extLst>
              <a:ext uri="{FF2B5EF4-FFF2-40B4-BE49-F238E27FC236}">
                <a16:creationId xmlns:a16="http://schemas.microsoft.com/office/drawing/2014/main" id="{03EF7C38-AB2C-F2EE-8664-D3A086A5F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3124" y="1476633"/>
            <a:ext cx="914400" cy="914400"/>
          </a:xfrm>
          <a:prstGeom prst="rect">
            <a:avLst/>
          </a:prstGeom>
        </p:spPr>
      </p:pic>
      <p:pic>
        <p:nvPicPr>
          <p:cNvPr id="11" name="Graphic 10" descr="Eject with solid fill">
            <a:extLst>
              <a:ext uri="{FF2B5EF4-FFF2-40B4-BE49-F238E27FC236}">
                <a16:creationId xmlns:a16="http://schemas.microsoft.com/office/drawing/2014/main" id="{B8765C49-0B90-0B01-84EC-48D0C5C0FA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084541" y="1476633"/>
            <a:ext cx="914400" cy="914400"/>
          </a:xfrm>
          <a:prstGeom prst="rect">
            <a:avLst/>
          </a:prstGeom>
        </p:spPr>
      </p:pic>
      <p:pic>
        <p:nvPicPr>
          <p:cNvPr id="13" name="Graphic 12" descr="Fast Forward with solid fill">
            <a:extLst>
              <a:ext uri="{FF2B5EF4-FFF2-40B4-BE49-F238E27FC236}">
                <a16:creationId xmlns:a16="http://schemas.microsoft.com/office/drawing/2014/main" id="{1F5BDE90-2E49-DB25-6685-0693A370DC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238250" y="3124200"/>
            <a:ext cx="914400" cy="914400"/>
          </a:xfrm>
          <a:prstGeom prst="rect">
            <a:avLst/>
          </a:prstGeom>
        </p:spPr>
      </p:pic>
      <p:pic>
        <p:nvPicPr>
          <p:cNvPr id="15" name="Graphic 14" descr="Fast Forward with solid fill">
            <a:extLst>
              <a:ext uri="{FF2B5EF4-FFF2-40B4-BE49-F238E27FC236}">
                <a16:creationId xmlns:a16="http://schemas.microsoft.com/office/drawing/2014/main" id="{C4C7E31F-81B1-1F4A-EB8D-B1B721B3DE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5791200" y="3124200"/>
            <a:ext cx="914400" cy="914400"/>
          </a:xfrm>
          <a:prstGeom prst="rect">
            <a:avLst/>
          </a:prstGeom>
        </p:spPr>
      </p:pic>
      <p:pic>
        <p:nvPicPr>
          <p:cNvPr id="18" name="Graphic 17" descr="End with solid fill">
            <a:extLst>
              <a:ext uri="{FF2B5EF4-FFF2-40B4-BE49-F238E27FC236}">
                <a16:creationId xmlns:a16="http://schemas.microsoft.com/office/drawing/2014/main" id="{0A6A50FD-E437-CB3E-FF72-8C553CCA40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 flipH="1">
            <a:off x="2396887" y="3288310"/>
            <a:ext cx="2093057" cy="2093057"/>
          </a:xfrm>
          <a:prstGeom prst="rect">
            <a:avLst/>
          </a:prstGeom>
        </p:spPr>
      </p:pic>
      <p:pic>
        <p:nvPicPr>
          <p:cNvPr id="19" name="Graphic 18" descr="End with solid fill">
            <a:extLst>
              <a:ext uri="{FF2B5EF4-FFF2-40B4-BE49-F238E27FC236}">
                <a16:creationId xmlns:a16="http://schemas.microsoft.com/office/drawing/2014/main" id="{66E119A5-76E7-1EEB-0E01-518B2A1BF6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 flipH="1">
            <a:off x="4094044" y="3796674"/>
            <a:ext cx="2093057" cy="20930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A2722A-8500-A6E0-F07F-A83FBE0484A2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15054" t="13406" r="14477" b="13690"/>
          <a:stretch>
            <a:fillRect/>
          </a:stretch>
        </p:blipFill>
        <p:spPr>
          <a:xfrm>
            <a:off x="7084541" y="4466968"/>
            <a:ext cx="1612650" cy="1632496"/>
          </a:xfrm>
          <a:prstGeom prst="rect">
            <a:avLst/>
          </a:prstGeom>
        </p:spPr>
      </p:pic>
      <p:pic>
        <p:nvPicPr>
          <p:cNvPr id="22" name="Graphic 21" descr="Pencil with solid fill">
            <a:extLst>
              <a:ext uri="{FF2B5EF4-FFF2-40B4-BE49-F238E27FC236}">
                <a16:creationId xmlns:a16="http://schemas.microsoft.com/office/drawing/2014/main" id="{CC941BA4-BF09-E3F9-434D-624427C60D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95450" y="1569307"/>
            <a:ext cx="914400" cy="914400"/>
          </a:xfrm>
          <a:prstGeom prst="rect">
            <a:avLst/>
          </a:prstGeom>
        </p:spPr>
      </p:pic>
      <p:pic>
        <p:nvPicPr>
          <p:cNvPr id="24" name="Graphic 23" descr="Disk with solid fill">
            <a:extLst>
              <a:ext uri="{FF2B5EF4-FFF2-40B4-BE49-F238E27FC236}">
                <a16:creationId xmlns:a16="http://schemas.microsoft.com/office/drawing/2014/main" id="{67CED67A-E26B-447B-F5BE-7A2B44DD30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95450" y="2454875"/>
            <a:ext cx="914400" cy="914400"/>
          </a:xfrm>
          <a:prstGeom prst="rect">
            <a:avLst/>
          </a:prstGeom>
        </p:spPr>
      </p:pic>
      <p:pic>
        <p:nvPicPr>
          <p:cNvPr id="2" name="Graphic 1" descr="Eraser with solid fill">
            <a:extLst>
              <a:ext uri="{FF2B5EF4-FFF2-40B4-BE49-F238E27FC236}">
                <a16:creationId xmlns:a16="http://schemas.microsoft.com/office/drawing/2014/main" id="{E3904450-5E70-4B05-3D94-3A9605915BF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95113" y="4183762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737830F-1639-57AD-135B-55790BD6883B}"/>
              </a:ext>
            </a:extLst>
          </p:cNvPr>
          <p:cNvGrpSpPr/>
          <p:nvPr/>
        </p:nvGrpSpPr>
        <p:grpSpPr>
          <a:xfrm>
            <a:off x="8970983" y="417016"/>
            <a:ext cx="907218" cy="907218"/>
            <a:chOff x="9937216" y="790834"/>
            <a:chExt cx="907218" cy="90721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6B61F81-E910-B2EB-E6CE-65229B267704}"/>
                </a:ext>
              </a:extLst>
            </p:cNvPr>
            <p:cNvSpPr/>
            <p:nvPr/>
          </p:nvSpPr>
          <p:spPr>
            <a:xfrm>
              <a:off x="9937216" y="790834"/>
              <a:ext cx="907218" cy="907218"/>
            </a:xfrm>
            <a:prstGeom prst="round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D81F1C-9589-86A0-7690-61D2BA3FA605}"/>
                </a:ext>
              </a:extLst>
            </p:cNvPr>
            <p:cNvSpPr/>
            <p:nvPr/>
          </p:nvSpPr>
          <p:spPr>
            <a:xfrm>
              <a:off x="10083114" y="939114"/>
              <a:ext cx="630193" cy="630193"/>
            </a:xfrm>
            <a:prstGeom prst="round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4C9D55-A09D-6D99-B34C-F0F458B0203B}"/>
              </a:ext>
            </a:extLst>
          </p:cNvPr>
          <p:cNvGrpSpPr/>
          <p:nvPr/>
        </p:nvGrpSpPr>
        <p:grpSpPr>
          <a:xfrm>
            <a:off x="10697542" y="1476633"/>
            <a:ext cx="1350295" cy="1353064"/>
            <a:chOff x="10697542" y="1476633"/>
            <a:chExt cx="1350295" cy="1353064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6CDD375-D223-47DA-1BEE-401B65C5EC0D}"/>
                </a:ext>
              </a:extLst>
            </p:cNvPr>
            <p:cNvSpPr/>
            <p:nvPr/>
          </p:nvSpPr>
          <p:spPr>
            <a:xfrm>
              <a:off x="11214169" y="1655805"/>
              <a:ext cx="630193" cy="827902"/>
            </a:xfrm>
            <a:prstGeom prst="round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5E4E9A1-DF26-27A9-9A27-1C6013E245F8}"/>
                </a:ext>
              </a:extLst>
            </p:cNvPr>
            <p:cNvSpPr/>
            <p:nvPr/>
          </p:nvSpPr>
          <p:spPr>
            <a:xfrm>
              <a:off x="10901454" y="1853514"/>
              <a:ext cx="630193" cy="827902"/>
            </a:xfrm>
            <a:prstGeom prst="roundRect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F387B78-9C3B-5196-1EAA-7668B62B80D4}"/>
                </a:ext>
              </a:extLst>
            </p:cNvPr>
            <p:cNvSpPr/>
            <p:nvPr/>
          </p:nvSpPr>
          <p:spPr>
            <a:xfrm>
              <a:off x="10697542" y="1476633"/>
              <a:ext cx="1350295" cy="1353064"/>
            </a:xfrm>
            <a:prstGeom prst="round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50D246-94BE-53A9-55E5-C6A88EB70FCD}"/>
              </a:ext>
            </a:extLst>
          </p:cNvPr>
          <p:cNvGrpSpPr/>
          <p:nvPr/>
        </p:nvGrpSpPr>
        <p:grpSpPr>
          <a:xfrm>
            <a:off x="417476" y="4826016"/>
            <a:ext cx="1665612" cy="914400"/>
            <a:chOff x="384565" y="4796819"/>
            <a:chExt cx="1665612" cy="914400"/>
          </a:xfrm>
        </p:grpSpPr>
        <p:pic>
          <p:nvPicPr>
            <p:cNvPr id="17" name="Graphic 16" descr="Pause with solid fill">
              <a:extLst>
                <a:ext uri="{FF2B5EF4-FFF2-40B4-BE49-F238E27FC236}">
                  <a16:creationId xmlns:a16="http://schemas.microsoft.com/office/drawing/2014/main" id="{EC41E10C-CBC1-DB52-179D-6D98F6983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4565" y="4796819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Exclamation mark with solid fill">
              <a:extLst>
                <a:ext uri="{FF2B5EF4-FFF2-40B4-BE49-F238E27FC236}">
                  <a16:creationId xmlns:a16="http://schemas.microsoft.com/office/drawing/2014/main" id="{3ED3AD57-7EB2-7CDA-BFF6-874792047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135777" y="4843746"/>
              <a:ext cx="914400" cy="82054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069F4A-58C3-D764-EA1B-B8F2CB7DE429}"/>
              </a:ext>
            </a:extLst>
          </p:cNvPr>
          <p:cNvGrpSpPr/>
          <p:nvPr/>
        </p:nvGrpSpPr>
        <p:grpSpPr>
          <a:xfrm>
            <a:off x="2114632" y="5601540"/>
            <a:ext cx="1528500" cy="820546"/>
            <a:chOff x="2114632" y="5601540"/>
            <a:chExt cx="1528500" cy="820546"/>
          </a:xfrm>
        </p:grpSpPr>
        <p:pic>
          <p:nvPicPr>
            <p:cNvPr id="25" name="Graphic 24" descr="Exclamation mark with solid fill">
              <a:extLst>
                <a:ext uri="{FF2B5EF4-FFF2-40B4-BE49-F238E27FC236}">
                  <a16:creationId xmlns:a16="http://schemas.microsoft.com/office/drawing/2014/main" id="{E9562AEF-71EE-4538-F28A-2675916A3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114632" y="5601540"/>
              <a:ext cx="1228199" cy="820546"/>
            </a:xfrm>
            <a:prstGeom prst="rect">
              <a:avLst/>
            </a:prstGeom>
          </p:spPr>
        </p:pic>
        <p:pic>
          <p:nvPicPr>
            <p:cNvPr id="26" name="Graphic 25" descr="Exclamation mark with solid fill">
              <a:extLst>
                <a:ext uri="{FF2B5EF4-FFF2-40B4-BE49-F238E27FC236}">
                  <a16:creationId xmlns:a16="http://schemas.microsoft.com/office/drawing/2014/main" id="{FC0D6C37-9461-7A0C-B039-24C4E9928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414933" y="5601540"/>
              <a:ext cx="1228199" cy="820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678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25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Rodolakis, Fanny M.</dc:creator>
  <cp:lastModifiedBy>Rodolakis, Fanny M.</cp:lastModifiedBy>
  <cp:revision>16</cp:revision>
  <dcterms:created xsi:type="dcterms:W3CDTF">2023-08-03T21:24:58Z</dcterms:created>
  <dcterms:modified xsi:type="dcterms:W3CDTF">2025-10-17T16:16:59Z</dcterms:modified>
</cp:coreProperties>
</file>