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3" d="100"/>
          <a:sy n="123" d="100"/>
        </p:scale>
        <p:origin x="-5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18" y="24689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3503" y="1446503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6216" y="1569307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49159" y="2483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10</cp:revision>
  <dcterms:created xsi:type="dcterms:W3CDTF">2023-08-03T21:24:58Z</dcterms:created>
  <dcterms:modified xsi:type="dcterms:W3CDTF">2025-10-07T14:15:49Z</dcterms:modified>
</cp:coreProperties>
</file>