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  <p:sldId id="39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3.svg"/><Relationship Id="rId3" Type="http://schemas.openxmlformats.org/officeDocument/2006/relationships/image" Target="../media/image40.svg"/><Relationship Id="rId21" Type="http://schemas.openxmlformats.org/officeDocument/2006/relationships/image" Target="../media/image56.pn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5" Type="http://schemas.openxmlformats.org/officeDocument/2006/relationships/image" Target="../media/image4.sv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3.png"/><Relationship Id="rId22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2607810" y="2739162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13958" y="4980977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31" y="185965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2250" y="2927887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  <p:pic>
        <p:nvPicPr>
          <p:cNvPr id="15" name="Graphic 14" descr="End with solid fill">
            <a:extLst>
              <a:ext uri="{FF2B5EF4-FFF2-40B4-BE49-F238E27FC236}">
                <a16:creationId xmlns:a16="http://schemas.microsoft.com/office/drawing/2014/main" id="{FB2EFB3C-D89C-5B4D-B8DE-5C6152AC6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>
            <a:off x="2251956" y="4469796"/>
            <a:ext cx="1586066" cy="2093057"/>
          </a:xfrm>
          <a:prstGeom prst="rect">
            <a:avLst/>
          </a:prstGeom>
        </p:spPr>
      </p:pic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32C23F77-7EFA-F242-8F59-775AFA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 flipH="1">
            <a:off x="679617" y="3168340"/>
            <a:ext cx="1586065" cy="209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5D615-7217-4D10-7922-EA00DFD2FEC1}"/>
              </a:ext>
            </a:extLst>
          </p:cNvPr>
          <p:cNvSpPr txBox="1"/>
          <p:nvPr/>
        </p:nvSpPr>
        <p:spPr>
          <a:xfrm>
            <a:off x="389504" y="475845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fonts.google.com</a:t>
            </a:r>
            <a:r>
              <a:rPr lang="en-US" dirty="0"/>
              <a:t>/</a:t>
            </a:r>
            <a:r>
              <a:rPr lang="en-US" dirty="0" err="1"/>
              <a:t>icons?icon.size</a:t>
            </a:r>
            <a:r>
              <a:rPr lang="en-US" dirty="0"/>
              <a:t>=24&amp;icon.color=%231f1f1f</a:t>
            </a:r>
          </a:p>
        </p:txBody>
      </p:sp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F60CE3D9-B04A-3678-028F-DE83014F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08" y="1421027"/>
            <a:ext cx="914400" cy="914400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31FD5227-8496-6922-2FEB-F1CB201D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032" y="1476633"/>
            <a:ext cx="914400" cy="914400"/>
          </a:xfrm>
          <a:prstGeom prst="rect">
            <a:avLst/>
          </a:prstGeom>
        </p:spPr>
      </p:pic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114B1A78-F7BE-3701-B80E-B2EF069CD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6216" y="1569307"/>
            <a:ext cx="914400" cy="914400"/>
          </a:xfrm>
          <a:prstGeom prst="rect">
            <a:avLst/>
          </a:prstGeom>
        </p:spPr>
      </p:pic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03EF7C38-AB2C-F2EE-8664-D3A086A5F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3124" y="1476633"/>
            <a:ext cx="914400" cy="914400"/>
          </a:xfrm>
          <a:prstGeom prst="rect">
            <a:avLst/>
          </a:prstGeom>
        </p:spPr>
      </p:pic>
      <p:pic>
        <p:nvPicPr>
          <p:cNvPr id="11" name="Graphic 10" descr="Eject with solid fill">
            <a:extLst>
              <a:ext uri="{FF2B5EF4-FFF2-40B4-BE49-F238E27FC236}">
                <a16:creationId xmlns:a16="http://schemas.microsoft.com/office/drawing/2014/main" id="{B8765C49-0B90-0B01-84EC-48D0C5C0F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084541" y="1476633"/>
            <a:ext cx="914400" cy="914400"/>
          </a:xfrm>
          <a:prstGeom prst="rect">
            <a:avLst/>
          </a:prstGeom>
        </p:spPr>
      </p:pic>
      <p:pic>
        <p:nvPicPr>
          <p:cNvPr id="13" name="Graphic 12" descr="Fast Forward with solid fill">
            <a:extLst>
              <a:ext uri="{FF2B5EF4-FFF2-40B4-BE49-F238E27FC236}">
                <a16:creationId xmlns:a16="http://schemas.microsoft.com/office/drawing/2014/main" id="{1F5BDE90-2E49-DB25-6685-0693A370D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238250" y="3124200"/>
            <a:ext cx="914400" cy="914400"/>
          </a:xfrm>
          <a:prstGeom prst="rect">
            <a:avLst/>
          </a:prstGeom>
        </p:spPr>
      </p:pic>
      <p:pic>
        <p:nvPicPr>
          <p:cNvPr id="15" name="Graphic 14" descr="Fast Forward with solid fill">
            <a:extLst>
              <a:ext uri="{FF2B5EF4-FFF2-40B4-BE49-F238E27FC236}">
                <a16:creationId xmlns:a16="http://schemas.microsoft.com/office/drawing/2014/main" id="{C4C7E31F-81B1-1F4A-EB8D-B1B721B3D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91200" y="3124200"/>
            <a:ext cx="914400" cy="914400"/>
          </a:xfrm>
          <a:prstGeom prst="rect">
            <a:avLst/>
          </a:prstGeom>
        </p:spPr>
      </p:pic>
      <p:pic>
        <p:nvPicPr>
          <p:cNvPr id="18" name="Graphic 17" descr="End with solid fill">
            <a:extLst>
              <a:ext uri="{FF2B5EF4-FFF2-40B4-BE49-F238E27FC236}">
                <a16:creationId xmlns:a16="http://schemas.microsoft.com/office/drawing/2014/main" id="{0A6A50FD-E437-CB3E-FF72-8C553CCA40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 flipH="1">
            <a:off x="2396887" y="3288310"/>
            <a:ext cx="2093057" cy="2093057"/>
          </a:xfrm>
          <a:prstGeom prst="rect">
            <a:avLst/>
          </a:prstGeom>
        </p:spPr>
      </p:pic>
      <p:pic>
        <p:nvPicPr>
          <p:cNvPr id="19" name="Graphic 18" descr="End with solid fill">
            <a:extLst>
              <a:ext uri="{FF2B5EF4-FFF2-40B4-BE49-F238E27FC236}">
                <a16:creationId xmlns:a16="http://schemas.microsoft.com/office/drawing/2014/main" id="{66E119A5-76E7-1EEB-0E01-518B2A1BF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4094044" y="3796674"/>
            <a:ext cx="2093057" cy="2093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2722A-8500-A6E0-F07F-A83FBE048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5054" t="13406" r="14477" b="13690"/>
          <a:stretch>
            <a:fillRect/>
          </a:stretch>
        </p:blipFill>
        <p:spPr>
          <a:xfrm>
            <a:off x="7084541" y="4466968"/>
            <a:ext cx="1612650" cy="163249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CC941BA4-BF09-E3F9-434D-624427C60D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5450" y="1569307"/>
            <a:ext cx="914400" cy="914400"/>
          </a:xfrm>
          <a:prstGeom prst="rect">
            <a:avLst/>
          </a:prstGeom>
        </p:spPr>
      </p:pic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67CED67A-E26B-447B-F5BE-7A2B44DD3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95450" y="2454875"/>
            <a:ext cx="914400" cy="914400"/>
          </a:xfrm>
          <a:prstGeom prst="rect">
            <a:avLst/>
          </a:prstGeom>
        </p:spPr>
      </p:pic>
      <p:pic>
        <p:nvPicPr>
          <p:cNvPr id="2" name="Graphic 1" descr="Eraser with solid fill">
            <a:extLst>
              <a:ext uri="{FF2B5EF4-FFF2-40B4-BE49-F238E27FC236}">
                <a16:creationId xmlns:a16="http://schemas.microsoft.com/office/drawing/2014/main" id="{E3904450-5E70-4B05-3D94-3A9605915B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95113" y="4183762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7830F-1639-57AD-135B-55790BD6883B}"/>
              </a:ext>
            </a:extLst>
          </p:cNvPr>
          <p:cNvGrpSpPr/>
          <p:nvPr/>
        </p:nvGrpSpPr>
        <p:grpSpPr>
          <a:xfrm>
            <a:off x="8970983" y="417016"/>
            <a:ext cx="907218" cy="907218"/>
            <a:chOff x="9937216" y="790834"/>
            <a:chExt cx="907218" cy="90721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6B61F81-E910-B2EB-E6CE-65229B267704}"/>
                </a:ext>
              </a:extLst>
            </p:cNvPr>
            <p:cNvSpPr/>
            <p:nvPr/>
          </p:nvSpPr>
          <p:spPr>
            <a:xfrm>
              <a:off x="9937216" y="790834"/>
              <a:ext cx="907218" cy="907218"/>
            </a:xfrm>
            <a:prstGeom prst="round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D81F1C-9589-86A0-7690-61D2BA3FA605}"/>
                </a:ext>
              </a:extLst>
            </p:cNvPr>
            <p:cNvSpPr/>
            <p:nvPr/>
          </p:nvSpPr>
          <p:spPr>
            <a:xfrm>
              <a:off x="10083114" y="939114"/>
              <a:ext cx="630193" cy="630193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4C9D55-A09D-6D99-B34C-F0F458B0203B}"/>
              </a:ext>
            </a:extLst>
          </p:cNvPr>
          <p:cNvGrpSpPr/>
          <p:nvPr/>
        </p:nvGrpSpPr>
        <p:grpSpPr>
          <a:xfrm>
            <a:off x="10697542" y="1476633"/>
            <a:ext cx="1350295" cy="1353064"/>
            <a:chOff x="10697542" y="1476633"/>
            <a:chExt cx="1350295" cy="135306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CDD375-D223-47DA-1BEE-401B65C5EC0D}"/>
                </a:ext>
              </a:extLst>
            </p:cNvPr>
            <p:cNvSpPr/>
            <p:nvPr/>
          </p:nvSpPr>
          <p:spPr>
            <a:xfrm>
              <a:off x="11214169" y="1655805"/>
              <a:ext cx="630193" cy="827902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E4E9A1-DF26-27A9-9A27-1C6013E245F8}"/>
                </a:ext>
              </a:extLst>
            </p:cNvPr>
            <p:cNvSpPr/>
            <p:nvPr/>
          </p:nvSpPr>
          <p:spPr>
            <a:xfrm>
              <a:off x="10901454" y="1853514"/>
              <a:ext cx="630193" cy="827902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F387B78-9C3B-5196-1EAA-7668B62B80D4}"/>
                </a:ext>
              </a:extLst>
            </p:cNvPr>
            <p:cNvSpPr/>
            <p:nvPr/>
          </p:nvSpPr>
          <p:spPr>
            <a:xfrm>
              <a:off x="10697542" y="1476633"/>
              <a:ext cx="1350295" cy="1353064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7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12</cp:revision>
  <dcterms:created xsi:type="dcterms:W3CDTF">2023-08-03T21:24:58Z</dcterms:created>
  <dcterms:modified xsi:type="dcterms:W3CDTF">2025-10-07T15:10:54Z</dcterms:modified>
</cp:coreProperties>
</file>