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912" r:id="rId2"/>
    <p:sldId id="3913" r:id="rId3"/>
    <p:sldId id="3914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 snapToObjects="1">
      <p:cViewPr varScale="1">
        <p:scale>
          <a:sx n="104" d="100"/>
          <a:sy n="104" d="100"/>
        </p:scale>
        <p:origin x="232" y="7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CBD4E-9C79-1347-8F8D-E45087980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A35B3-2B1E-E84A-8EF9-13CECCB68D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C33E5-951A-1A49-BF3E-8ECF1159A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EAA07E-07F7-2D4F-B169-4634838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785B0-6785-1042-80A6-E0BDA361D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5353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81995-43AF-9C4A-8649-308D66935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FB1D7A-BCF1-E941-9892-671D42828C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C8084C-3989-D347-B759-3A754EB39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99C53C-1ADB-9141-900D-A7885CD85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8C587C-5CD8-4446-AB20-8B66E699E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7170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50BD87-D6D5-8442-9481-E9167565DF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54AFDF-DC48-ED46-A9B7-4928390FBF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809FF-2D15-9143-B58F-527BC5DD5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99040-486D-1C40-8298-C754D3737C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590C4-DAE1-1B42-A987-521353F54F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010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B829-01D8-D846-A0C1-77DA91031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98068-2A78-4D4D-861D-81FE1766FB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138F4-29DA-D049-A29F-5B49FB6FD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5A7FFE-B1D1-934E-8CB0-F43C644B5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798C8-C1B0-E243-934B-A43FEAE54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9249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74668-583F-3443-936B-18AF10F13A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44BA2-CAAC-A745-82C2-BC6A69865F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18725-9000-074C-96A2-278BADA45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7E85FF-1F58-B247-90DD-BF76B13E7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F48F-230E-234D-B86E-4C27BA289F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87775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DE675-7284-634D-B640-2C090869F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8CEEDC-B004-DB44-BECB-21DEEB5359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8BF728-8DA2-EA48-8C16-5AACBB3878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7DAFAA-851C-2F41-A10C-CDD0A2FB1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971D1A-910F-F14F-85C7-F48F412C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6443FF-1AAE-8144-B91E-52FD08165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7596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3D67A-4872-614C-BA96-96E7CB5C5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C03932-F501-8349-8404-AC654D0548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4C954-C4A2-D641-AB3D-7B7378B1A9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558168-064C-7544-B3B8-F93DE69FCA2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C89762-8D2A-1E4B-BD9D-7D84924906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60EFD08-4BEB-8449-B84F-805ED87ED0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E5A7403-EC8F-904C-AB54-4E2D64D49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A392C06-0968-1E4E-B7CC-D3515DEE9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8187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B27661-AC33-0644-9B71-F8C7D20C9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C08FB-0C8C-2A46-9CA0-E53D57D9BD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C6E1B7-B071-6D41-8612-32A31E8178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14056FF-28DD-5D4D-B748-7B4181DD5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447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828D9D-B56F-044A-A42D-96D311CD0B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499DF7-85FD-EE4E-93F5-1EA4E70BB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FB411D-65E2-0440-9D10-F87867A81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8253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45162-2990-C44B-940E-C7BACE3F4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26949C-BDBA-CE42-AAE4-24E3CDA487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C25B05-F2FF-9E40-B507-9A3963E49F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780836-5F05-724A-9925-1E1211B06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1A6423-7DB5-DC45-8792-87C0A30BF8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3C5544-FAA1-1043-A71D-A200E7E3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01843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C5233C-6984-5843-9057-6D38AE712E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D9729-E128-2F42-BEF9-8DA44D9C36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2F4189-3D63-1E41-9CFC-AA5F61F56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A484DD-F836-0A4E-8A48-85E0636E1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2A886-04C6-1747-B158-E7AFF1E9F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66BE6A-8E77-834D-AD76-39EA8B4D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689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454A84-D120-B14A-95E4-585665397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5F7709-ACFE-464C-886F-406AAA401A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8433B-94A4-E24B-9E43-2D68FA5B68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2982F3-053C-7B4D-A5CF-EFE18F3D02A0}" type="datetimeFigureOut">
              <a:rPr lang="en-US" smtClean="0"/>
              <a:t>10/7/25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83E088-CADB-9645-883B-BE984C2FE4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97BBCB-56FE-9348-9AEA-44A1AFC8B0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BF1EB-120F-BF4E-A715-AD66F732BB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6920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2.svg"/><Relationship Id="rId7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9.svg"/><Relationship Id="rId5" Type="http://schemas.openxmlformats.org/officeDocument/2006/relationships/image" Target="../media/image4.svg"/><Relationship Id="rId10" Type="http://schemas.openxmlformats.org/officeDocument/2006/relationships/image" Target="../media/image8.png"/><Relationship Id="rId4" Type="http://schemas.openxmlformats.org/officeDocument/2006/relationships/image" Target="../media/image3.png"/><Relationship Id="rId9" Type="http://schemas.openxmlformats.org/officeDocument/2006/relationships/image" Target="../media/image7.sv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7.svg"/><Relationship Id="rId18" Type="http://schemas.openxmlformats.org/officeDocument/2006/relationships/image" Target="../media/image22.png"/><Relationship Id="rId26" Type="http://schemas.openxmlformats.org/officeDocument/2006/relationships/image" Target="../media/image30.png"/><Relationship Id="rId3" Type="http://schemas.openxmlformats.org/officeDocument/2006/relationships/image" Target="../media/image11.svg"/><Relationship Id="rId21" Type="http://schemas.openxmlformats.org/officeDocument/2006/relationships/image" Target="../media/image25.svg"/><Relationship Id="rId34" Type="http://schemas.openxmlformats.org/officeDocument/2006/relationships/image" Target="../media/image38.png"/><Relationship Id="rId7" Type="http://schemas.openxmlformats.org/officeDocument/2006/relationships/image" Target="../media/image13.svg"/><Relationship Id="rId12" Type="http://schemas.openxmlformats.org/officeDocument/2006/relationships/image" Target="../media/image16.png"/><Relationship Id="rId17" Type="http://schemas.openxmlformats.org/officeDocument/2006/relationships/image" Target="../media/image21.svg"/><Relationship Id="rId25" Type="http://schemas.openxmlformats.org/officeDocument/2006/relationships/image" Target="../media/image29.svg"/><Relationship Id="rId33" Type="http://schemas.openxmlformats.org/officeDocument/2006/relationships/image" Target="../media/image37.svg"/><Relationship Id="rId2" Type="http://schemas.openxmlformats.org/officeDocument/2006/relationships/image" Target="../media/image10.png"/><Relationship Id="rId16" Type="http://schemas.openxmlformats.org/officeDocument/2006/relationships/image" Target="../media/image20.png"/><Relationship Id="rId20" Type="http://schemas.openxmlformats.org/officeDocument/2006/relationships/image" Target="../media/image24.png"/><Relationship Id="rId29" Type="http://schemas.openxmlformats.org/officeDocument/2006/relationships/image" Target="../media/image3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.png"/><Relationship Id="rId11" Type="http://schemas.openxmlformats.org/officeDocument/2006/relationships/image" Target="../media/image15.svg"/><Relationship Id="rId24" Type="http://schemas.openxmlformats.org/officeDocument/2006/relationships/image" Target="../media/image28.png"/><Relationship Id="rId32" Type="http://schemas.openxmlformats.org/officeDocument/2006/relationships/image" Target="../media/image36.png"/><Relationship Id="rId5" Type="http://schemas.openxmlformats.org/officeDocument/2006/relationships/image" Target="../media/image2.svg"/><Relationship Id="rId15" Type="http://schemas.openxmlformats.org/officeDocument/2006/relationships/image" Target="../media/image19.svg"/><Relationship Id="rId23" Type="http://schemas.openxmlformats.org/officeDocument/2006/relationships/image" Target="../media/image27.svg"/><Relationship Id="rId28" Type="http://schemas.openxmlformats.org/officeDocument/2006/relationships/image" Target="../media/image32.png"/><Relationship Id="rId10" Type="http://schemas.openxmlformats.org/officeDocument/2006/relationships/image" Target="../media/image14.png"/><Relationship Id="rId19" Type="http://schemas.openxmlformats.org/officeDocument/2006/relationships/image" Target="../media/image23.svg"/><Relationship Id="rId31" Type="http://schemas.openxmlformats.org/officeDocument/2006/relationships/image" Target="../media/image35.svg"/><Relationship Id="rId4" Type="http://schemas.openxmlformats.org/officeDocument/2006/relationships/image" Target="../media/image1.png"/><Relationship Id="rId9" Type="http://schemas.openxmlformats.org/officeDocument/2006/relationships/image" Target="../media/image4.svg"/><Relationship Id="rId14" Type="http://schemas.openxmlformats.org/officeDocument/2006/relationships/image" Target="../media/image18.png"/><Relationship Id="rId22" Type="http://schemas.openxmlformats.org/officeDocument/2006/relationships/image" Target="../media/image26.png"/><Relationship Id="rId27" Type="http://schemas.openxmlformats.org/officeDocument/2006/relationships/image" Target="../media/image31.svg"/><Relationship Id="rId30" Type="http://schemas.openxmlformats.org/officeDocument/2006/relationships/image" Target="../media/image34.png"/><Relationship Id="rId8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svg"/><Relationship Id="rId18" Type="http://schemas.openxmlformats.org/officeDocument/2006/relationships/image" Target="../media/image53.svg"/><Relationship Id="rId3" Type="http://schemas.openxmlformats.org/officeDocument/2006/relationships/image" Target="../media/image40.svg"/><Relationship Id="rId21" Type="http://schemas.openxmlformats.org/officeDocument/2006/relationships/image" Target="../media/image56.png"/><Relationship Id="rId7" Type="http://schemas.openxmlformats.org/officeDocument/2006/relationships/image" Target="../media/image44.svg"/><Relationship Id="rId12" Type="http://schemas.openxmlformats.org/officeDocument/2006/relationships/image" Target="../media/image49.png"/><Relationship Id="rId17" Type="http://schemas.openxmlformats.org/officeDocument/2006/relationships/image" Target="../media/image52.png"/><Relationship Id="rId2" Type="http://schemas.openxmlformats.org/officeDocument/2006/relationships/image" Target="../media/image39.png"/><Relationship Id="rId16" Type="http://schemas.openxmlformats.org/officeDocument/2006/relationships/image" Target="../media/image51.png"/><Relationship Id="rId20" Type="http://schemas.openxmlformats.org/officeDocument/2006/relationships/image" Target="../media/image5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3.png"/><Relationship Id="rId11" Type="http://schemas.openxmlformats.org/officeDocument/2006/relationships/image" Target="../media/image48.svg"/><Relationship Id="rId5" Type="http://schemas.openxmlformats.org/officeDocument/2006/relationships/image" Target="../media/image42.svg"/><Relationship Id="rId15" Type="http://schemas.openxmlformats.org/officeDocument/2006/relationships/image" Target="../media/image4.svg"/><Relationship Id="rId10" Type="http://schemas.openxmlformats.org/officeDocument/2006/relationships/image" Target="../media/image47.png"/><Relationship Id="rId19" Type="http://schemas.openxmlformats.org/officeDocument/2006/relationships/image" Target="../media/image54.png"/><Relationship Id="rId4" Type="http://schemas.openxmlformats.org/officeDocument/2006/relationships/image" Target="../media/image41.png"/><Relationship Id="rId9" Type="http://schemas.openxmlformats.org/officeDocument/2006/relationships/image" Target="../media/image46.svg"/><Relationship Id="rId14" Type="http://schemas.openxmlformats.org/officeDocument/2006/relationships/image" Target="../media/image3.png"/><Relationship Id="rId22" Type="http://schemas.openxmlformats.org/officeDocument/2006/relationships/image" Target="../media/image57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-4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3318" y="246898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Graphic 9" descr="Open folder outline">
            <a:extLst>
              <a:ext uri="{FF2B5EF4-FFF2-40B4-BE49-F238E27FC236}">
                <a16:creationId xmlns:a16="http://schemas.microsoft.com/office/drawing/2014/main" id="{25B0BC60-80E6-554B-A1DC-52B8D48992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113503" y="1446503"/>
            <a:ext cx="2439697" cy="2439697"/>
          </a:xfrm>
          <a:prstGeom prst="rect">
            <a:avLst/>
          </a:prstGeom>
        </p:spPr>
      </p:pic>
      <p:pic>
        <p:nvPicPr>
          <p:cNvPr id="14" name="Graphic 13" descr="Open folder with solid fill">
            <a:extLst>
              <a:ext uri="{FF2B5EF4-FFF2-40B4-BE49-F238E27FC236}">
                <a16:creationId xmlns:a16="http://schemas.microsoft.com/office/drawing/2014/main" id="{D9B76CC9-EEEF-5E45-9755-D009491A476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277935" y="-189353"/>
            <a:ext cx="2093056" cy="2093056"/>
          </a:xfrm>
          <a:prstGeom prst="rect">
            <a:avLst/>
          </a:prstGeom>
        </p:spPr>
      </p:pic>
      <p:pic>
        <p:nvPicPr>
          <p:cNvPr id="15" name="Graphic 14" descr="End with solid fill">
            <a:extLst>
              <a:ext uri="{FF2B5EF4-FFF2-40B4-BE49-F238E27FC236}">
                <a16:creationId xmlns:a16="http://schemas.microsoft.com/office/drawing/2014/main" id="{FB2EFB3C-D89C-5B4D-B8DE-5C6152AC62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>
            <a:off x="2251956" y="4469796"/>
            <a:ext cx="1586066" cy="2093057"/>
          </a:xfrm>
          <a:prstGeom prst="rect">
            <a:avLst/>
          </a:prstGeom>
        </p:spPr>
      </p:pic>
      <p:pic>
        <p:nvPicPr>
          <p:cNvPr id="16" name="Graphic 15" descr="End with solid fill">
            <a:extLst>
              <a:ext uri="{FF2B5EF4-FFF2-40B4-BE49-F238E27FC236}">
                <a16:creationId xmlns:a16="http://schemas.microsoft.com/office/drawing/2014/main" id="{32C23F77-7EFA-F242-8F59-775AFAF48B8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 r="24223"/>
          <a:stretch/>
        </p:blipFill>
        <p:spPr>
          <a:xfrm flipH="1">
            <a:off x="679617" y="3168340"/>
            <a:ext cx="1586065" cy="2093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2455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F186EFD2-CCA5-D24D-9084-7A4FC65A051C}"/>
              </a:ext>
            </a:extLst>
          </p:cNvPr>
          <p:cNvGrpSpPr/>
          <p:nvPr/>
        </p:nvGrpSpPr>
        <p:grpSpPr>
          <a:xfrm>
            <a:off x="9477633" y="704334"/>
            <a:ext cx="2228785" cy="2402546"/>
            <a:chOff x="9477633" y="704334"/>
            <a:chExt cx="2228785" cy="2402546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DAFCC2C9-81A1-2C42-AB3D-C89A1014A592}"/>
                </a:ext>
              </a:extLst>
            </p:cNvPr>
            <p:cNvSpPr/>
            <p:nvPr/>
          </p:nvSpPr>
          <p:spPr>
            <a:xfrm>
              <a:off x="9921794" y="704334"/>
              <a:ext cx="897924" cy="897924"/>
            </a:xfrm>
            <a:prstGeom prst="ellipse">
              <a:avLst/>
            </a:prstGeom>
            <a:ln w="92075">
              <a:solidFill>
                <a:schemeClr val="tx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BD9B387-6BA9-3742-8CE5-DBAC1CEA85B8}"/>
                </a:ext>
              </a:extLst>
            </p:cNvPr>
            <p:cNvSpPr/>
            <p:nvPr/>
          </p:nvSpPr>
          <p:spPr>
            <a:xfrm rot="2700000">
              <a:off x="9922303" y="1275959"/>
              <a:ext cx="917854" cy="9484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7" name="Graphic 6" descr="Right pointing backhand index with solid fill">
              <a:extLst>
                <a:ext uri="{FF2B5EF4-FFF2-40B4-BE49-F238E27FC236}">
                  <a16:creationId xmlns:a16="http://schemas.microsoft.com/office/drawing/2014/main" id="{503530A6-C994-524A-8853-A72127EAB3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 rot="16200000">
              <a:off x="9477633" y="878095"/>
              <a:ext cx="2228785" cy="2228785"/>
            </a:xfrm>
            <a:prstGeom prst="rect">
              <a:avLst/>
            </a:prstGeom>
          </p:spPr>
        </p:pic>
      </p:grpSp>
      <p:sp>
        <p:nvSpPr>
          <p:cNvPr id="16" name="Triangle 15">
            <a:extLst>
              <a:ext uri="{FF2B5EF4-FFF2-40B4-BE49-F238E27FC236}">
                <a16:creationId xmlns:a16="http://schemas.microsoft.com/office/drawing/2014/main" id="{C93C6411-45D2-0A4B-8743-0128596533DC}"/>
              </a:ext>
            </a:extLst>
          </p:cNvPr>
          <p:cNvSpPr/>
          <p:nvPr/>
        </p:nvSpPr>
        <p:spPr>
          <a:xfrm rot="5400000">
            <a:off x="4060362" y="867925"/>
            <a:ext cx="1233197" cy="1063101"/>
          </a:xfrm>
          <a:prstGeom prst="triangle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BC21200-15DD-FF4F-8E44-2830D8478953}"/>
              </a:ext>
            </a:extLst>
          </p:cNvPr>
          <p:cNvGrpSpPr/>
          <p:nvPr/>
        </p:nvGrpSpPr>
        <p:grpSpPr>
          <a:xfrm>
            <a:off x="679619" y="597856"/>
            <a:ext cx="2034652" cy="2206705"/>
            <a:chOff x="679619" y="597856"/>
            <a:chExt cx="2034652" cy="2206705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7EEA9AD0-A765-0B4D-8210-0492A397F43D}"/>
                </a:ext>
              </a:extLst>
            </p:cNvPr>
            <p:cNvGrpSpPr/>
            <p:nvPr/>
          </p:nvGrpSpPr>
          <p:grpSpPr>
            <a:xfrm>
              <a:off x="1046411" y="597856"/>
              <a:ext cx="948407" cy="1504756"/>
              <a:chOff x="9907026" y="704334"/>
              <a:chExt cx="948407" cy="1504756"/>
            </a:xfrm>
          </p:grpSpPr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56E10A75-4D24-7A4B-A834-F6BEFF9865E8}"/>
                  </a:ext>
                </a:extLst>
              </p:cNvPr>
              <p:cNvSpPr/>
              <p:nvPr/>
            </p:nvSpPr>
            <p:spPr>
              <a:xfrm>
                <a:off x="9921794" y="704334"/>
                <a:ext cx="897924" cy="897924"/>
              </a:xfrm>
              <a:prstGeom prst="ellipse">
                <a:avLst/>
              </a:prstGeom>
              <a:ln w="57150"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EE5C121F-8338-434F-8D14-C01C747AEDC3}"/>
                  </a:ext>
                </a:extLst>
              </p:cNvPr>
              <p:cNvSpPr/>
              <p:nvPr/>
            </p:nvSpPr>
            <p:spPr>
              <a:xfrm rot="2700000">
                <a:off x="9922303" y="1275959"/>
                <a:ext cx="917854" cy="9484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pic>
          <p:nvPicPr>
            <p:cNvPr id="5" name="Graphic 4" descr="Right pointing backhand index outline">
              <a:extLst>
                <a:ext uri="{FF2B5EF4-FFF2-40B4-BE49-F238E27FC236}">
                  <a16:creationId xmlns:a16="http://schemas.microsoft.com/office/drawing/2014/main" id="{20A440B0-5BD8-6F46-9271-0B90610F061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16200000">
              <a:off x="679619" y="769909"/>
              <a:ext cx="2034652" cy="2034652"/>
            </a:xfrm>
            <a:prstGeom prst="rect">
              <a:avLst/>
            </a:prstGeom>
          </p:spPr>
        </p:pic>
      </p:grpSp>
      <p:pic>
        <p:nvPicPr>
          <p:cNvPr id="24" name="Graphic 23" descr="End outline">
            <a:extLst>
              <a:ext uri="{FF2B5EF4-FFF2-40B4-BE49-F238E27FC236}">
                <a16:creationId xmlns:a16="http://schemas.microsoft.com/office/drawing/2014/main" id="{F5C09C0E-5E3C-E043-B9AC-F82D765E8E9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9840" y="123099"/>
            <a:ext cx="2541373" cy="2541373"/>
          </a:xfrm>
          <a:prstGeom prst="rect">
            <a:avLst/>
          </a:prstGeom>
        </p:spPr>
      </p:pic>
      <p:grpSp>
        <p:nvGrpSpPr>
          <p:cNvPr id="27" name="Group 26">
            <a:extLst>
              <a:ext uri="{FF2B5EF4-FFF2-40B4-BE49-F238E27FC236}">
                <a16:creationId xmlns:a16="http://schemas.microsoft.com/office/drawing/2014/main" id="{62E16E61-2C0E-CA7F-908D-7F0B34EA2B44}"/>
              </a:ext>
            </a:extLst>
          </p:cNvPr>
          <p:cNvGrpSpPr/>
          <p:nvPr/>
        </p:nvGrpSpPr>
        <p:grpSpPr>
          <a:xfrm>
            <a:off x="-1386890" y="1558417"/>
            <a:ext cx="2093057" cy="2093057"/>
            <a:chOff x="6096000" y="4803961"/>
            <a:chExt cx="2093057" cy="2093057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0766670-ECBA-C72F-4418-6157516A0866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6" name="Graphic 25" descr="End with solid fill">
              <a:extLst>
                <a:ext uri="{FF2B5EF4-FFF2-40B4-BE49-F238E27FC236}">
                  <a16:creationId xmlns:a16="http://schemas.microsoft.com/office/drawing/2014/main" id="{41A40218-87B9-024B-932A-BC97830C8D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28" name="Graphic 27" descr="Refresh with solid fill">
            <a:extLst>
              <a:ext uri="{FF2B5EF4-FFF2-40B4-BE49-F238E27FC236}">
                <a16:creationId xmlns:a16="http://schemas.microsoft.com/office/drawing/2014/main" id="{27FD3694-C9D6-DE49-9268-4C0E65B05A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3523556" y="2505958"/>
            <a:ext cx="2103120" cy="2103120"/>
          </a:xfrm>
          <a:prstGeom prst="rect">
            <a:avLst/>
          </a:prstGeom>
        </p:spPr>
      </p:pic>
      <p:pic>
        <p:nvPicPr>
          <p:cNvPr id="30" name="Graphic 29" descr="Refresh outline">
            <a:extLst>
              <a:ext uri="{FF2B5EF4-FFF2-40B4-BE49-F238E27FC236}">
                <a16:creationId xmlns:a16="http://schemas.microsoft.com/office/drawing/2014/main" id="{EFD74C89-A59B-1848-84E7-2EEC75A050B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3592" y="3386083"/>
            <a:ext cx="914400" cy="914400"/>
          </a:xfrm>
          <a:prstGeom prst="rect">
            <a:avLst/>
          </a:prstGeom>
        </p:spPr>
      </p:pic>
      <p:pic>
        <p:nvPicPr>
          <p:cNvPr id="35" name="Graphic 34" descr="Home with solid fill">
            <a:extLst>
              <a:ext uri="{FF2B5EF4-FFF2-40B4-BE49-F238E27FC236}">
                <a16:creationId xmlns:a16="http://schemas.microsoft.com/office/drawing/2014/main" id="{AA034CBD-372F-3849-A38D-03BACD3B5D1D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99871" y="4053440"/>
            <a:ext cx="914400" cy="914400"/>
          </a:xfrm>
          <a:prstGeom prst="rect">
            <a:avLst/>
          </a:prstGeom>
        </p:spPr>
      </p:pic>
      <p:pic>
        <p:nvPicPr>
          <p:cNvPr id="37" name="Graphic 36" descr="Home outline">
            <a:extLst>
              <a:ext uri="{FF2B5EF4-FFF2-40B4-BE49-F238E27FC236}">
                <a16:creationId xmlns:a16="http://schemas.microsoft.com/office/drawing/2014/main" id="{4B51F5D6-F061-E64A-8DF0-246D1A1787D9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044703" y="5073053"/>
            <a:ext cx="914400" cy="914400"/>
          </a:xfrm>
          <a:prstGeom prst="rect">
            <a:avLst/>
          </a:prstGeom>
        </p:spPr>
      </p:pic>
      <p:pic>
        <p:nvPicPr>
          <p:cNvPr id="39" name="Graphic 38" descr="Close outline">
            <a:extLst>
              <a:ext uri="{FF2B5EF4-FFF2-40B4-BE49-F238E27FC236}">
                <a16:creationId xmlns:a16="http://schemas.microsoft.com/office/drawing/2014/main" id="{C6452ADD-39F2-7844-BF52-D6CDB8EF84B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09730" y="4253054"/>
            <a:ext cx="914400" cy="914400"/>
          </a:xfrm>
          <a:prstGeom prst="rect">
            <a:avLst/>
          </a:prstGeom>
        </p:spPr>
      </p:pic>
      <p:pic>
        <p:nvPicPr>
          <p:cNvPr id="41" name="Graphic 40" descr="Close with solid fill">
            <a:extLst>
              <a:ext uri="{FF2B5EF4-FFF2-40B4-BE49-F238E27FC236}">
                <a16:creationId xmlns:a16="http://schemas.microsoft.com/office/drawing/2014/main" id="{85DDD0E3-7387-6F44-B6C3-AFE48CF91EA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8807007" y="5530253"/>
            <a:ext cx="914400" cy="914400"/>
          </a:xfrm>
          <a:prstGeom prst="rect">
            <a:avLst/>
          </a:prstGeom>
        </p:spPr>
      </p:pic>
      <p:pic>
        <p:nvPicPr>
          <p:cNvPr id="43" name="Graphic 42" descr="Add outline">
            <a:extLst>
              <a:ext uri="{FF2B5EF4-FFF2-40B4-BE49-F238E27FC236}">
                <a16:creationId xmlns:a16="http://schemas.microsoft.com/office/drawing/2014/main" id="{CDC657D4-CFDF-D149-93BA-57620C7A2919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2561767" y="325677"/>
            <a:ext cx="914400" cy="914400"/>
          </a:xfrm>
          <a:prstGeom prst="rect">
            <a:avLst/>
          </a:prstGeom>
        </p:spPr>
      </p:pic>
      <p:pic>
        <p:nvPicPr>
          <p:cNvPr id="45" name="Graphic 44" descr="Add with solid fill">
            <a:extLst>
              <a:ext uri="{FF2B5EF4-FFF2-40B4-BE49-F238E27FC236}">
                <a16:creationId xmlns:a16="http://schemas.microsoft.com/office/drawing/2014/main" id="{8730024F-40FC-5643-9A56-6A79B3CC9DD4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8331600" y="479385"/>
            <a:ext cx="914400" cy="914400"/>
          </a:xfrm>
          <a:prstGeom prst="rect">
            <a:avLst/>
          </a:prstGeom>
        </p:spPr>
      </p:pic>
      <p:pic>
        <p:nvPicPr>
          <p:cNvPr id="47" name="Graphic 46" descr="Badge Follow outline">
            <a:extLst>
              <a:ext uri="{FF2B5EF4-FFF2-40B4-BE49-F238E27FC236}">
                <a16:creationId xmlns:a16="http://schemas.microsoft.com/office/drawing/2014/main" id="{EC8475BC-63DF-6846-B1E3-980B197ADDC5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2561767" y="1389108"/>
            <a:ext cx="914400" cy="914400"/>
          </a:xfrm>
          <a:prstGeom prst="rect">
            <a:avLst/>
          </a:prstGeom>
        </p:spPr>
      </p:pic>
      <p:pic>
        <p:nvPicPr>
          <p:cNvPr id="49" name="Graphic 48" descr="Return outline">
            <a:extLst>
              <a:ext uri="{FF2B5EF4-FFF2-40B4-BE49-F238E27FC236}">
                <a16:creationId xmlns:a16="http://schemas.microsoft.com/office/drawing/2014/main" id="{EA735ADC-8408-3D45-A765-AC3D0FF24878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0837AAEB-D171-4147-B77E-FDA54E3CCDBF}"/>
              </a:ext>
            </a:extLst>
          </p:cNvPr>
          <p:cNvGrpSpPr/>
          <p:nvPr/>
        </p:nvGrpSpPr>
        <p:grpSpPr>
          <a:xfrm>
            <a:off x="7587444" y="4300483"/>
            <a:ext cx="914400" cy="949429"/>
            <a:chOff x="7800382" y="4370511"/>
            <a:chExt cx="914400" cy="949429"/>
          </a:xfrm>
        </p:grpSpPr>
        <p:pic>
          <p:nvPicPr>
            <p:cNvPr id="51" name="Graphic 50" descr="Return with solid fill">
              <a:extLst>
                <a:ext uri="{FF2B5EF4-FFF2-40B4-BE49-F238E27FC236}">
                  <a16:creationId xmlns:a16="http://schemas.microsoft.com/office/drawing/2014/main" id="{3FC51A22-9C9F-F34A-8293-D8EE5BA30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30">
              <a:extLst>
                <a:ext uri="{96DAC541-7B7A-43D3-8B79-37D633B846F1}">
                  <asvg:svgBlip xmlns:asvg="http://schemas.microsoft.com/office/drawing/2016/SVG/main" r:embed="rId31"/>
                </a:ext>
              </a:extLst>
            </a:blip>
            <a:stretch>
              <a:fillRect/>
            </a:stretch>
          </p:blipFill>
          <p:spPr>
            <a:xfrm rot="5400000">
              <a:off x="7800382" y="4405540"/>
              <a:ext cx="914400" cy="914400"/>
            </a:xfrm>
            <a:prstGeom prst="rect">
              <a:avLst/>
            </a:prstGeom>
          </p:spPr>
        </p:pic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82A4FAD-1F75-CA40-8996-FD18B9105CAD}"/>
                </a:ext>
              </a:extLst>
            </p:cNvPr>
            <p:cNvSpPr/>
            <p:nvPr/>
          </p:nvSpPr>
          <p:spPr>
            <a:xfrm>
              <a:off x="7832240" y="4370511"/>
              <a:ext cx="593591" cy="35210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5F2DA1F2-6EA9-166B-6A27-BB6F201060BC}"/>
              </a:ext>
            </a:extLst>
          </p:cNvPr>
          <p:cNvGrpSpPr/>
          <p:nvPr/>
        </p:nvGrpSpPr>
        <p:grpSpPr>
          <a:xfrm>
            <a:off x="-1267245" y="3386083"/>
            <a:ext cx="1674919" cy="1747914"/>
            <a:chOff x="4558284" y="4967841"/>
            <a:chExt cx="1674919" cy="1747914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AC1C844C-7544-A152-F9FE-2EA0363D203C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" name="Graphic 1" descr="End with solid fill">
              <a:extLst>
                <a:ext uri="{FF2B5EF4-FFF2-40B4-BE49-F238E27FC236}">
                  <a16:creationId xmlns:a16="http://schemas.microsoft.com/office/drawing/2014/main" id="{14593951-F353-AF23-936C-2BA0D1F1A9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57DDB9D-C511-BF1F-653E-7253FF80DDD8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D7600F4-FAD8-7539-5183-7626FE8B0C68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53B51F6-33CC-6DCB-CA8F-D4A9FD2F43BE}"/>
              </a:ext>
            </a:extLst>
          </p:cNvPr>
          <p:cNvGrpSpPr/>
          <p:nvPr/>
        </p:nvGrpSpPr>
        <p:grpSpPr>
          <a:xfrm flipH="1">
            <a:off x="-773140" y="5179718"/>
            <a:ext cx="1674919" cy="1747914"/>
            <a:chOff x="4558284" y="4967841"/>
            <a:chExt cx="1674919" cy="1747914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10A8870-3B3F-4C50-E238-5250B9094D43}"/>
                </a:ext>
              </a:extLst>
            </p:cNvPr>
            <p:cNvSpPr/>
            <p:nvPr/>
          </p:nvSpPr>
          <p:spPr>
            <a:xfrm>
              <a:off x="4562119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38" name="Graphic 37" descr="End with solid fill">
              <a:extLst>
                <a:ext uri="{FF2B5EF4-FFF2-40B4-BE49-F238E27FC236}">
                  <a16:creationId xmlns:a16="http://schemas.microsoft.com/office/drawing/2014/main" id="{616F31F5-8879-90ED-7900-C87DBC6C0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rcRect l="11095" t="8367" r="9383" b="11299"/>
            <a:stretch/>
          </p:blipFill>
          <p:spPr>
            <a:xfrm>
              <a:off x="4568736" y="4967841"/>
              <a:ext cx="1664467" cy="1681438"/>
            </a:xfrm>
            <a:prstGeom prst="rect">
              <a:avLst/>
            </a:prstGeom>
          </p:spPr>
        </p:pic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A19AB278-C78E-B775-13CF-4DD4D65F11B6}"/>
                </a:ext>
              </a:extLst>
            </p:cNvPr>
            <p:cNvSpPr/>
            <p:nvPr/>
          </p:nvSpPr>
          <p:spPr>
            <a:xfrm>
              <a:off x="5903843" y="5206995"/>
              <a:ext cx="293530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C3F9ADB-A262-72A7-DAF6-38506487A8CD}"/>
                </a:ext>
              </a:extLst>
            </p:cNvPr>
            <p:cNvSpPr/>
            <p:nvPr/>
          </p:nvSpPr>
          <p:spPr>
            <a:xfrm>
              <a:off x="4558284" y="5160397"/>
              <a:ext cx="650227" cy="1508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DB3918EC-6032-4B5C-175F-64D0060BBEF6}"/>
              </a:ext>
            </a:extLst>
          </p:cNvPr>
          <p:cNvGrpSpPr/>
          <p:nvPr/>
        </p:nvGrpSpPr>
        <p:grpSpPr>
          <a:xfrm flipH="1">
            <a:off x="-1442032" y="-62668"/>
            <a:ext cx="2093057" cy="2093057"/>
            <a:chOff x="6096000" y="4803961"/>
            <a:chExt cx="2093057" cy="2093057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3E72EB24-A1D1-1BBE-2779-CA0D58EBEF75}"/>
                </a:ext>
              </a:extLst>
            </p:cNvPr>
            <p:cNvSpPr/>
            <p:nvPr/>
          </p:nvSpPr>
          <p:spPr>
            <a:xfrm>
              <a:off x="6326272" y="5152771"/>
              <a:ext cx="1635254" cy="156298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48" name="Graphic 47" descr="End with solid fill">
              <a:extLst>
                <a:ext uri="{FF2B5EF4-FFF2-40B4-BE49-F238E27FC236}">
                  <a16:creationId xmlns:a16="http://schemas.microsoft.com/office/drawing/2014/main" id="{15CA7B5F-2357-79C1-2AEE-B084F072F83A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6096000" y="4803961"/>
              <a:ext cx="2093057" cy="2093057"/>
            </a:xfrm>
            <a:prstGeom prst="rect">
              <a:avLst/>
            </a:prstGeom>
          </p:spPr>
        </p:pic>
      </p:grpSp>
      <p:pic>
        <p:nvPicPr>
          <p:cNvPr id="58" name="Graphic 57" descr="End with solid fill">
            <a:extLst>
              <a:ext uri="{FF2B5EF4-FFF2-40B4-BE49-F238E27FC236}">
                <a16:creationId xmlns:a16="http://schemas.microsoft.com/office/drawing/2014/main" id="{C0181D33-31E1-BF54-7F01-B58C12BB9FFC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>
            <a:off x="5760720" y="4773168"/>
            <a:ext cx="685800" cy="2093057"/>
          </a:xfrm>
          <a:prstGeom prst="rect">
            <a:avLst/>
          </a:prstGeom>
        </p:spPr>
      </p:pic>
      <p:pic>
        <p:nvPicPr>
          <p:cNvPr id="59" name="Graphic 58" descr="End with solid fill">
            <a:extLst>
              <a:ext uri="{FF2B5EF4-FFF2-40B4-BE49-F238E27FC236}">
                <a16:creationId xmlns:a16="http://schemas.microsoft.com/office/drawing/2014/main" id="{0EB2CE09-D574-2E9B-AD8E-42A88B816C5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9264207" y="3651474"/>
            <a:ext cx="2093057" cy="2093057"/>
          </a:xfrm>
          <a:prstGeom prst="rect">
            <a:avLst/>
          </a:prstGeom>
        </p:spPr>
      </p:pic>
      <p:pic>
        <p:nvPicPr>
          <p:cNvPr id="60" name="Graphic 59" descr="End with solid fill">
            <a:extLst>
              <a:ext uri="{FF2B5EF4-FFF2-40B4-BE49-F238E27FC236}">
                <a16:creationId xmlns:a16="http://schemas.microsoft.com/office/drawing/2014/main" id="{69411464-90B6-86F5-105F-7C8D25C40850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rcRect l="42413" t="-180" r="24822" b="180"/>
          <a:stretch/>
        </p:blipFill>
        <p:spPr>
          <a:xfrm flipH="1">
            <a:off x="6645342" y="4940924"/>
            <a:ext cx="685800" cy="2093057"/>
          </a:xfrm>
          <a:prstGeom prst="rect">
            <a:avLst/>
          </a:prstGeom>
        </p:spPr>
      </p:pic>
      <p:pic>
        <p:nvPicPr>
          <p:cNvPr id="61" name="Graphic 60" descr="End with solid fill">
            <a:extLst>
              <a:ext uri="{FF2B5EF4-FFF2-40B4-BE49-F238E27FC236}">
                <a16:creationId xmlns:a16="http://schemas.microsoft.com/office/drawing/2014/main" id="{E84AE1EB-8E9A-8651-6C61-1DE2AF2AEBC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 flipH="1">
            <a:off x="7184878" y="2350018"/>
            <a:ext cx="2093057" cy="2093057"/>
          </a:xfrm>
          <a:prstGeom prst="rect">
            <a:avLst/>
          </a:prstGeom>
        </p:spPr>
      </p:pic>
      <p:pic>
        <p:nvPicPr>
          <p:cNvPr id="65" name="Graphic 64" descr="Repeat outline">
            <a:extLst>
              <a:ext uri="{FF2B5EF4-FFF2-40B4-BE49-F238E27FC236}">
                <a16:creationId xmlns:a16="http://schemas.microsoft.com/office/drawing/2014/main" id="{CEC70DB6-3225-CD76-618B-2672EE4C976B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r:embed="rId33"/>
              </a:ext>
            </a:extLst>
          </a:blip>
          <a:stretch>
            <a:fillRect/>
          </a:stretch>
        </p:blipFill>
        <p:spPr>
          <a:xfrm>
            <a:off x="4528333" y="364330"/>
            <a:ext cx="570434" cy="570434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96B1BBAA-3E3A-08BC-F15D-96A13921A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6095" y="4763105"/>
            <a:ext cx="2103120" cy="21031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94D2BA8-529C-374C-9B5F-7B24D963DBAE}"/>
              </a:ext>
            </a:extLst>
          </p:cNvPr>
          <p:cNvSpPr txBox="1"/>
          <p:nvPr/>
        </p:nvSpPr>
        <p:spPr>
          <a:xfrm>
            <a:off x="1967948" y="3298999"/>
            <a:ext cx="68182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create </a:t>
            </a:r>
            <a:r>
              <a:rPr lang="en-US" dirty="0" err="1"/>
              <a:t>opendialog.ui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3890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Garbage with solid fill">
            <a:extLst>
              <a:ext uri="{FF2B5EF4-FFF2-40B4-BE49-F238E27FC236}">
                <a16:creationId xmlns:a16="http://schemas.microsoft.com/office/drawing/2014/main" id="{F60CE3D9-B04A-3678-028F-DE83014F66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69308" y="1421027"/>
            <a:ext cx="914400" cy="914400"/>
          </a:xfrm>
          <a:prstGeom prst="rect">
            <a:avLst/>
          </a:prstGeom>
        </p:spPr>
      </p:pic>
      <p:pic>
        <p:nvPicPr>
          <p:cNvPr id="5" name="Graphic 4" descr="Play with solid fill">
            <a:extLst>
              <a:ext uri="{FF2B5EF4-FFF2-40B4-BE49-F238E27FC236}">
                <a16:creationId xmlns:a16="http://schemas.microsoft.com/office/drawing/2014/main" id="{31FD5227-8496-6922-2FEB-F1CB201D957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820032" y="1476633"/>
            <a:ext cx="914400" cy="914400"/>
          </a:xfrm>
          <a:prstGeom prst="rect">
            <a:avLst/>
          </a:prstGeom>
        </p:spPr>
      </p:pic>
      <p:pic>
        <p:nvPicPr>
          <p:cNvPr id="7" name="Graphic 6" descr="Pause with solid fill">
            <a:extLst>
              <a:ext uri="{FF2B5EF4-FFF2-40B4-BE49-F238E27FC236}">
                <a16:creationId xmlns:a16="http://schemas.microsoft.com/office/drawing/2014/main" id="{114B1A78-F7BE-3701-B80E-B2EF069CD07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986216" y="1569307"/>
            <a:ext cx="914400" cy="914400"/>
          </a:xfrm>
          <a:prstGeom prst="rect">
            <a:avLst/>
          </a:prstGeom>
        </p:spPr>
      </p:pic>
      <p:pic>
        <p:nvPicPr>
          <p:cNvPr id="9" name="Graphic 8" descr="Stop with solid fill">
            <a:extLst>
              <a:ext uri="{FF2B5EF4-FFF2-40B4-BE49-F238E27FC236}">
                <a16:creationId xmlns:a16="http://schemas.microsoft.com/office/drawing/2014/main" id="{03EF7C38-AB2C-F2EE-8664-D3A086A5F17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403124" y="1476633"/>
            <a:ext cx="914400" cy="914400"/>
          </a:xfrm>
          <a:prstGeom prst="rect">
            <a:avLst/>
          </a:prstGeom>
        </p:spPr>
      </p:pic>
      <p:pic>
        <p:nvPicPr>
          <p:cNvPr id="11" name="Graphic 10" descr="Eject with solid fill">
            <a:extLst>
              <a:ext uri="{FF2B5EF4-FFF2-40B4-BE49-F238E27FC236}">
                <a16:creationId xmlns:a16="http://schemas.microsoft.com/office/drawing/2014/main" id="{B8765C49-0B90-0B01-84EC-48D0C5C0FA9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 rot="5400000">
            <a:off x="7084541" y="1476633"/>
            <a:ext cx="914400" cy="914400"/>
          </a:xfrm>
          <a:prstGeom prst="rect">
            <a:avLst/>
          </a:prstGeom>
        </p:spPr>
      </p:pic>
      <p:pic>
        <p:nvPicPr>
          <p:cNvPr id="13" name="Graphic 12" descr="Fast Forward with solid fill">
            <a:extLst>
              <a:ext uri="{FF2B5EF4-FFF2-40B4-BE49-F238E27FC236}">
                <a16:creationId xmlns:a16="http://schemas.microsoft.com/office/drawing/2014/main" id="{1F5BDE90-2E49-DB25-6685-0693A370DC2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5400000">
            <a:off x="8238250" y="3124200"/>
            <a:ext cx="914400" cy="914400"/>
          </a:xfrm>
          <a:prstGeom prst="rect">
            <a:avLst/>
          </a:prstGeom>
        </p:spPr>
      </p:pic>
      <p:pic>
        <p:nvPicPr>
          <p:cNvPr id="15" name="Graphic 14" descr="Fast Forward with solid fill">
            <a:extLst>
              <a:ext uri="{FF2B5EF4-FFF2-40B4-BE49-F238E27FC236}">
                <a16:creationId xmlns:a16="http://schemas.microsoft.com/office/drawing/2014/main" id="{C4C7E31F-81B1-1F4A-EB8D-B1B721B3DE2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 rot="16200000">
            <a:off x="5791200" y="3124200"/>
            <a:ext cx="914400" cy="914400"/>
          </a:xfrm>
          <a:prstGeom prst="rect">
            <a:avLst/>
          </a:prstGeom>
        </p:spPr>
      </p:pic>
      <p:pic>
        <p:nvPicPr>
          <p:cNvPr id="18" name="Graphic 17" descr="End with solid fill">
            <a:extLst>
              <a:ext uri="{FF2B5EF4-FFF2-40B4-BE49-F238E27FC236}">
                <a16:creationId xmlns:a16="http://schemas.microsoft.com/office/drawing/2014/main" id="{0A6A50FD-E437-CB3E-FF72-8C553CCA40C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16200000" flipH="1">
            <a:off x="2396887" y="3288310"/>
            <a:ext cx="2093057" cy="2093057"/>
          </a:xfrm>
          <a:prstGeom prst="rect">
            <a:avLst/>
          </a:prstGeom>
        </p:spPr>
      </p:pic>
      <p:pic>
        <p:nvPicPr>
          <p:cNvPr id="19" name="Graphic 18" descr="End with solid fill">
            <a:extLst>
              <a:ext uri="{FF2B5EF4-FFF2-40B4-BE49-F238E27FC236}">
                <a16:creationId xmlns:a16="http://schemas.microsoft.com/office/drawing/2014/main" id="{66E119A5-76E7-1EEB-0E01-518B2A1BF642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 rot="5400000" flipH="1">
            <a:off x="4094044" y="3796674"/>
            <a:ext cx="2093057" cy="2093057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06A2722A-8500-A6E0-F07F-A83FBE0484A2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l="15054" t="13406" r="14477" b="13690"/>
          <a:stretch>
            <a:fillRect/>
          </a:stretch>
        </p:blipFill>
        <p:spPr>
          <a:xfrm>
            <a:off x="7084541" y="4466968"/>
            <a:ext cx="1612650" cy="1632496"/>
          </a:xfrm>
          <a:prstGeom prst="rect">
            <a:avLst/>
          </a:prstGeom>
        </p:spPr>
      </p:pic>
      <p:pic>
        <p:nvPicPr>
          <p:cNvPr id="22" name="Graphic 21" descr="Pencil with solid fill">
            <a:extLst>
              <a:ext uri="{FF2B5EF4-FFF2-40B4-BE49-F238E27FC236}">
                <a16:creationId xmlns:a16="http://schemas.microsoft.com/office/drawing/2014/main" id="{CC941BA4-BF09-E3F9-434D-624427C60D6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8695450" y="1569307"/>
            <a:ext cx="914400" cy="914400"/>
          </a:xfrm>
          <a:prstGeom prst="rect">
            <a:avLst/>
          </a:prstGeom>
        </p:spPr>
      </p:pic>
      <p:pic>
        <p:nvPicPr>
          <p:cNvPr id="24" name="Graphic 23" descr="Disk with solid fill">
            <a:extLst>
              <a:ext uri="{FF2B5EF4-FFF2-40B4-BE49-F238E27FC236}">
                <a16:creationId xmlns:a16="http://schemas.microsoft.com/office/drawing/2014/main" id="{67CED67A-E26B-447B-F5BE-7A2B44DD304E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8695450" y="2454875"/>
            <a:ext cx="914400" cy="914400"/>
          </a:xfrm>
          <a:prstGeom prst="rect">
            <a:avLst/>
          </a:prstGeom>
        </p:spPr>
      </p:pic>
      <p:pic>
        <p:nvPicPr>
          <p:cNvPr id="2" name="Graphic 1" descr="Eraser with solid fill">
            <a:extLst>
              <a:ext uri="{FF2B5EF4-FFF2-40B4-BE49-F238E27FC236}">
                <a16:creationId xmlns:a16="http://schemas.microsoft.com/office/drawing/2014/main" id="{E3904450-5E70-4B05-3D94-3A9605915BF4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9795113" y="4183762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E737830F-1639-57AD-135B-55790BD6883B}"/>
              </a:ext>
            </a:extLst>
          </p:cNvPr>
          <p:cNvGrpSpPr/>
          <p:nvPr/>
        </p:nvGrpSpPr>
        <p:grpSpPr>
          <a:xfrm>
            <a:off x="8970983" y="417016"/>
            <a:ext cx="907218" cy="907218"/>
            <a:chOff x="9937216" y="790834"/>
            <a:chExt cx="907218" cy="907218"/>
          </a:xfrm>
        </p:grpSpPr>
        <p:sp>
          <p:nvSpPr>
            <p:cNvPr id="10" name="Rounded Rectangle 9">
              <a:extLst>
                <a:ext uri="{FF2B5EF4-FFF2-40B4-BE49-F238E27FC236}">
                  <a16:creationId xmlns:a16="http://schemas.microsoft.com/office/drawing/2014/main" id="{F6B61F81-E910-B2EB-E6CE-65229B267704}"/>
                </a:ext>
              </a:extLst>
            </p:cNvPr>
            <p:cNvSpPr/>
            <p:nvPr/>
          </p:nvSpPr>
          <p:spPr>
            <a:xfrm>
              <a:off x="9937216" y="790834"/>
              <a:ext cx="907218" cy="907218"/>
            </a:xfrm>
            <a:prstGeom prst="roundRect">
              <a:avLst/>
            </a:prstGeom>
            <a:noFill/>
            <a:ln w="1270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" name="Rounded Rectangle 3">
              <a:extLst>
                <a:ext uri="{FF2B5EF4-FFF2-40B4-BE49-F238E27FC236}">
                  <a16:creationId xmlns:a16="http://schemas.microsoft.com/office/drawing/2014/main" id="{0DD81F1C-9589-86A0-7690-61D2BA3FA605}"/>
                </a:ext>
              </a:extLst>
            </p:cNvPr>
            <p:cNvSpPr/>
            <p:nvPr/>
          </p:nvSpPr>
          <p:spPr>
            <a:xfrm>
              <a:off x="10083114" y="939114"/>
              <a:ext cx="630193" cy="630193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664C9D55-A09D-6D99-B34C-F0F458B0203B}"/>
              </a:ext>
            </a:extLst>
          </p:cNvPr>
          <p:cNvGrpSpPr/>
          <p:nvPr/>
        </p:nvGrpSpPr>
        <p:grpSpPr>
          <a:xfrm>
            <a:off x="10697542" y="1476633"/>
            <a:ext cx="1350295" cy="1353064"/>
            <a:chOff x="10697542" y="1476633"/>
            <a:chExt cx="1350295" cy="1353064"/>
          </a:xfrm>
        </p:grpSpPr>
        <p:sp>
          <p:nvSpPr>
            <p:cNvPr id="8" name="Rounded Rectangle 7">
              <a:extLst>
                <a:ext uri="{FF2B5EF4-FFF2-40B4-BE49-F238E27FC236}">
                  <a16:creationId xmlns:a16="http://schemas.microsoft.com/office/drawing/2014/main" id="{F6CDD375-D223-47DA-1BEE-401B65C5EC0D}"/>
                </a:ext>
              </a:extLst>
            </p:cNvPr>
            <p:cNvSpPr/>
            <p:nvPr/>
          </p:nvSpPr>
          <p:spPr>
            <a:xfrm>
              <a:off x="11214169" y="1655805"/>
              <a:ext cx="630193" cy="827902"/>
            </a:xfrm>
            <a:prstGeom prst="roundRect">
              <a:avLst/>
            </a:prstGeom>
            <a:noFill/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ounded Rectangle 5">
              <a:extLst>
                <a:ext uri="{FF2B5EF4-FFF2-40B4-BE49-F238E27FC236}">
                  <a16:creationId xmlns:a16="http://schemas.microsoft.com/office/drawing/2014/main" id="{65E4E9A1-DF26-27A9-9A27-1C6013E245F8}"/>
                </a:ext>
              </a:extLst>
            </p:cNvPr>
            <p:cNvSpPr/>
            <p:nvPr/>
          </p:nvSpPr>
          <p:spPr>
            <a:xfrm>
              <a:off x="10901454" y="1853514"/>
              <a:ext cx="630193" cy="827902"/>
            </a:xfrm>
            <a:prstGeom prst="roundRect">
              <a:avLst/>
            </a:prstGeom>
            <a:solidFill>
              <a:schemeClr val="bg1"/>
            </a:solidFill>
            <a:ln w="1270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ounded Rectangle 13">
              <a:extLst>
                <a:ext uri="{FF2B5EF4-FFF2-40B4-BE49-F238E27FC236}">
                  <a16:creationId xmlns:a16="http://schemas.microsoft.com/office/drawing/2014/main" id="{DF387B78-9C3B-5196-1EAA-7668B62B80D4}"/>
                </a:ext>
              </a:extLst>
            </p:cNvPr>
            <p:cNvSpPr/>
            <p:nvPr/>
          </p:nvSpPr>
          <p:spPr>
            <a:xfrm>
              <a:off x="10697542" y="1476633"/>
              <a:ext cx="1350295" cy="1353064"/>
            </a:xfrm>
            <a:prstGeom prst="roundRect">
              <a:avLst/>
            </a:prstGeom>
            <a:noFill/>
            <a:ln w="76200"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967886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</TotalTime>
  <Words>4</Words>
  <Application>Microsoft Macintosh PowerPoint</Application>
  <PresentationFormat>Widescreen</PresentationFormat>
  <Paragraphs>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Rodolakis, Fanny M.</dc:creator>
  <cp:lastModifiedBy>Rodolakis, Fanny M.</cp:lastModifiedBy>
  <cp:revision>11</cp:revision>
  <dcterms:created xsi:type="dcterms:W3CDTF">2023-08-03T21:24:58Z</dcterms:created>
  <dcterms:modified xsi:type="dcterms:W3CDTF">2025-10-07T15:07:50Z</dcterms:modified>
</cp:coreProperties>
</file>