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400" d="100"/>
          <a:sy n="400" d="100"/>
        </p:scale>
        <p:origin x="144" y="-10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21" Type="http://schemas.openxmlformats.org/officeDocument/2006/relationships/image" Target="../media/image56.pn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24" Type="http://schemas.openxmlformats.org/officeDocument/2006/relationships/image" Target="../media/image59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23" Type="http://schemas.openxmlformats.org/officeDocument/2006/relationships/image" Target="../media/image58.pn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2607810" y="2739162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113958" y="4980977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631" y="185965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2250" y="2927887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25D615-7217-4D10-7922-EA00DFD2FEC1}"/>
              </a:ext>
            </a:extLst>
          </p:cNvPr>
          <p:cNvSpPr txBox="1"/>
          <p:nvPr/>
        </p:nvSpPr>
        <p:spPr>
          <a:xfrm>
            <a:off x="389504" y="475845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fonts.google.com</a:t>
            </a:r>
            <a:r>
              <a:rPr lang="en-US" dirty="0"/>
              <a:t>/</a:t>
            </a:r>
            <a:r>
              <a:rPr lang="en-US" dirty="0" err="1"/>
              <a:t>icons?icon.size</a:t>
            </a:r>
            <a:r>
              <a:rPr lang="en-US" dirty="0"/>
              <a:t>=24&amp;icon.color=%231f1f1f</a:t>
            </a:r>
          </a:p>
        </p:txBody>
      </p: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62" y="3369275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95450" y="2454875"/>
            <a:ext cx="914400" cy="914400"/>
          </a:xfrm>
          <a:prstGeom prst="rect">
            <a:avLst/>
          </a:prstGeom>
        </p:spPr>
      </p:pic>
      <p:pic>
        <p:nvPicPr>
          <p:cNvPr id="2" name="Graphic 1" descr="Eraser with solid fill">
            <a:extLst>
              <a:ext uri="{FF2B5EF4-FFF2-40B4-BE49-F238E27FC236}">
                <a16:creationId xmlns:a16="http://schemas.microsoft.com/office/drawing/2014/main" id="{E3904450-5E70-4B05-3D94-3A9605915B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5113" y="4183762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7830F-1639-57AD-135B-55790BD6883B}"/>
              </a:ext>
            </a:extLst>
          </p:cNvPr>
          <p:cNvGrpSpPr/>
          <p:nvPr/>
        </p:nvGrpSpPr>
        <p:grpSpPr>
          <a:xfrm>
            <a:off x="8970983" y="417016"/>
            <a:ext cx="907218" cy="907218"/>
            <a:chOff x="9937216" y="790834"/>
            <a:chExt cx="907218" cy="9072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B61F81-E910-B2EB-E6CE-65229B267704}"/>
                </a:ext>
              </a:extLst>
            </p:cNvPr>
            <p:cNvSpPr/>
            <p:nvPr/>
          </p:nvSpPr>
          <p:spPr>
            <a:xfrm>
              <a:off x="9937216" y="790834"/>
              <a:ext cx="907218" cy="907218"/>
            </a:xfrm>
            <a:prstGeom prst="round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D81F1C-9589-86A0-7690-61D2BA3FA605}"/>
                </a:ext>
              </a:extLst>
            </p:cNvPr>
            <p:cNvSpPr/>
            <p:nvPr/>
          </p:nvSpPr>
          <p:spPr>
            <a:xfrm>
              <a:off x="10083114" y="939114"/>
              <a:ext cx="630193" cy="630193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C9D55-A09D-6D99-B34C-F0F458B0203B}"/>
              </a:ext>
            </a:extLst>
          </p:cNvPr>
          <p:cNvGrpSpPr/>
          <p:nvPr/>
        </p:nvGrpSpPr>
        <p:grpSpPr>
          <a:xfrm>
            <a:off x="10697542" y="1476633"/>
            <a:ext cx="1350295" cy="1353064"/>
            <a:chOff x="10697542" y="1476633"/>
            <a:chExt cx="1350295" cy="135306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CDD375-D223-47DA-1BEE-401B65C5EC0D}"/>
                </a:ext>
              </a:extLst>
            </p:cNvPr>
            <p:cNvSpPr/>
            <p:nvPr/>
          </p:nvSpPr>
          <p:spPr>
            <a:xfrm>
              <a:off x="11214169" y="1655805"/>
              <a:ext cx="630193" cy="827902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E4E9A1-DF26-27A9-9A27-1C6013E245F8}"/>
                </a:ext>
              </a:extLst>
            </p:cNvPr>
            <p:cNvSpPr/>
            <p:nvPr/>
          </p:nvSpPr>
          <p:spPr>
            <a:xfrm>
              <a:off x="10901454" y="1853514"/>
              <a:ext cx="630193" cy="827902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387B78-9C3B-5196-1EAA-7668B62B80D4}"/>
                </a:ext>
              </a:extLst>
            </p:cNvPr>
            <p:cNvSpPr/>
            <p:nvPr/>
          </p:nvSpPr>
          <p:spPr>
            <a:xfrm>
              <a:off x="10697542" y="1476633"/>
              <a:ext cx="1350295" cy="1353064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50D246-94BE-53A9-55E5-C6A88EB70FCD}"/>
              </a:ext>
            </a:extLst>
          </p:cNvPr>
          <p:cNvGrpSpPr/>
          <p:nvPr/>
        </p:nvGrpSpPr>
        <p:grpSpPr>
          <a:xfrm>
            <a:off x="417476" y="4826016"/>
            <a:ext cx="1665612" cy="914400"/>
            <a:chOff x="384565" y="4796819"/>
            <a:chExt cx="1665612" cy="914400"/>
          </a:xfrm>
        </p:grpSpPr>
        <p:pic>
          <p:nvPicPr>
            <p:cNvPr id="17" name="Graphic 16" descr="Pause with solid fill">
              <a:extLst>
                <a:ext uri="{FF2B5EF4-FFF2-40B4-BE49-F238E27FC236}">
                  <a16:creationId xmlns:a16="http://schemas.microsoft.com/office/drawing/2014/main" id="{EC41E10C-CBC1-DB52-179D-6D98F6983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4565" y="4796819"/>
              <a:ext cx="914400" cy="914400"/>
            </a:xfrm>
            <a:prstGeom prst="rect">
              <a:avLst/>
            </a:prstGeom>
          </p:spPr>
        </p:pic>
        <p:pic>
          <p:nvPicPr>
            <p:cNvPr id="23" name="Graphic 22" descr="Exclamation mark with solid fill">
              <a:extLst>
                <a:ext uri="{FF2B5EF4-FFF2-40B4-BE49-F238E27FC236}">
                  <a16:creationId xmlns:a16="http://schemas.microsoft.com/office/drawing/2014/main" id="{3ED3AD57-7EB2-7CDA-BFF6-874792047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135777" y="4843746"/>
              <a:ext cx="914400" cy="8205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25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15</cp:revision>
  <dcterms:created xsi:type="dcterms:W3CDTF">2023-08-03T21:24:58Z</dcterms:created>
  <dcterms:modified xsi:type="dcterms:W3CDTF">2025-10-10T20:17:01Z</dcterms:modified>
</cp:coreProperties>
</file>