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pic>
        <p:nvPicPr>
          <p:cNvPr id="26" name="Graphic 25" descr="End with solid fill">
            <a:extLst>
              <a:ext uri="{FF2B5EF4-FFF2-40B4-BE49-F238E27FC236}">
                <a16:creationId xmlns:a16="http://schemas.microsoft.com/office/drawing/2014/main" id="{41A40218-87B9-024B-932A-BC97830C8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8289" y="3562550"/>
            <a:ext cx="2093057" cy="2093057"/>
          </a:xfrm>
          <a:prstGeom prst="rect">
            <a:avLst/>
          </a:prstGeom>
        </p:spPr>
      </p:pic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1" name="Graphic 30" descr="End with solid fill">
            <a:extLst>
              <a:ext uri="{FF2B5EF4-FFF2-40B4-BE49-F238E27FC236}">
                <a16:creationId xmlns:a16="http://schemas.microsoft.com/office/drawing/2014/main" id="{57D772FE-290C-F74C-8FC7-EC0180145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667500" y="2207426"/>
            <a:ext cx="2093057" cy="2093057"/>
          </a:xfrm>
          <a:prstGeom prst="rect">
            <a:avLst/>
          </a:prstGeom>
        </p:spPr>
      </p:pic>
      <p:sp>
        <p:nvSpPr>
          <p:cNvPr id="32" name="Triangle 31">
            <a:extLst>
              <a:ext uri="{FF2B5EF4-FFF2-40B4-BE49-F238E27FC236}">
                <a16:creationId xmlns:a16="http://schemas.microsoft.com/office/drawing/2014/main" id="{4B0E1157-6D5E-D84A-8DD3-C3176CC4205B}"/>
              </a:ext>
            </a:extLst>
          </p:cNvPr>
          <p:cNvSpPr>
            <a:spLocks/>
          </p:cNvSpPr>
          <p:nvPr/>
        </p:nvSpPr>
        <p:spPr>
          <a:xfrm rot="5400000">
            <a:off x="6139544" y="4967897"/>
            <a:ext cx="1124712" cy="914400"/>
          </a:xfrm>
          <a:prstGeom prst="triangl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843227B8-CD8B-3442-809D-ACB1F200C968}"/>
              </a:ext>
            </a:extLst>
          </p:cNvPr>
          <p:cNvSpPr>
            <a:spLocks/>
          </p:cNvSpPr>
          <p:nvPr/>
        </p:nvSpPr>
        <p:spPr>
          <a:xfrm rot="16200000" flipH="1">
            <a:off x="3555560" y="4967897"/>
            <a:ext cx="1124712" cy="914400"/>
          </a:xfrm>
          <a:prstGeom prst="triangl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2</cp:revision>
  <dcterms:created xsi:type="dcterms:W3CDTF">2023-08-03T21:24:58Z</dcterms:created>
  <dcterms:modified xsi:type="dcterms:W3CDTF">2023-08-14T17:57:45Z</dcterms:modified>
</cp:coreProperties>
</file>