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  <p:sldId id="39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10.svg"/><Relationship Id="rId21" Type="http://schemas.openxmlformats.org/officeDocument/2006/relationships/image" Target="../media/image24.svg"/><Relationship Id="rId34" Type="http://schemas.openxmlformats.org/officeDocument/2006/relationships/image" Target="../media/image5.pn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33" Type="http://schemas.openxmlformats.org/officeDocument/2006/relationships/image" Target="../media/image36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25B0BC60-80E6-554B-A1DC-52B8D4899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3503" y="1446503"/>
            <a:ext cx="2439697" cy="2439697"/>
          </a:xfrm>
          <a:prstGeom prst="rect">
            <a:avLst/>
          </a:prstGeom>
        </p:spPr>
      </p:pic>
      <p:pic>
        <p:nvPicPr>
          <p:cNvPr id="12" name="Picture 2" descr="Refresh, reload icon - Free download on Iconfinder">
            <a:extLst>
              <a:ext uri="{FF2B5EF4-FFF2-40B4-BE49-F238E27FC236}">
                <a16:creationId xmlns:a16="http://schemas.microsoft.com/office/drawing/2014/main" id="{72DA2C45-BA7F-5148-8B6B-B5D6135F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0" y="3429000"/>
            <a:ext cx="2805934" cy="28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4D2BA8-529C-374C-9B5F-7B24D963DBAE}"/>
              </a:ext>
            </a:extLst>
          </p:cNvPr>
          <p:cNvSpPr txBox="1"/>
          <p:nvPr/>
        </p:nvSpPr>
        <p:spPr>
          <a:xfrm>
            <a:off x="1967948" y="3298999"/>
            <a:ext cx="681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opendialog.ui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7</cp:revision>
  <dcterms:created xsi:type="dcterms:W3CDTF">2023-08-03T21:24:58Z</dcterms:created>
  <dcterms:modified xsi:type="dcterms:W3CDTF">2023-09-03T17:27:41Z</dcterms:modified>
</cp:coreProperties>
</file>