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912" r:id="rId2"/>
    <p:sldId id="391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BD4E-9C79-1347-8F8D-E45087980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A35B3-2B1E-E84A-8EF9-13CECCB68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C33E5-951A-1A49-BF3E-8ECF1159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A07E-07F7-2D4F-B169-4634838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85B0-6785-1042-80A6-E0BDA361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1995-43AF-9C4A-8649-308D6693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B1D7A-BCF1-E941-9892-671D42828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8084C-3989-D347-B759-3A754EB3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C53C-1ADB-9141-900D-A7885CD8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C587C-5CD8-4446-AB20-8B66E699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7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0BD87-D6D5-8442-9481-E9167565D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4AFDF-DC48-ED46-A9B7-4928390FB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809FF-2D15-9143-B58F-527BC5D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99040-486D-1C40-8298-C754D37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590C4-DAE1-1B42-A987-521353F5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0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B829-01D8-D846-A0C1-77DA9103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8068-2A78-4D4D-861D-81FE1766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138F4-29DA-D049-A29F-5B49FB6F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7FFE-B1D1-934E-8CB0-F43C644B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798C8-C1B0-E243-934B-A43FEAE5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4668-583F-3443-936B-18AF10F1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44BA2-CAAC-A745-82C2-BC6A69865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8725-9000-074C-96A2-278BADA4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85FF-1F58-B247-90DD-BF76B13E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F48F-230E-234D-B86E-4C27BA28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E675-7284-634D-B640-2C090869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EEDC-B004-DB44-BECB-21DEEB535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BF728-8DA2-EA48-8C16-5AACBB387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DAFAA-851C-2F41-A10C-CDD0A2FB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71D1A-910F-F14F-85C7-F48F412C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443FF-1AAE-8144-B91E-52FD0816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9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D67A-4872-614C-BA96-96E7CB5C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03932-F501-8349-8404-AC654D054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4C954-C4A2-D641-AB3D-7B7378B1A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58168-064C-7544-B3B8-F93DE69FC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89762-8D2A-1E4B-BD9D-7D8492490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EFD08-4BEB-8449-B84F-805ED87E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A7403-EC8F-904C-AB54-4E2D64D4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92C06-0968-1E4E-B7CC-D3515DEE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1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7661-AC33-0644-9B71-F8C7D20C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C08FB-0C8C-2A46-9CA0-E53D57D9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6E1B7-B071-6D41-8612-32A31E81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056FF-28DD-5D4D-B748-7B4181DD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28D9D-B56F-044A-A42D-96D311CD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99DF7-85FD-EE4E-93F5-1EA4E70B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B411D-65E2-0440-9D10-F87867A8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2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5162-2990-C44B-940E-C7BACE3F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949C-BDBA-CE42-AAE4-24E3CDA4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25B05-F2FF-9E40-B507-9A3963E49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80836-5F05-724A-9925-1E1211B0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A6423-7DB5-DC45-8792-87C0A30B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C5544-FAA1-1043-A71D-A200E7E3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8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233C-6984-5843-9057-6D38AE71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D9729-E128-2F42-BEF9-8DA44D9C3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F4189-3D63-1E41-9CFC-AA5F61F56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484DD-F836-0A4E-8A48-85E0636E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2A886-04C6-1747-B158-E7AFF1E9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6BE6A-8E77-834D-AD76-39EA8B4D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8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54A84-D120-B14A-95E4-58566539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F7709-ACFE-464C-886F-406AAA401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8433B-94A4-E24B-9E43-2D68FA5B6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982F3-053C-7B4D-A5CF-EFE18F3D02A0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3E088-CADB-9645-883B-BE984C2FE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7BBCB-56FE-9348-9AEA-44A1AFC8B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svg"/><Relationship Id="rId5" Type="http://schemas.openxmlformats.org/officeDocument/2006/relationships/image" Target="../media/image4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11.svg"/><Relationship Id="rId21" Type="http://schemas.openxmlformats.org/officeDocument/2006/relationships/image" Target="../media/image25.svg"/><Relationship Id="rId34" Type="http://schemas.openxmlformats.org/officeDocument/2006/relationships/image" Target="../media/image38.png"/><Relationship Id="rId7" Type="http://schemas.openxmlformats.org/officeDocument/2006/relationships/image" Target="../media/image13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33" Type="http://schemas.openxmlformats.org/officeDocument/2006/relationships/image" Target="../media/image37.svg"/><Relationship Id="rId2" Type="http://schemas.openxmlformats.org/officeDocument/2006/relationships/image" Target="../media/image1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5" Type="http://schemas.openxmlformats.org/officeDocument/2006/relationships/image" Target="../media/image2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31" Type="http://schemas.openxmlformats.org/officeDocument/2006/relationships/image" Target="../media/image35.svg"/><Relationship Id="rId4" Type="http://schemas.openxmlformats.org/officeDocument/2006/relationships/image" Target="../media/image1.png"/><Relationship Id="rId9" Type="http://schemas.openxmlformats.org/officeDocument/2006/relationships/image" Target="../media/image4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svg"/><Relationship Id="rId30" Type="http://schemas.openxmlformats.org/officeDocument/2006/relationships/image" Target="../media/image34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BC21200-15DD-FF4F-8E44-2830D8478953}"/>
              </a:ext>
            </a:extLst>
          </p:cNvPr>
          <p:cNvGrpSpPr/>
          <p:nvPr/>
        </p:nvGrpSpPr>
        <p:grpSpPr>
          <a:xfrm>
            <a:off x="679619" y="597856"/>
            <a:ext cx="2034652" cy="2206705"/>
            <a:chOff x="679619" y="597856"/>
            <a:chExt cx="2034652" cy="220670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EA9AD0-A765-0B4D-8210-0492A397F43D}"/>
                </a:ext>
              </a:extLst>
            </p:cNvPr>
            <p:cNvGrpSpPr/>
            <p:nvPr/>
          </p:nvGrpSpPr>
          <p:grpSpPr>
            <a:xfrm>
              <a:off x="1046411" y="597856"/>
              <a:ext cx="948407" cy="1504756"/>
              <a:chOff x="9907026" y="704334"/>
              <a:chExt cx="948407" cy="150475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6E10A75-4D24-7A4B-A834-F6BEFF9865E8}"/>
                  </a:ext>
                </a:extLst>
              </p:cNvPr>
              <p:cNvSpPr/>
              <p:nvPr/>
            </p:nvSpPr>
            <p:spPr>
              <a:xfrm>
                <a:off x="9921794" y="704334"/>
                <a:ext cx="897924" cy="897924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5C121F-8338-434F-8D14-C01C747AEDC3}"/>
                  </a:ext>
                </a:extLst>
              </p:cNvPr>
              <p:cNvSpPr/>
              <p:nvPr/>
            </p:nvSpPr>
            <p:spPr>
              <a:xfrm rot="2700000">
                <a:off x="9922303" y="1275959"/>
                <a:ext cx="917854" cy="948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Graphic 4" descr="Right pointing backhand index outline">
              <a:extLst>
                <a:ext uri="{FF2B5EF4-FFF2-40B4-BE49-F238E27FC236}">
                  <a16:creationId xmlns:a16="http://schemas.microsoft.com/office/drawing/2014/main" id="{20A440B0-5BD8-6F46-9271-0B90610F0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679619" y="769909"/>
              <a:ext cx="2034652" cy="2034652"/>
            </a:xfrm>
            <a:prstGeom prst="rect">
              <a:avLst/>
            </a:prstGeom>
          </p:spPr>
        </p:pic>
      </p:grpSp>
      <p:pic>
        <p:nvPicPr>
          <p:cNvPr id="58" name="Graphic 57" descr="End with solid fill">
            <a:extLst>
              <a:ext uri="{FF2B5EF4-FFF2-40B4-BE49-F238E27FC236}">
                <a16:creationId xmlns:a16="http://schemas.microsoft.com/office/drawing/2014/main" id="{C0181D33-31E1-BF54-7F01-B58C12BB9F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2413" t="-180" r="24822" b="180"/>
          <a:stretch/>
        </p:blipFill>
        <p:spPr>
          <a:xfrm>
            <a:off x="5760720" y="4773168"/>
            <a:ext cx="685800" cy="2093057"/>
          </a:xfrm>
          <a:prstGeom prst="rect">
            <a:avLst/>
          </a:prstGeom>
        </p:spPr>
      </p:pic>
      <p:pic>
        <p:nvPicPr>
          <p:cNvPr id="59" name="Graphic 58" descr="End with solid fill">
            <a:extLst>
              <a:ext uri="{FF2B5EF4-FFF2-40B4-BE49-F238E27FC236}">
                <a16:creationId xmlns:a16="http://schemas.microsoft.com/office/drawing/2014/main" id="{0EB2CE09-D574-2E9B-AD8E-42A88B816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4207" y="3651474"/>
            <a:ext cx="2093057" cy="2093057"/>
          </a:xfrm>
          <a:prstGeom prst="rect">
            <a:avLst/>
          </a:prstGeom>
        </p:spPr>
      </p:pic>
      <p:pic>
        <p:nvPicPr>
          <p:cNvPr id="60" name="Graphic 59" descr="End with solid fill">
            <a:extLst>
              <a:ext uri="{FF2B5EF4-FFF2-40B4-BE49-F238E27FC236}">
                <a16:creationId xmlns:a16="http://schemas.microsoft.com/office/drawing/2014/main" id="{69411464-90B6-86F5-105F-7C8D25C408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2413" t="-180" r="24822" b="180"/>
          <a:stretch/>
        </p:blipFill>
        <p:spPr>
          <a:xfrm flipH="1">
            <a:off x="6645342" y="4940924"/>
            <a:ext cx="685800" cy="2093057"/>
          </a:xfrm>
          <a:prstGeom prst="rect">
            <a:avLst/>
          </a:prstGeom>
        </p:spPr>
      </p:pic>
      <p:pic>
        <p:nvPicPr>
          <p:cNvPr id="61" name="Graphic 60" descr="End with solid fill">
            <a:extLst>
              <a:ext uri="{FF2B5EF4-FFF2-40B4-BE49-F238E27FC236}">
                <a16:creationId xmlns:a16="http://schemas.microsoft.com/office/drawing/2014/main" id="{E84AE1EB-8E9A-8651-6C61-1DE2AF2AE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184878" y="2350018"/>
            <a:ext cx="2093057" cy="209305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B1BBAA-3E3A-08BC-F15D-96A13921A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318" y="246898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Open folder outline">
            <a:extLst>
              <a:ext uri="{FF2B5EF4-FFF2-40B4-BE49-F238E27FC236}">
                <a16:creationId xmlns:a16="http://schemas.microsoft.com/office/drawing/2014/main" id="{25B0BC60-80E6-554B-A1DC-52B8D48992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3503" y="1446503"/>
            <a:ext cx="2439697" cy="2439697"/>
          </a:xfrm>
          <a:prstGeom prst="rect">
            <a:avLst/>
          </a:prstGeom>
        </p:spPr>
      </p:pic>
      <p:pic>
        <p:nvPicPr>
          <p:cNvPr id="14" name="Graphic 13" descr="Open folder with solid fill">
            <a:extLst>
              <a:ext uri="{FF2B5EF4-FFF2-40B4-BE49-F238E27FC236}">
                <a16:creationId xmlns:a16="http://schemas.microsoft.com/office/drawing/2014/main" id="{D9B76CC9-EEEF-5E45-9755-D009491A47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77935" y="-189353"/>
            <a:ext cx="2093056" cy="209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5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186EFD2-CCA5-D24D-9084-7A4FC65A051C}"/>
              </a:ext>
            </a:extLst>
          </p:cNvPr>
          <p:cNvGrpSpPr/>
          <p:nvPr/>
        </p:nvGrpSpPr>
        <p:grpSpPr>
          <a:xfrm>
            <a:off x="9477633" y="704334"/>
            <a:ext cx="2228785" cy="2402546"/>
            <a:chOff x="9477633" y="704334"/>
            <a:chExt cx="2228785" cy="240254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FCC2C9-81A1-2C42-AB3D-C89A1014A592}"/>
                </a:ext>
              </a:extLst>
            </p:cNvPr>
            <p:cNvSpPr/>
            <p:nvPr/>
          </p:nvSpPr>
          <p:spPr>
            <a:xfrm>
              <a:off x="9921794" y="704334"/>
              <a:ext cx="897924" cy="897924"/>
            </a:xfrm>
            <a:prstGeom prst="ellipse">
              <a:avLst/>
            </a:prstGeom>
            <a:ln w="920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D9B387-6BA9-3742-8CE5-DBAC1CEA85B8}"/>
                </a:ext>
              </a:extLst>
            </p:cNvPr>
            <p:cNvSpPr/>
            <p:nvPr/>
          </p:nvSpPr>
          <p:spPr>
            <a:xfrm rot="2700000">
              <a:off x="9922303" y="1275959"/>
              <a:ext cx="917854" cy="9484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Right pointing backhand index with solid fill">
              <a:extLst>
                <a:ext uri="{FF2B5EF4-FFF2-40B4-BE49-F238E27FC236}">
                  <a16:creationId xmlns:a16="http://schemas.microsoft.com/office/drawing/2014/main" id="{503530A6-C994-524A-8853-A72127EAB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9477633" y="878095"/>
              <a:ext cx="2228785" cy="2228785"/>
            </a:xfrm>
            <a:prstGeom prst="rect">
              <a:avLst/>
            </a:prstGeom>
          </p:spPr>
        </p:pic>
      </p:grpSp>
      <p:sp>
        <p:nvSpPr>
          <p:cNvPr id="16" name="Triangle 15">
            <a:extLst>
              <a:ext uri="{FF2B5EF4-FFF2-40B4-BE49-F238E27FC236}">
                <a16:creationId xmlns:a16="http://schemas.microsoft.com/office/drawing/2014/main" id="{C93C6411-45D2-0A4B-8743-0128596533DC}"/>
              </a:ext>
            </a:extLst>
          </p:cNvPr>
          <p:cNvSpPr/>
          <p:nvPr/>
        </p:nvSpPr>
        <p:spPr>
          <a:xfrm rot="5400000">
            <a:off x="4060362" y="867925"/>
            <a:ext cx="1233197" cy="1063101"/>
          </a:xfrm>
          <a:prstGeom prst="triangl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C21200-15DD-FF4F-8E44-2830D8478953}"/>
              </a:ext>
            </a:extLst>
          </p:cNvPr>
          <p:cNvGrpSpPr/>
          <p:nvPr/>
        </p:nvGrpSpPr>
        <p:grpSpPr>
          <a:xfrm>
            <a:off x="679619" y="597856"/>
            <a:ext cx="2034652" cy="2206705"/>
            <a:chOff x="679619" y="597856"/>
            <a:chExt cx="2034652" cy="220670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EA9AD0-A765-0B4D-8210-0492A397F43D}"/>
                </a:ext>
              </a:extLst>
            </p:cNvPr>
            <p:cNvGrpSpPr/>
            <p:nvPr/>
          </p:nvGrpSpPr>
          <p:grpSpPr>
            <a:xfrm>
              <a:off x="1046411" y="597856"/>
              <a:ext cx="948407" cy="1504756"/>
              <a:chOff x="9907026" y="704334"/>
              <a:chExt cx="948407" cy="150475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6E10A75-4D24-7A4B-A834-F6BEFF9865E8}"/>
                  </a:ext>
                </a:extLst>
              </p:cNvPr>
              <p:cNvSpPr/>
              <p:nvPr/>
            </p:nvSpPr>
            <p:spPr>
              <a:xfrm>
                <a:off x="9921794" y="704334"/>
                <a:ext cx="897924" cy="897924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5C121F-8338-434F-8D14-C01C747AEDC3}"/>
                  </a:ext>
                </a:extLst>
              </p:cNvPr>
              <p:cNvSpPr/>
              <p:nvPr/>
            </p:nvSpPr>
            <p:spPr>
              <a:xfrm rot="2700000">
                <a:off x="9922303" y="1275959"/>
                <a:ext cx="917854" cy="948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Graphic 4" descr="Right pointing backhand index outline">
              <a:extLst>
                <a:ext uri="{FF2B5EF4-FFF2-40B4-BE49-F238E27FC236}">
                  <a16:creationId xmlns:a16="http://schemas.microsoft.com/office/drawing/2014/main" id="{20A440B0-5BD8-6F46-9271-0B90610F0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679619" y="769909"/>
              <a:ext cx="2034652" cy="2034652"/>
            </a:xfrm>
            <a:prstGeom prst="rect">
              <a:avLst/>
            </a:prstGeom>
          </p:spPr>
        </p:pic>
      </p:grpSp>
      <p:pic>
        <p:nvPicPr>
          <p:cNvPr id="24" name="Graphic 23" descr="End outline">
            <a:extLst>
              <a:ext uri="{FF2B5EF4-FFF2-40B4-BE49-F238E27FC236}">
                <a16:creationId xmlns:a16="http://schemas.microsoft.com/office/drawing/2014/main" id="{F5C09C0E-5E3C-E043-B9AC-F82D765E8E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9840" y="123099"/>
            <a:ext cx="2541373" cy="254137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2E16E61-2C0E-CA7F-908D-7F0B34EA2B44}"/>
              </a:ext>
            </a:extLst>
          </p:cNvPr>
          <p:cNvGrpSpPr/>
          <p:nvPr/>
        </p:nvGrpSpPr>
        <p:grpSpPr>
          <a:xfrm>
            <a:off x="-1386890" y="1558417"/>
            <a:ext cx="2093057" cy="2093057"/>
            <a:chOff x="6096000" y="4803961"/>
            <a:chExt cx="2093057" cy="209305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766670-ECBA-C72F-4418-6157516A0866}"/>
                </a:ext>
              </a:extLst>
            </p:cNvPr>
            <p:cNvSpPr/>
            <p:nvPr/>
          </p:nvSpPr>
          <p:spPr>
            <a:xfrm>
              <a:off x="6326272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End with solid fill">
              <a:extLst>
                <a:ext uri="{FF2B5EF4-FFF2-40B4-BE49-F238E27FC236}">
                  <a16:creationId xmlns:a16="http://schemas.microsoft.com/office/drawing/2014/main" id="{41A40218-87B9-024B-932A-BC97830C8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4803961"/>
              <a:ext cx="2093057" cy="2093057"/>
            </a:xfrm>
            <a:prstGeom prst="rect">
              <a:avLst/>
            </a:prstGeom>
          </p:spPr>
        </p:pic>
      </p:grpSp>
      <p:pic>
        <p:nvPicPr>
          <p:cNvPr id="28" name="Graphic 27" descr="Refresh with solid fill">
            <a:extLst>
              <a:ext uri="{FF2B5EF4-FFF2-40B4-BE49-F238E27FC236}">
                <a16:creationId xmlns:a16="http://schemas.microsoft.com/office/drawing/2014/main" id="{27FD3694-C9D6-DE49-9268-4C0E65B05A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23556" y="2505958"/>
            <a:ext cx="2103120" cy="2103120"/>
          </a:xfrm>
          <a:prstGeom prst="rect">
            <a:avLst/>
          </a:prstGeom>
        </p:spPr>
      </p:pic>
      <p:pic>
        <p:nvPicPr>
          <p:cNvPr id="30" name="Graphic 29" descr="Refresh outline">
            <a:extLst>
              <a:ext uri="{FF2B5EF4-FFF2-40B4-BE49-F238E27FC236}">
                <a16:creationId xmlns:a16="http://schemas.microsoft.com/office/drawing/2014/main" id="{EFD74C89-A59B-1848-84E7-2EEC75A05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3592" y="3386083"/>
            <a:ext cx="914400" cy="914400"/>
          </a:xfrm>
          <a:prstGeom prst="rect">
            <a:avLst/>
          </a:prstGeom>
        </p:spPr>
      </p:pic>
      <p:pic>
        <p:nvPicPr>
          <p:cNvPr id="35" name="Graphic 34" descr="Home with solid fill">
            <a:extLst>
              <a:ext uri="{FF2B5EF4-FFF2-40B4-BE49-F238E27FC236}">
                <a16:creationId xmlns:a16="http://schemas.microsoft.com/office/drawing/2014/main" id="{AA034CBD-372F-3849-A38D-03BACD3B5D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99871" y="4053440"/>
            <a:ext cx="914400" cy="914400"/>
          </a:xfrm>
          <a:prstGeom prst="rect">
            <a:avLst/>
          </a:prstGeom>
        </p:spPr>
      </p:pic>
      <p:pic>
        <p:nvPicPr>
          <p:cNvPr id="37" name="Graphic 36" descr="Home outline">
            <a:extLst>
              <a:ext uri="{FF2B5EF4-FFF2-40B4-BE49-F238E27FC236}">
                <a16:creationId xmlns:a16="http://schemas.microsoft.com/office/drawing/2014/main" id="{4B51F5D6-F061-E64A-8DF0-246D1A1787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703" y="5073053"/>
            <a:ext cx="914400" cy="914400"/>
          </a:xfrm>
          <a:prstGeom prst="rect">
            <a:avLst/>
          </a:prstGeom>
        </p:spPr>
      </p:pic>
      <p:pic>
        <p:nvPicPr>
          <p:cNvPr id="39" name="Graphic 38" descr="Close outline">
            <a:extLst>
              <a:ext uri="{FF2B5EF4-FFF2-40B4-BE49-F238E27FC236}">
                <a16:creationId xmlns:a16="http://schemas.microsoft.com/office/drawing/2014/main" id="{C6452ADD-39F2-7844-BF52-D6CDB8EF84B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9730" y="4253054"/>
            <a:ext cx="914400" cy="914400"/>
          </a:xfrm>
          <a:prstGeom prst="rect">
            <a:avLst/>
          </a:prstGeom>
        </p:spPr>
      </p:pic>
      <p:pic>
        <p:nvPicPr>
          <p:cNvPr id="41" name="Graphic 40" descr="Close with solid fill">
            <a:extLst>
              <a:ext uri="{FF2B5EF4-FFF2-40B4-BE49-F238E27FC236}">
                <a16:creationId xmlns:a16="http://schemas.microsoft.com/office/drawing/2014/main" id="{85DDD0E3-7387-6F44-B6C3-AFE48CF91EA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807007" y="5530253"/>
            <a:ext cx="914400" cy="914400"/>
          </a:xfrm>
          <a:prstGeom prst="rect">
            <a:avLst/>
          </a:prstGeom>
        </p:spPr>
      </p:pic>
      <p:pic>
        <p:nvPicPr>
          <p:cNvPr id="43" name="Graphic 42" descr="Add outline">
            <a:extLst>
              <a:ext uri="{FF2B5EF4-FFF2-40B4-BE49-F238E27FC236}">
                <a16:creationId xmlns:a16="http://schemas.microsoft.com/office/drawing/2014/main" id="{CDC657D4-CFDF-D149-93BA-57620C7A29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561767" y="325677"/>
            <a:ext cx="914400" cy="914400"/>
          </a:xfrm>
          <a:prstGeom prst="rect">
            <a:avLst/>
          </a:prstGeom>
        </p:spPr>
      </p:pic>
      <p:pic>
        <p:nvPicPr>
          <p:cNvPr id="45" name="Graphic 44" descr="Add with solid fill">
            <a:extLst>
              <a:ext uri="{FF2B5EF4-FFF2-40B4-BE49-F238E27FC236}">
                <a16:creationId xmlns:a16="http://schemas.microsoft.com/office/drawing/2014/main" id="{8730024F-40FC-5643-9A56-6A79B3CC9DD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31600" y="479385"/>
            <a:ext cx="914400" cy="914400"/>
          </a:xfrm>
          <a:prstGeom prst="rect">
            <a:avLst/>
          </a:prstGeom>
        </p:spPr>
      </p:pic>
      <p:pic>
        <p:nvPicPr>
          <p:cNvPr id="47" name="Graphic 46" descr="Badge Follow outline">
            <a:extLst>
              <a:ext uri="{FF2B5EF4-FFF2-40B4-BE49-F238E27FC236}">
                <a16:creationId xmlns:a16="http://schemas.microsoft.com/office/drawing/2014/main" id="{EC8475BC-63DF-6846-B1E3-980B197ADDC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561767" y="1389108"/>
            <a:ext cx="914400" cy="914400"/>
          </a:xfrm>
          <a:prstGeom prst="rect">
            <a:avLst/>
          </a:prstGeom>
        </p:spPr>
      </p:pic>
      <p:pic>
        <p:nvPicPr>
          <p:cNvPr id="49" name="Graphic 48" descr="Return outline">
            <a:extLst>
              <a:ext uri="{FF2B5EF4-FFF2-40B4-BE49-F238E27FC236}">
                <a16:creationId xmlns:a16="http://schemas.microsoft.com/office/drawing/2014/main" id="{EA735ADC-8408-3D45-A765-AC3D0FF2487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0837AAEB-D171-4147-B77E-FDA54E3CCDBF}"/>
              </a:ext>
            </a:extLst>
          </p:cNvPr>
          <p:cNvGrpSpPr/>
          <p:nvPr/>
        </p:nvGrpSpPr>
        <p:grpSpPr>
          <a:xfrm>
            <a:off x="7587444" y="4300483"/>
            <a:ext cx="914400" cy="949429"/>
            <a:chOff x="7800382" y="4370511"/>
            <a:chExt cx="914400" cy="949429"/>
          </a:xfrm>
        </p:grpSpPr>
        <p:pic>
          <p:nvPicPr>
            <p:cNvPr id="51" name="Graphic 50" descr="Return with solid fill">
              <a:extLst>
                <a:ext uri="{FF2B5EF4-FFF2-40B4-BE49-F238E27FC236}">
                  <a16:creationId xmlns:a16="http://schemas.microsoft.com/office/drawing/2014/main" id="{3FC51A22-9C9F-F34A-8293-D8EE5BA30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 rot="5400000">
              <a:off x="7800382" y="4405540"/>
              <a:ext cx="914400" cy="914400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82A4FAD-1F75-CA40-8996-FD18B9105CAD}"/>
                </a:ext>
              </a:extLst>
            </p:cNvPr>
            <p:cNvSpPr/>
            <p:nvPr/>
          </p:nvSpPr>
          <p:spPr>
            <a:xfrm>
              <a:off x="7832240" y="4370511"/>
              <a:ext cx="593591" cy="35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2DA1F2-6EA9-166B-6A27-BB6F201060BC}"/>
              </a:ext>
            </a:extLst>
          </p:cNvPr>
          <p:cNvGrpSpPr/>
          <p:nvPr/>
        </p:nvGrpSpPr>
        <p:grpSpPr>
          <a:xfrm>
            <a:off x="-1267245" y="3386083"/>
            <a:ext cx="1674919" cy="1747914"/>
            <a:chOff x="4558284" y="4967841"/>
            <a:chExt cx="1674919" cy="174791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1C844C-7544-A152-F9FE-2EA0363D203C}"/>
                </a:ext>
              </a:extLst>
            </p:cNvPr>
            <p:cNvSpPr/>
            <p:nvPr/>
          </p:nvSpPr>
          <p:spPr>
            <a:xfrm>
              <a:off x="4562119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Graphic 1" descr="End with solid fill">
              <a:extLst>
                <a:ext uri="{FF2B5EF4-FFF2-40B4-BE49-F238E27FC236}">
                  <a16:creationId xmlns:a16="http://schemas.microsoft.com/office/drawing/2014/main" id="{14593951-F353-AF23-936C-2BA0D1F1A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1095" t="8367" r="9383" b="11299"/>
            <a:stretch/>
          </p:blipFill>
          <p:spPr>
            <a:xfrm>
              <a:off x="4568736" y="4967841"/>
              <a:ext cx="1664467" cy="168143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7DDB9D-C511-BF1F-653E-7253FF80DDD8}"/>
                </a:ext>
              </a:extLst>
            </p:cNvPr>
            <p:cNvSpPr/>
            <p:nvPr/>
          </p:nvSpPr>
          <p:spPr>
            <a:xfrm>
              <a:off x="5903843" y="5206995"/>
              <a:ext cx="293530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7600F4-FAD8-7539-5183-7626FE8B0C68}"/>
                </a:ext>
              </a:extLst>
            </p:cNvPr>
            <p:cNvSpPr/>
            <p:nvPr/>
          </p:nvSpPr>
          <p:spPr>
            <a:xfrm>
              <a:off x="4558284" y="5160397"/>
              <a:ext cx="650227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3B51F6-33CC-6DCB-CA8F-D4A9FD2F43BE}"/>
              </a:ext>
            </a:extLst>
          </p:cNvPr>
          <p:cNvGrpSpPr/>
          <p:nvPr/>
        </p:nvGrpSpPr>
        <p:grpSpPr>
          <a:xfrm flipH="1">
            <a:off x="-773140" y="5179718"/>
            <a:ext cx="1674919" cy="1747914"/>
            <a:chOff x="4558284" y="4967841"/>
            <a:chExt cx="1674919" cy="174791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0A8870-3B3F-4C50-E238-5250B9094D43}"/>
                </a:ext>
              </a:extLst>
            </p:cNvPr>
            <p:cNvSpPr/>
            <p:nvPr/>
          </p:nvSpPr>
          <p:spPr>
            <a:xfrm>
              <a:off x="4562119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End with solid fill">
              <a:extLst>
                <a:ext uri="{FF2B5EF4-FFF2-40B4-BE49-F238E27FC236}">
                  <a16:creationId xmlns:a16="http://schemas.microsoft.com/office/drawing/2014/main" id="{616F31F5-8879-90ED-7900-C87DBC6C0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1095" t="8367" r="9383" b="11299"/>
            <a:stretch/>
          </p:blipFill>
          <p:spPr>
            <a:xfrm>
              <a:off x="4568736" y="4967841"/>
              <a:ext cx="1664467" cy="1681438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9AB278-C78E-B775-13CF-4DD4D65F11B6}"/>
                </a:ext>
              </a:extLst>
            </p:cNvPr>
            <p:cNvSpPr/>
            <p:nvPr/>
          </p:nvSpPr>
          <p:spPr>
            <a:xfrm>
              <a:off x="5903843" y="5206995"/>
              <a:ext cx="293530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C3F9ADB-A262-72A7-DAF6-38506487A8CD}"/>
                </a:ext>
              </a:extLst>
            </p:cNvPr>
            <p:cNvSpPr/>
            <p:nvPr/>
          </p:nvSpPr>
          <p:spPr>
            <a:xfrm>
              <a:off x="4558284" y="5160397"/>
              <a:ext cx="650227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B3918EC-6032-4B5C-175F-64D0060BBEF6}"/>
              </a:ext>
            </a:extLst>
          </p:cNvPr>
          <p:cNvGrpSpPr/>
          <p:nvPr/>
        </p:nvGrpSpPr>
        <p:grpSpPr>
          <a:xfrm flipH="1">
            <a:off x="-1442032" y="-62668"/>
            <a:ext cx="2093057" cy="2093057"/>
            <a:chOff x="6096000" y="4803961"/>
            <a:chExt cx="2093057" cy="209305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E72EB24-A1D1-1BBE-2779-CA0D58EBEF75}"/>
                </a:ext>
              </a:extLst>
            </p:cNvPr>
            <p:cNvSpPr/>
            <p:nvPr/>
          </p:nvSpPr>
          <p:spPr>
            <a:xfrm>
              <a:off x="6326272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 descr="End with solid fill">
              <a:extLst>
                <a:ext uri="{FF2B5EF4-FFF2-40B4-BE49-F238E27FC236}">
                  <a16:creationId xmlns:a16="http://schemas.microsoft.com/office/drawing/2014/main" id="{15CA7B5F-2357-79C1-2AEE-B084F072F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4803961"/>
              <a:ext cx="2093057" cy="2093057"/>
            </a:xfrm>
            <a:prstGeom prst="rect">
              <a:avLst/>
            </a:prstGeom>
          </p:spPr>
        </p:pic>
      </p:grpSp>
      <p:pic>
        <p:nvPicPr>
          <p:cNvPr id="58" name="Graphic 57" descr="End with solid fill">
            <a:extLst>
              <a:ext uri="{FF2B5EF4-FFF2-40B4-BE49-F238E27FC236}">
                <a16:creationId xmlns:a16="http://schemas.microsoft.com/office/drawing/2014/main" id="{C0181D33-31E1-BF54-7F01-B58C12BB9FF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2413" t="-180" r="24822" b="180"/>
          <a:stretch/>
        </p:blipFill>
        <p:spPr>
          <a:xfrm>
            <a:off x="5760720" y="4773168"/>
            <a:ext cx="685800" cy="2093057"/>
          </a:xfrm>
          <a:prstGeom prst="rect">
            <a:avLst/>
          </a:prstGeom>
        </p:spPr>
      </p:pic>
      <p:pic>
        <p:nvPicPr>
          <p:cNvPr id="59" name="Graphic 58" descr="End with solid fill">
            <a:extLst>
              <a:ext uri="{FF2B5EF4-FFF2-40B4-BE49-F238E27FC236}">
                <a16:creationId xmlns:a16="http://schemas.microsoft.com/office/drawing/2014/main" id="{0EB2CE09-D574-2E9B-AD8E-42A88B816C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64207" y="3651474"/>
            <a:ext cx="2093057" cy="2093057"/>
          </a:xfrm>
          <a:prstGeom prst="rect">
            <a:avLst/>
          </a:prstGeom>
        </p:spPr>
      </p:pic>
      <p:pic>
        <p:nvPicPr>
          <p:cNvPr id="60" name="Graphic 59" descr="End with solid fill">
            <a:extLst>
              <a:ext uri="{FF2B5EF4-FFF2-40B4-BE49-F238E27FC236}">
                <a16:creationId xmlns:a16="http://schemas.microsoft.com/office/drawing/2014/main" id="{69411464-90B6-86F5-105F-7C8D25C4085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2413" t="-180" r="24822" b="180"/>
          <a:stretch/>
        </p:blipFill>
        <p:spPr>
          <a:xfrm flipH="1">
            <a:off x="6645342" y="4940924"/>
            <a:ext cx="685800" cy="2093057"/>
          </a:xfrm>
          <a:prstGeom prst="rect">
            <a:avLst/>
          </a:prstGeom>
        </p:spPr>
      </p:pic>
      <p:pic>
        <p:nvPicPr>
          <p:cNvPr id="61" name="Graphic 60" descr="End with solid fill">
            <a:extLst>
              <a:ext uri="{FF2B5EF4-FFF2-40B4-BE49-F238E27FC236}">
                <a16:creationId xmlns:a16="http://schemas.microsoft.com/office/drawing/2014/main" id="{E84AE1EB-8E9A-8651-6C61-1DE2AF2AEB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184878" y="2350018"/>
            <a:ext cx="2093057" cy="2093057"/>
          </a:xfrm>
          <a:prstGeom prst="rect">
            <a:avLst/>
          </a:prstGeom>
        </p:spPr>
      </p:pic>
      <p:pic>
        <p:nvPicPr>
          <p:cNvPr id="65" name="Graphic 64" descr="Repeat outline">
            <a:extLst>
              <a:ext uri="{FF2B5EF4-FFF2-40B4-BE49-F238E27FC236}">
                <a16:creationId xmlns:a16="http://schemas.microsoft.com/office/drawing/2014/main" id="{CEC70DB6-3225-CD76-618B-2672EE4C976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528333" y="364330"/>
            <a:ext cx="570434" cy="57043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B1BBAA-3E3A-08BC-F15D-96A13921A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095" y="4763105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94D2BA8-529C-374C-9B5F-7B24D963DBAE}"/>
              </a:ext>
            </a:extLst>
          </p:cNvPr>
          <p:cNvSpPr txBox="1"/>
          <p:nvPr/>
        </p:nvSpPr>
        <p:spPr>
          <a:xfrm>
            <a:off x="1967948" y="3298999"/>
            <a:ext cx="6818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</a:t>
            </a:r>
            <a:r>
              <a:rPr lang="en-US" dirty="0" err="1"/>
              <a:t>opendialog.ui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8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4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Rodolakis, Fanny M.</dc:creator>
  <cp:lastModifiedBy>Rodolakis, Fanny M.</cp:lastModifiedBy>
  <cp:revision>8</cp:revision>
  <dcterms:created xsi:type="dcterms:W3CDTF">2023-08-03T21:24:58Z</dcterms:created>
  <dcterms:modified xsi:type="dcterms:W3CDTF">2023-09-03T18:32:00Z</dcterms:modified>
</cp:coreProperties>
</file>