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108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65" name="Graphic 64" descr="Repeat outline">
            <a:extLst>
              <a:ext uri="{FF2B5EF4-FFF2-40B4-BE49-F238E27FC236}">
                <a16:creationId xmlns:a16="http://schemas.microsoft.com/office/drawing/2014/main" id="{CEC70DB6-3225-CD76-618B-2672EE4C97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8333" y="364330"/>
            <a:ext cx="570434" cy="5704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6</cp:revision>
  <dcterms:created xsi:type="dcterms:W3CDTF">2023-08-03T21:24:58Z</dcterms:created>
  <dcterms:modified xsi:type="dcterms:W3CDTF">2023-09-01T21:02:57Z</dcterms:modified>
</cp:coreProperties>
</file>