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88ae8f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88ae8f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388ae8f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388ae8f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88ae8f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88ae8f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388ae8f1c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388ae8f1c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cdigschol.github.io/BostonCollegeGISCohor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qgis.org/en/docs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actfinder.census.gov/faces/nav/jsf/pages/searchresults.xhtml?refresh=t" TargetMode="External"/><Relationship Id="rId4" Type="http://schemas.openxmlformats.org/officeDocument/2006/relationships/hyperlink" Target="https://factfinder.census.gov/faces/nav/jsf/pages/searchresults.xhtml?refresh=t" TargetMode="External"/><Relationship Id="rId5" Type="http://schemas.openxmlformats.org/officeDocument/2006/relationships/hyperlink" Target="https://docs.digital.mass.gov/dataset/massgis-data-mbta-rapid-trans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GIS Cohort Month 2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Allison Xu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 Kijas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3, 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https://bcdigschol.github.io/BostonCollegeGISCohort/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QGIS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Compatible with Mac, PC, and Linux operating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Accepts many file/data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Integrates with OpenStreetMap and other WMS via plugins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Fairly intuitive to use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Documentation available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https://www.qgis.org/en/docs/index.html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Suffolk_ma_censustracts/1400.shp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Source: American FactFinder. Census Bureau.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Shapefiles for census tracts for Suffolk County, Massachusetts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ACS_16_5YR_FoodStamps/ACS_16_5YR_FS_NFS.csv; </a:t>
            </a:r>
            <a:r>
              <a:rPr lang="en">
                <a:solidFill>
                  <a:schemeClr val="dk1"/>
                </a:solidFill>
              </a:rPr>
              <a:t>ACS_16_5YR_FoodStamps/</a:t>
            </a:r>
            <a:r>
              <a:rPr lang="en">
                <a:solidFill>
                  <a:schemeClr val="dk1"/>
                </a:solidFill>
              </a:rPr>
              <a:t>SuffolkCountyEBT_SNAPlocations.csv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Source: American FactFinder. Census Bureau.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Food Stamps/SNAP data for Census tracts in Suffolk County, Massachusetts.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mbtabus/MBTABUSROUTES_ARC.shp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Source: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Mass GIS. Downloaded layers for MBTA routes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QGIS Overview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Basics of menu &amp; toolbars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Working with</a:t>
            </a:r>
            <a:r>
              <a:rPr lang="en"/>
              <a:t>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Joining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properties &amp; style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 basemap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Exporting map image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