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6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A35B-A2EF-7440-8CA2-F80DFBEBAC98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9DF3-DAB9-984E-9472-9D02C9D52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hawksey/TwtrService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gs.hawksey.info/forums/" TargetMode="External"/><Relationship Id="rId3" Type="http://schemas.openxmlformats.org/officeDocument/2006/relationships/hyperlink" Target="https://tags.hawksey.info/forums/forum/feature-reque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5745"/>
            <a:ext cx="7772400" cy="1470025"/>
          </a:xfrm>
        </p:spPr>
        <p:txBody>
          <a:bodyPr/>
          <a:lstStyle/>
          <a:p>
            <a:r>
              <a:rPr lang="en-US" b="1" dirty="0" smtClean="0"/>
              <a:t>Archiving Tweets</a:t>
            </a:r>
            <a:br>
              <a:rPr lang="en-US" b="1" dirty="0" smtClean="0"/>
            </a:br>
            <a:r>
              <a:rPr lang="en-US" b="1" dirty="0" smtClean="0"/>
              <a:t>with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4-25 at 4.3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164860"/>
            <a:ext cx="4838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6-04-26 at 10.4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0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8"/>
            <a:ext cx="8229600" cy="1143000"/>
          </a:xfrm>
        </p:spPr>
        <p:txBody>
          <a:bodyPr/>
          <a:lstStyle/>
          <a:p>
            <a:r>
              <a:rPr lang="en-US" dirty="0" smtClean="0"/>
              <a:t>Are you a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TAGS is also available on 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Screen Shot 2016-04-2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080"/>
            <a:ext cx="9144000" cy="43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974"/>
            <a:ext cx="8229600" cy="42653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Consult the FAQ or </a:t>
            </a:r>
            <a:r>
              <a:rPr lang="en-US" sz="4000" dirty="0" smtClean="0">
                <a:hlinkClick r:id="rId2"/>
              </a:rPr>
              <a:t>Support Forum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Submit a </a:t>
            </a:r>
            <a:r>
              <a:rPr lang="en-US" sz="4000" dirty="0" smtClean="0">
                <a:hlinkClick r:id="rId3"/>
              </a:rPr>
              <a:t>Feature Request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Ask me! You can email me at </a:t>
            </a:r>
            <a:r>
              <a:rPr lang="en-US" sz="4000" dirty="0" err="1" smtClean="0"/>
              <a:t>spinac</a:t>
            </a:r>
            <a:r>
              <a:rPr lang="en-US" sz="4000" err="1" smtClean="0"/>
              <a:t>@</a:t>
            </a:r>
            <a:r>
              <a:rPr lang="en-US" sz="4000" smtClean="0"/>
              <a:t>bc.edu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452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8"/>
            <a:ext cx="8229600" cy="1143000"/>
          </a:xfrm>
        </p:spPr>
        <p:txBody>
          <a:bodyPr/>
          <a:lstStyle/>
          <a:p>
            <a:r>
              <a:rPr lang="en-US" dirty="0" smtClean="0"/>
              <a:t>What is TAGS?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2010 by Martin </a:t>
            </a:r>
            <a:r>
              <a:rPr lang="en-US" dirty="0" err="1" smtClean="0"/>
              <a:t>Hawksey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Google Sheets to automatically collect and store tweets</a:t>
            </a:r>
          </a:p>
          <a:p>
            <a:endParaRPr lang="en-US" dirty="0"/>
          </a:p>
          <a:p>
            <a:r>
              <a:rPr lang="en-US" dirty="0" smtClean="0"/>
              <a:t>Can be used to archive tweets related to events, </a:t>
            </a:r>
            <a:r>
              <a:rPr lang="en-US" dirty="0" err="1" smtClean="0"/>
              <a:t>hashtags</a:t>
            </a:r>
            <a:r>
              <a:rPr lang="en-US" dirty="0" smtClean="0"/>
              <a:t>, or search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18"/>
            <a:ext cx="8229600" cy="1143000"/>
          </a:xfrm>
        </p:spPr>
        <p:txBody>
          <a:bodyPr/>
          <a:lstStyle/>
          <a:p>
            <a:r>
              <a:rPr lang="en-US" dirty="0" smtClean="0"/>
              <a:t>Step 1: Copy Google Sheet</a:t>
            </a:r>
            <a:endParaRPr lang="en-US" dirty="0"/>
          </a:p>
        </p:txBody>
      </p:sp>
      <p:pic>
        <p:nvPicPr>
          <p:cNvPr id="6" name="Picture 5" descr="Screen Shot 2016-04-26 at 9.5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34" y="1282154"/>
            <a:ext cx="7022332" cy="55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18"/>
            <a:ext cx="8229600" cy="1143000"/>
          </a:xfrm>
        </p:spPr>
        <p:txBody>
          <a:bodyPr/>
          <a:lstStyle/>
          <a:p>
            <a:r>
              <a:rPr lang="en-US" dirty="0" smtClean="0"/>
              <a:t>Step 2: Set Up Twitter</a:t>
            </a:r>
            <a:endParaRPr lang="en-US" dirty="0"/>
          </a:p>
        </p:txBody>
      </p:sp>
      <p:pic>
        <p:nvPicPr>
          <p:cNvPr id="3" name="Picture 2" descr="Screen Shot 2016-04-26 at 9.58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6" y="1127022"/>
            <a:ext cx="7217708" cy="57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8"/>
            <a:ext cx="8229600" cy="1143000"/>
          </a:xfrm>
        </p:spPr>
        <p:txBody>
          <a:bodyPr/>
          <a:lstStyle/>
          <a:p>
            <a:r>
              <a:rPr lang="en-US" dirty="0" smtClean="0"/>
              <a:t>Step 2: Set Up Twitter</a:t>
            </a:r>
            <a:endParaRPr lang="en-US" dirty="0"/>
          </a:p>
        </p:txBody>
      </p:sp>
      <p:pic>
        <p:nvPicPr>
          <p:cNvPr id="3" name="Picture 2" descr="Screen Shot 2016-04-26 at 10.0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324300"/>
            <a:ext cx="6197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7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8"/>
            <a:ext cx="8229600" cy="1143000"/>
          </a:xfrm>
        </p:spPr>
        <p:txBody>
          <a:bodyPr/>
          <a:lstStyle/>
          <a:p>
            <a:r>
              <a:rPr lang="en-US" dirty="0" smtClean="0"/>
              <a:t>Step 2: Set Up Twitter</a:t>
            </a:r>
            <a:endParaRPr lang="en-US" dirty="0"/>
          </a:p>
        </p:txBody>
      </p:sp>
      <p:pic>
        <p:nvPicPr>
          <p:cNvPr id="4" name="Picture 3" descr="Screen Shot 2016-04-26 at 10.07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66020"/>
            <a:ext cx="86741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8"/>
            <a:ext cx="8229600" cy="1143000"/>
          </a:xfrm>
        </p:spPr>
        <p:txBody>
          <a:bodyPr/>
          <a:lstStyle/>
          <a:p>
            <a:r>
              <a:rPr lang="en-US" dirty="0" smtClean="0"/>
              <a:t>Step 3: Run A Search</a:t>
            </a:r>
            <a:endParaRPr lang="en-US" dirty="0"/>
          </a:p>
        </p:txBody>
      </p:sp>
      <p:pic>
        <p:nvPicPr>
          <p:cNvPr id="3" name="Picture 2" descr="Screen Shot 2016-04-26 at 10.29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940"/>
            <a:ext cx="9144000" cy="4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8"/>
            <a:ext cx="8229600" cy="1143000"/>
          </a:xfrm>
        </p:spPr>
        <p:txBody>
          <a:bodyPr/>
          <a:lstStyle/>
          <a:p>
            <a:r>
              <a:rPr lang="en-US" dirty="0" smtClean="0"/>
              <a:t>Voilà</a:t>
            </a:r>
            <a:endParaRPr lang="en-US" dirty="0"/>
          </a:p>
        </p:txBody>
      </p:sp>
      <p:pic>
        <p:nvPicPr>
          <p:cNvPr id="4" name="Picture 3" descr="Screen Shot 2016-04-26 at 10.32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520"/>
            <a:ext cx="9144000" cy="39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6-04-26 at 10.4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0" y="374831"/>
            <a:ext cx="7359960" cy="61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102</Words>
  <Application>Microsoft Macintosh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Archiving Tweets with</vt:lpstr>
      <vt:lpstr>What is TAGS?</vt:lpstr>
      <vt:lpstr>Step 1: Copy Google Sheet</vt:lpstr>
      <vt:lpstr>Step 2: Set Up Twitter</vt:lpstr>
      <vt:lpstr>Step 2: Set Up Twitter</vt:lpstr>
      <vt:lpstr>Step 2: Set Up Twitter</vt:lpstr>
      <vt:lpstr>Step 3: Run A Search</vt:lpstr>
      <vt:lpstr>Voilà</vt:lpstr>
      <vt:lpstr>PowerPoint Presentation</vt:lpstr>
      <vt:lpstr>PowerPoint Presentation</vt:lpstr>
      <vt:lpstr>Are you a developer?</vt:lpstr>
      <vt:lpstr>Questions?</vt:lpstr>
    </vt:vector>
  </TitlesOfParts>
  <Company>Boston College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Archiving Tweets with</dc:title>
  <dc:creator>Carli Spina</dc:creator>
  <cp:lastModifiedBy>Carli Spina</cp:lastModifiedBy>
  <cp:revision>7</cp:revision>
  <dcterms:created xsi:type="dcterms:W3CDTF">2016-04-25T20:37:06Z</dcterms:created>
  <dcterms:modified xsi:type="dcterms:W3CDTF">2016-04-26T14:49:05Z</dcterms:modified>
</cp:coreProperties>
</file>