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>
      <p:cViewPr varScale="1">
        <p:scale>
          <a:sx n="32" d="100"/>
          <a:sy n="32" d="100"/>
        </p:scale>
        <p:origin x="168" y="1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10" Type="http://schemas.openxmlformats.org/officeDocument/2006/relationships/image" Target="../media/image29.png"/><Relationship Id="rId4" Type="http://schemas.openxmlformats.org/officeDocument/2006/relationships/image" Target="../media/image1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13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0.png"/><Relationship Id="rId7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11.png"/><Relationship Id="rId10" Type="http://schemas.openxmlformats.org/officeDocument/2006/relationships/image" Target="../media/image39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458314" y="7780125"/>
            <a:ext cx="1361311" cy="21429"/>
            <a:chOff x="14458314" y="7780125"/>
            <a:chExt cx="1361311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4458314" y="7780125"/>
              <a:ext cx="1361311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12148" y="4973733"/>
            <a:ext cx="702291" cy="35714"/>
            <a:chOff x="8812148" y="4973733"/>
            <a:chExt cx="702291" cy="3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812148" y="4973733"/>
              <a:ext cx="702291" cy="3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76151" y="3992898"/>
            <a:ext cx="702291" cy="107143"/>
            <a:chOff x="1176151" y="3992898"/>
            <a:chExt cx="702291" cy="1071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176151" y="3992898"/>
              <a:ext cx="702291" cy="10714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8374" y="3275142"/>
            <a:ext cx="7900044" cy="288674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242448" y="7050733"/>
            <a:ext cx="2393031" cy="105309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37183" y="7856202"/>
            <a:ext cx="1216038" cy="8925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27129" y="1706878"/>
            <a:ext cx="12431457" cy="7085930"/>
            <a:chOff x="2927129" y="1706878"/>
            <a:chExt cx="12431457" cy="708593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7129" y="1706878"/>
              <a:ext cx="12431457" cy="708593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16925" y="9124525"/>
            <a:ext cx="3837376" cy="69770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33375" y="477756"/>
            <a:ext cx="8686042" cy="13244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95237" y="5266556"/>
            <a:ext cx="5674076" cy="21429"/>
            <a:chOff x="6295237" y="5266556"/>
            <a:chExt cx="5674076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295237" y="5266556"/>
              <a:ext cx="5674076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55026" y="1697354"/>
            <a:ext cx="5507987" cy="7048768"/>
            <a:chOff x="11055026" y="1697354"/>
            <a:chExt cx="5507987" cy="704876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55026" y="1697354"/>
              <a:ext cx="5507987" cy="704876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1431" y="3020707"/>
            <a:ext cx="8294791" cy="549128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93623" y="477756"/>
            <a:ext cx="7745375" cy="132443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53244" y="2075872"/>
            <a:ext cx="4727057" cy="101174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16925" y="9134049"/>
            <a:ext cx="3837376" cy="6977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95237" y="5266556"/>
            <a:ext cx="5674076" cy="21429"/>
            <a:chOff x="6295237" y="5266556"/>
            <a:chExt cx="5674076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295237" y="5266556"/>
              <a:ext cx="5674076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546650" y="5618028"/>
            <a:ext cx="4014398" cy="3073997"/>
            <a:chOff x="13546650" y="5618028"/>
            <a:chExt cx="4014398" cy="307399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46650" y="5618028"/>
              <a:ext cx="4014398" cy="307399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5964" y="3044040"/>
            <a:ext cx="8813143" cy="552634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66385" y="477756"/>
            <a:ext cx="6745623" cy="132443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5859" y="1930401"/>
            <a:ext cx="7440342" cy="130820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16925" y="9134049"/>
            <a:ext cx="3837376" cy="69770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78885" y="1879067"/>
            <a:ext cx="8253153" cy="40832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95237" y="5266556"/>
            <a:ext cx="5674076" cy="21429"/>
            <a:chOff x="6295237" y="5266556"/>
            <a:chExt cx="5674076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295237" y="5266556"/>
              <a:ext cx="5674076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07809" y="498920"/>
            <a:ext cx="9468747" cy="132443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16925" y="9134049"/>
            <a:ext cx="3837376" cy="6977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6726" y="1794593"/>
            <a:ext cx="8264905" cy="684934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46545" y="2714132"/>
            <a:ext cx="3790934" cy="58587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61907" y="1976415"/>
            <a:ext cx="4215581" cy="8823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11130"/>
            <a:ext cx="18285714" cy="7025359"/>
            <a:chOff x="0" y="1611130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901549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11130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61924" y="6195616"/>
            <a:ext cx="4361867" cy="21429"/>
            <a:chOff x="6961924" y="6195616"/>
            <a:chExt cx="4361867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961924" y="6195616"/>
              <a:ext cx="4361867" cy="214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93010" y="477756"/>
            <a:ext cx="8256261" cy="132443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16925" y="9124525"/>
            <a:ext cx="3837376" cy="6977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87343" y="2542695"/>
            <a:ext cx="11303124" cy="14774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2748" y="4008469"/>
            <a:ext cx="8098477" cy="42284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00669" y="1876212"/>
            <a:ext cx="13785810" cy="88033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78023" y="4039900"/>
            <a:ext cx="8218953" cy="513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13402" y="1874629"/>
            <a:ext cx="7958556" cy="3134894"/>
            <a:chOff x="9713402" y="1874629"/>
            <a:chExt cx="7958556" cy="313489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13402" y="1874629"/>
              <a:ext cx="7958556" cy="313489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40518" y="477756"/>
            <a:ext cx="8099070" cy="132443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15117" y="5114878"/>
            <a:ext cx="8081886" cy="35127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16925" y="9134049"/>
            <a:ext cx="3837376" cy="69770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1160" y="2151878"/>
            <a:ext cx="8578096" cy="57293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90476" y="9149169"/>
            <a:ext cx="3104762" cy="553561"/>
            <a:chOff x="7590476" y="9149169"/>
            <a:chExt cx="3104762" cy="5535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0476" y="9149169"/>
              <a:ext cx="3104762" cy="5535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24775" y="477756"/>
            <a:ext cx="7543366" cy="132443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16925" y="9134049"/>
            <a:ext cx="3837376" cy="69770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2745" y="2130717"/>
            <a:ext cx="3921162" cy="20869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정보경</cp:lastModifiedBy>
  <cp:revision>1</cp:revision>
  <dcterms:created xsi:type="dcterms:W3CDTF">2024-01-31T17:16:49Z</dcterms:created>
  <dcterms:modified xsi:type="dcterms:W3CDTF">2024-01-31T08:17:36Z</dcterms:modified>
</cp:coreProperties>
</file>