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65555" y="9187690"/>
            <a:ext cx="5001277" cy="8388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633" y="2667111"/>
            <a:ext cx="15671046" cy="41282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83097" y="9143983"/>
            <a:ext cx="7029678" cy="9019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8154" y="3343555"/>
            <a:ext cx="7468610" cy="3598603"/>
            <a:chOff x="9508154" y="3343555"/>
            <a:chExt cx="7468610" cy="35986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8154" y="3343555"/>
              <a:ext cx="7468610" cy="35986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8755" y="375383"/>
            <a:ext cx="7113674" cy="11718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04005" y="3913548"/>
            <a:ext cx="3957609" cy="10637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1430" y="5701772"/>
            <a:ext cx="6329123" cy="1065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158" y="3020865"/>
            <a:ext cx="3347392" cy="2424513"/>
            <a:chOff x="2939158" y="3020865"/>
            <a:chExt cx="3347392" cy="24245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158" y="3020865"/>
              <a:ext cx="3347392" cy="24245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158" y="5579341"/>
            <a:ext cx="7468376" cy="3304591"/>
            <a:chOff x="2939158" y="5579341"/>
            <a:chExt cx="7468376" cy="33045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158" y="5579341"/>
              <a:ext cx="7468376" cy="3304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1694" y="3910291"/>
            <a:ext cx="6749825" cy="4940028"/>
            <a:chOff x="10621694" y="3910291"/>
            <a:chExt cx="6749825" cy="49400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1694" y="3910291"/>
              <a:ext cx="6749825" cy="49400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28755" y="375383"/>
            <a:ext cx="6248664" cy="117189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74607" y="2283955"/>
            <a:ext cx="7251743" cy="16256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3821" y="1693123"/>
            <a:ext cx="7837827" cy="11060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9946" y="2468866"/>
            <a:ext cx="7869859" cy="5347982"/>
            <a:chOff x="9589946" y="2468866"/>
            <a:chExt cx="7869859" cy="53479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9946" y="2468866"/>
              <a:ext cx="7869859" cy="5347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08261" y="3538072"/>
            <a:ext cx="4385986" cy="3209570"/>
            <a:chOff x="2508261" y="3538072"/>
            <a:chExt cx="4385986" cy="32095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8261" y="3538072"/>
              <a:ext cx="4385986" cy="32095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28755" y="375383"/>
            <a:ext cx="6248664" cy="11718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7761" y="7906570"/>
            <a:ext cx="10811657" cy="10812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315" y="1787443"/>
            <a:ext cx="8930504" cy="16256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8315" y="6783657"/>
            <a:ext cx="9018485" cy="10800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670" y="-92427"/>
            <a:ext cx="5476381" cy="1849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9975" y="2284727"/>
            <a:ext cx="15472656" cy="1609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86577" y="340523"/>
            <a:ext cx="8827590" cy="8990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9975" y="3996403"/>
            <a:ext cx="15519837" cy="16092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1880" y="5333341"/>
            <a:ext cx="12332104" cy="1033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670" y="-92427"/>
            <a:ext cx="5476381" cy="1849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926" y="2590594"/>
            <a:ext cx="13402485" cy="10650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86577" y="340523"/>
            <a:ext cx="8827590" cy="8990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0450" y="4536802"/>
            <a:ext cx="15790000" cy="16053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1403" y="7031336"/>
            <a:ext cx="14671371" cy="977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09089" y="201402"/>
            <a:ext cx="7945897" cy="1016537"/>
            <a:chOff x="9109089" y="201402"/>
            <a:chExt cx="7945897" cy="10165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9089" y="201402"/>
              <a:ext cx="7945897" cy="10165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670" y="-113302"/>
            <a:ext cx="5476381" cy="1849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6828" y="1735486"/>
            <a:ext cx="11862295" cy="9894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496" y="2766601"/>
            <a:ext cx="14521123" cy="9894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298" y="3860574"/>
            <a:ext cx="14426723" cy="14447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7775" y="5340264"/>
            <a:ext cx="15872333" cy="1997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1545" y="7377048"/>
            <a:ext cx="15824285" cy="15071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670" y="-71553"/>
            <a:ext cx="5476381" cy="1849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7612" y="4445201"/>
            <a:ext cx="15537542" cy="21535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8421" y="3901326"/>
            <a:ext cx="7463338" cy="3734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8378" y="2238288"/>
            <a:ext cx="6171429" cy="2904569"/>
            <a:chOff x="2238378" y="2238288"/>
            <a:chExt cx="6171429" cy="29045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378" y="2238288"/>
              <a:ext cx="6171429" cy="29045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60274" y="4677442"/>
            <a:ext cx="6171429" cy="3047853"/>
            <a:chOff x="10260274" y="4677442"/>
            <a:chExt cx="6171429" cy="3047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0274" y="4677442"/>
              <a:ext cx="6171429" cy="3047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788017"/>
            <a:ext cx="8050890" cy="4176399"/>
            <a:chOff x="9142857" y="2788017"/>
            <a:chExt cx="8050890" cy="41763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788017"/>
              <a:ext cx="8050890" cy="41763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2752" y="2952079"/>
            <a:ext cx="6171429" cy="3848276"/>
            <a:chOff x="1492752" y="2952079"/>
            <a:chExt cx="6171429" cy="38482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752" y="2952079"/>
              <a:ext cx="6171429" cy="38482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622" y="-42982"/>
            <a:ext cx="3754409" cy="19255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4232" y="398098"/>
            <a:ext cx="5449559" cy="11718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2193" y="7513355"/>
            <a:ext cx="6517599" cy="1076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622" y="-42982"/>
            <a:ext cx="3754409" cy="1925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4232" y="398098"/>
            <a:ext cx="6525016" cy="11718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430" y="4946046"/>
            <a:ext cx="10197704" cy="11115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673" y="1928308"/>
            <a:ext cx="6925561" cy="11128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673" y="3371355"/>
            <a:ext cx="11652523" cy="1081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3354" y="6040446"/>
            <a:ext cx="10641962" cy="1940797"/>
            <a:chOff x="6373354" y="6040446"/>
            <a:chExt cx="10641962" cy="19407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354" y="6040446"/>
              <a:ext cx="10641962" cy="19407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9232" y="414961"/>
            <a:ext cx="7716455" cy="11049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793" y="4957250"/>
            <a:ext cx="7470895" cy="10637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793" y="6192238"/>
            <a:ext cx="2962695" cy="10650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317" y="1837555"/>
            <a:ext cx="14566171" cy="10812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5317" y="2913183"/>
            <a:ext cx="16741209" cy="16256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141" y="1494586"/>
            <a:ext cx="5298527" cy="7602676"/>
            <a:chOff x="792141" y="1494586"/>
            <a:chExt cx="5298527" cy="76026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141" y="1494586"/>
              <a:ext cx="5298527" cy="76026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05524" y="1494586"/>
            <a:ext cx="5488811" cy="7602676"/>
            <a:chOff x="6205524" y="1494586"/>
            <a:chExt cx="5488811" cy="76026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5524" y="1494586"/>
              <a:ext cx="5488811" cy="76026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14342" y="1494586"/>
            <a:ext cx="5311696" cy="7616962"/>
            <a:chOff x="12114342" y="1494586"/>
            <a:chExt cx="5311696" cy="76169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4342" y="1494586"/>
              <a:ext cx="5311696" cy="761696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9232" y="414961"/>
            <a:ext cx="7716455" cy="11049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39765" y="2954123"/>
            <a:ext cx="4385165" cy="2979187"/>
            <a:chOff x="2239765" y="2954123"/>
            <a:chExt cx="4385165" cy="29791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765" y="2954123"/>
              <a:ext cx="4385165" cy="29791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9765" y="6040475"/>
            <a:ext cx="4374728" cy="2804488"/>
            <a:chOff x="2239765" y="6040475"/>
            <a:chExt cx="4374728" cy="28044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9765" y="6040475"/>
              <a:ext cx="4374728" cy="28044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26090" y="2954123"/>
            <a:ext cx="9833715" cy="5734285"/>
            <a:chOff x="7626090" y="2954123"/>
            <a:chExt cx="9833715" cy="57342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6090" y="2954123"/>
              <a:ext cx="9833715" cy="57342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9232" y="406694"/>
            <a:ext cx="7324407" cy="11214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09713" y="1512727"/>
            <a:ext cx="4857647" cy="11182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1010" y="2481758"/>
            <a:ext cx="4764228" cy="687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8931" y="4111574"/>
            <a:ext cx="4869602" cy="3732691"/>
            <a:chOff x="1318931" y="4111574"/>
            <a:chExt cx="4869602" cy="3732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931" y="4111574"/>
              <a:ext cx="4869602" cy="3732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40454" y="4468370"/>
            <a:ext cx="5462091" cy="3731305"/>
            <a:chOff x="11840454" y="4468370"/>
            <a:chExt cx="5462091" cy="37313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0454" y="4468370"/>
              <a:ext cx="5462091" cy="37313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9232" y="406694"/>
            <a:ext cx="7324407" cy="11214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2495" y="1811312"/>
            <a:ext cx="3524980" cy="11803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3696" y="3163424"/>
            <a:ext cx="11740218" cy="11128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97768" y="8222171"/>
            <a:ext cx="9600485" cy="1112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2141" y="1361986"/>
            <a:ext cx="16633896" cy="14286"/>
            <a:chOff x="792141" y="1361986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141" y="136198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818" y="2038103"/>
            <a:ext cx="4588640" cy="3578523"/>
            <a:chOff x="1177818" y="2038103"/>
            <a:chExt cx="4588640" cy="3578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818" y="2038103"/>
              <a:ext cx="4588640" cy="35785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9163" y="1361986"/>
            <a:ext cx="11026874" cy="6209509"/>
            <a:chOff x="6399163" y="1361986"/>
            <a:chExt cx="11026874" cy="62095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9163" y="1361986"/>
              <a:ext cx="11026874" cy="620950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717" y="-42982"/>
            <a:ext cx="4115352" cy="1792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9232" y="406694"/>
            <a:ext cx="6070226" cy="11214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2583" y="6671094"/>
            <a:ext cx="3008275" cy="10650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774" y="7670578"/>
            <a:ext cx="12376713" cy="1619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2024-02-21T18:00:10Z</dcterms:created>
  <dcterms:modified xsi:type="dcterms:W3CDTF">2024-02-21T18:00:10Z</dcterms:modified>
</cp:coreProperties>
</file>