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256" r:id="rId5"/>
    <p:sldId id="258" r:id="rId6"/>
    <p:sldId id="257" r:id="rId7"/>
    <p:sldId id="262" r:id="rId8"/>
    <p:sldId id="265" r:id="rId9"/>
    <p:sldId id="263" r:id="rId10"/>
    <p:sldId id="264" r:id="rId11"/>
    <p:sldId id="267" r:id="rId12"/>
    <p:sldId id="269" r:id="rId13"/>
    <p:sldId id="268" r:id="rId14"/>
    <p:sldId id="276" r:id="rId15"/>
    <p:sldId id="275" r:id="rId16"/>
    <p:sldId id="271" r:id="rId17"/>
    <p:sldId id="270" r:id="rId18"/>
    <p:sldId id="272" r:id="rId19"/>
    <p:sldId id="273" r:id="rId20"/>
    <p:sldId id="274" r:id="rId21"/>
    <p:sldId id="266" r:id="rId22"/>
    <p:sldId id="280" r:id="rId23"/>
    <p:sldId id="278" r:id="rId24"/>
    <p:sldId id="281" r:id="rId25"/>
    <p:sldId id="259"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B200"/>
    <a:srgbClr val="7030A0"/>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45" autoAdjust="0"/>
  </p:normalViewPr>
  <p:slideViewPr>
    <p:cSldViewPr snapToGrid="0">
      <p:cViewPr varScale="1">
        <p:scale>
          <a:sx n="146" d="100"/>
          <a:sy n="146" d="100"/>
        </p:scale>
        <p:origin x="792" y="12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et Stroup" userId="S::gstroup@humana.com::996b7315-eb9c-479f-b48d-e0f5347796f8" providerId="AD" clId="Web-{6A5B3A27-30B4-468C-DCFE-E9BBF979DCD3}"/>
    <pc:docChg chg="modSld">
      <pc:chgData name="Garet Stroup" userId="S::gstroup@humana.com::996b7315-eb9c-479f-b48d-e0f5347796f8" providerId="AD" clId="Web-{6A5B3A27-30B4-468C-DCFE-E9BBF979DCD3}" dt="2023-01-30T17:46:18.319" v="6" actId="1076"/>
      <pc:docMkLst>
        <pc:docMk/>
      </pc:docMkLst>
      <pc:sldChg chg="addSp delSp modSp">
        <pc:chgData name="Garet Stroup" userId="S::gstroup@humana.com::996b7315-eb9c-479f-b48d-e0f5347796f8" providerId="AD" clId="Web-{6A5B3A27-30B4-468C-DCFE-E9BBF979DCD3}" dt="2023-01-30T17:46:18.319" v="6" actId="1076"/>
        <pc:sldMkLst>
          <pc:docMk/>
          <pc:sldMk cId="1437800132" sldId="280"/>
        </pc:sldMkLst>
        <pc:spChg chg="add mod">
          <ac:chgData name="Garet Stroup" userId="S::gstroup@humana.com::996b7315-eb9c-479f-b48d-e0f5347796f8" providerId="AD" clId="Web-{6A5B3A27-30B4-468C-DCFE-E9BBF979DCD3}" dt="2023-01-30T17:46:18.319" v="6" actId="1076"/>
          <ac:spMkLst>
            <pc:docMk/>
            <pc:sldMk cId="1437800132" sldId="280"/>
            <ac:spMk id="2" creationId="{07D64867-2270-7976-DC4A-772154BD641C}"/>
          </ac:spMkLst>
        </pc:spChg>
        <pc:spChg chg="mod">
          <ac:chgData name="Garet Stroup" userId="S::gstroup@humana.com::996b7315-eb9c-479f-b48d-e0f5347796f8" providerId="AD" clId="Web-{6A5B3A27-30B4-468C-DCFE-E9BBF979DCD3}" dt="2023-01-30T17:46:09.240" v="4" actId="1076"/>
          <ac:spMkLst>
            <pc:docMk/>
            <pc:sldMk cId="1437800132" sldId="280"/>
            <ac:spMk id="68" creationId="{8126BDB9-79C4-4826-903C-3F56EA8FCD16}"/>
          </ac:spMkLst>
        </pc:spChg>
        <pc:spChg chg="del">
          <ac:chgData name="Garet Stroup" userId="S::gstroup@humana.com::996b7315-eb9c-479f-b48d-e0f5347796f8" providerId="AD" clId="Web-{6A5B3A27-30B4-468C-DCFE-E9BBF979DCD3}" dt="2023-01-30T17:46:02.177" v="2"/>
          <ac:spMkLst>
            <pc:docMk/>
            <pc:sldMk cId="1437800132" sldId="280"/>
            <ac:spMk id="115" creationId="{4F525283-4549-4021-9578-307B3BB065EC}"/>
          </ac:spMkLst>
        </pc:spChg>
      </pc:sldChg>
    </pc:docChg>
  </pc:docChgLst>
  <pc:docChgLst>
    <pc:chgData name="Brent Harrell" userId="S::bharrell4@humana.com::9695d412-c2cd-4134-9e45-b08a57d97f60" providerId="AD" clId="Web-{943BDABE-F80F-BC36-757A-79AEAF7E4D1C}"/>
    <pc:docChg chg="modSld">
      <pc:chgData name="Brent Harrell" userId="S::bharrell4@humana.com::9695d412-c2cd-4134-9e45-b08a57d97f60" providerId="AD" clId="Web-{943BDABE-F80F-BC36-757A-79AEAF7E4D1C}" dt="2022-12-29T13:13:24.065" v="4" actId="20577"/>
      <pc:docMkLst>
        <pc:docMk/>
      </pc:docMkLst>
      <pc:sldChg chg="modSp">
        <pc:chgData name="Brent Harrell" userId="S::bharrell4@humana.com::9695d412-c2cd-4134-9e45-b08a57d97f60" providerId="AD" clId="Web-{943BDABE-F80F-BC36-757A-79AEAF7E4D1C}" dt="2022-12-29T13:13:24.065" v="4" actId="20577"/>
        <pc:sldMkLst>
          <pc:docMk/>
          <pc:sldMk cId="541989035" sldId="263"/>
        </pc:sldMkLst>
        <pc:spChg chg="mod">
          <ac:chgData name="Brent Harrell" userId="S::bharrell4@humana.com::9695d412-c2cd-4134-9e45-b08a57d97f60" providerId="AD" clId="Web-{943BDABE-F80F-BC36-757A-79AEAF7E4D1C}" dt="2022-12-29T13:13:24.065" v="4" actId="20577"/>
          <ac:spMkLst>
            <pc:docMk/>
            <pc:sldMk cId="541989035" sldId="263"/>
            <ac:spMk id="9" creationId="{EA753EE1-FD94-4E44-97D5-60B8770D3590}"/>
          </ac:spMkLst>
        </pc:spChg>
      </pc:sldChg>
    </pc:docChg>
  </pc:docChgLst>
  <pc:docChgLst>
    <pc:chgData name="Brent Harrell" userId="9695d412-c2cd-4134-9e45-b08a57d97f60" providerId="ADAL" clId="{1616BDEA-D9B3-4ECC-8A96-5AEFCB2181E8}"/>
    <pc:docChg chg="custSel modSld">
      <pc:chgData name="Brent Harrell" userId="9695d412-c2cd-4134-9e45-b08a57d97f60" providerId="ADAL" clId="{1616BDEA-D9B3-4ECC-8A96-5AEFCB2181E8}" dt="2023-03-07T20:03:09.341" v="56" actId="27636"/>
      <pc:docMkLst>
        <pc:docMk/>
      </pc:docMkLst>
      <pc:sldChg chg="modSp mod modNotesTx">
        <pc:chgData name="Brent Harrell" userId="9695d412-c2cd-4134-9e45-b08a57d97f60" providerId="ADAL" clId="{1616BDEA-D9B3-4ECC-8A96-5AEFCB2181E8}" dt="2023-03-07T20:03:09.320" v="55" actId="27636"/>
        <pc:sldMkLst>
          <pc:docMk/>
          <pc:sldMk cId="2586058810" sldId="256"/>
        </pc:sldMkLst>
        <pc:spChg chg="mod">
          <ac:chgData name="Brent Harrell" userId="9695d412-c2cd-4134-9e45-b08a57d97f60" providerId="ADAL" clId="{1616BDEA-D9B3-4ECC-8A96-5AEFCB2181E8}" dt="2023-03-07T20:03:09.320" v="55" actId="27636"/>
          <ac:spMkLst>
            <pc:docMk/>
            <pc:sldMk cId="2586058810" sldId="256"/>
            <ac:spMk id="3" creationId="{0236A1B4-B8D1-4A72-8E20-0703F54BF1FE}"/>
          </ac:spMkLst>
        </pc:spChg>
      </pc:sldChg>
      <pc:sldChg chg="modSp mod">
        <pc:chgData name="Brent Harrell" userId="9695d412-c2cd-4134-9e45-b08a57d97f60" providerId="ADAL" clId="{1616BDEA-D9B3-4ECC-8A96-5AEFCB2181E8}" dt="2023-03-07T20:03:09.341" v="56" actId="27636"/>
        <pc:sldMkLst>
          <pc:docMk/>
          <pc:sldMk cId="2054239123" sldId="262"/>
        </pc:sldMkLst>
        <pc:spChg chg="mod">
          <ac:chgData name="Brent Harrell" userId="9695d412-c2cd-4134-9e45-b08a57d97f60" providerId="ADAL" clId="{1616BDEA-D9B3-4ECC-8A96-5AEFCB2181E8}" dt="2023-03-07T20:03:09.341" v="56" actId="27636"/>
          <ac:spMkLst>
            <pc:docMk/>
            <pc:sldMk cId="2054239123" sldId="262"/>
            <ac:spMk id="9" creationId="{7E5DFE8C-3550-48E8-BA15-F3D426965CCE}"/>
          </ac:spMkLst>
        </pc:spChg>
      </pc:sldChg>
    </pc:docChg>
  </pc:docChgLst>
  <pc:docChgLst>
    <pc:chgData name="Brent Harrell" userId="9695d412-c2cd-4134-9e45-b08a57d97f60" providerId="ADAL" clId="{4FE4BF72-636E-4F20-8A78-FAF82F920C03}"/>
    <pc:docChg chg="undo custSel modSld">
      <pc:chgData name="Brent Harrell" userId="9695d412-c2cd-4134-9e45-b08a57d97f60" providerId="ADAL" clId="{4FE4BF72-636E-4F20-8A78-FAF82F920C03}" dt="2023-02-08T18:20:36.813" v="269" actId="20577"/>
      <pc:docMkLst>
        <pc:docMk/>
      </pc:docMkLst>
      <pc:sldChg chg="modSp mod">
        <pc:chgData name="Brent Harrell" userId="9695d412-c2cd-4134-9e45-b08a57d97f60" providerId="ADAL" clId="{4FE4BF72-636E-4F20-8A78-FAF82F920C03}" dt="2023-02-08T18:20:36.813" v="269" actId="20577"/>
        <pc:sldMkLst>
          <pc:docMk/>
          <pc:sldMk cId="1005315441" sldId="259"/>
        </pc:sldMkLst>
        <pc:spChg chg="mod">
          <ac:chgData name="Brent Harrell" userId="9695d412-c2cd-4134-9e45-b08a57d97f60" providerId="ADAL" clId="{4FE4BF72-636E-4F20-8A78-FAF82F920C03}" dt="2023-02-08T18:20:36.813" v="269" actId="20577"/>
          <ac:spMkLst>
            <pc:docMk/>
            <pc:sldMk cId="1005315441" sldId="259"/>
            <ac:spMk id="63" creationId="{D21F18AA-1656-410B-BA4B-79DCAF3848EF}"/>
          </ac:spMkLst>
        </pc:spChg>
      </pc:sldChg>
      <pc:sldChg chg="modSp">
        <pc:chgData name="Brent Harrell" userId="9695d412-c2cd-4134-9e45-b08a57d97f60" providerId="ADAL" clId="{4FE4BF72-636E-4F20-8A78-FAF82F920C03}" dt="2023-02-08T17:59:39.438" v="263"/>
        <pc:sldMkLst>
          <pc:docMk/>
          <pc:sldMk cId="541989035" sldId="263"/>
        </pc:sldMkLst>
        <pc:picChg chg="mod">
          <ac:chgData name="Brent Harrell" userId="9695d412-c2cd-4134-9e45-b08a57d97f60" providerId="ADAL" clId="{4FE4BF72-636E-4F20-8A78-FAF82F920C03}" dt="2023-02-08T17:59:39.438" v="263"/>
          <ac:picMkLst>
            <pc:docMk/>
            <pc:sldMk cId="541989035" sldId="263"/>
            <ac:picMk id="12" creationId="{5A51102B-A5F2-43FE-81D0-8C0A2B65C11F}"/>
          </ac:picMkLst>
        </pc:picChg>
      </pc:sldChg>
      <pc:sldChg chg="addSp delSp modSp mod">
        <pc:chgData name="Brent Harrell" userId="9695d412-c2cd-4134-9e45-b08a57d97f60" providerId="ADAL" clId="{4FE4BF72-636E-4F20-8A78-FAF82F920C03}" dt="2023-02-08T18:18:01.038" v="265" actId="1076"/>
        <pc:sldMkLst>
          <pc:docMk/>
          <pc:sldMk cId="1437800132" sldId="280"/>
        </pc:sldMkLst>
        <pc:spChg chg="mod">
          <ac:chgData name="Brent Harrell" userId="9695d412-c2cd-4134-9e45-b08a57d97f60" providerId="ADAL" clId="{4FE4BF72-636E-4F20-8A78-FAF82F920C03}" dt="2023-02-08T18:18:01.038" v="265" actId="1076"/>
          <ac:spMkLst>
            <pc:docMk/>
            <pc:sldMk cId="1437800132" sldId="280"/>
            <ac:spMk id="2" creationId="{07D64867-2270-7976-DC4A-772154BD641C}"/>
          </ac:spMkLst>
        </pc:spChg>
        <pc:spChg chg="mod">
          <ac:chgData name="Brent Harrell" userId="9695d412-c2cd-4134-9e45-b08a57d97f60" providerId="ADAL" clId="{4FE4BF72-636E-4F20-8A78-FAF82F920C03}" dt="2023-01-30T16:29:47.141" v="122" actId="1076"/>
          <ac:spMkLst>
            <pc:docMk/>
            <pc:sldMk cId="1437800132" sldId="280"/>
            <ac:spMk id="50" creationId="{9B4125C3-C34F-498C-8969-AB99E824F870}"/>
          </ac:spMkLst>
        </pc:spChg>
        <pc:spChg chg="mod">
          <ac:chgData name="Brent Harrell" userId="9695d412-c2cd-4134-9e45-b08a57d97f60" providerId="ADAL" clId="{4FE4BF72-636E-4F20-8A78-FAF82F920C03}" dt="2023-01-30T16:30:00.009" v="123" actId="1076"/>
          <ac:spMkLst>
            <pc:docMk/>
            <pc:sldMk cId="1437800132" sldId="280"/>
            <ac:spMk id="58" creationId="{2B74836E-4057-4B43-A2CD-781337BC6EB1}"/>
          </ac:spMkLst>
        </pc:spChg>
        <pc:spChg chg="mod">
          <ac:chgData name="Brent Harrell" userId="9695d412-c2cd-4134-9e45-b08a57d97f60" providerId="ADAL" clId="{4FE4BF72-636E-4F20-8A78-FAF82F920C03}" dt="2023-01-30T16:30:10.637" v="124" actId="1076"/>
          <ac:spMkLst>
            <pc:docMk/>
            <pc:sldMk cId="1437800132" sldId="280"/>
            <ac:spMk id="60" creationId="{9A0CCDDA-B33C-422A-983A-BB61EC412892}"/>
          </ac:spMkLst>
        </pc:spChg>
        <pc:spChg chg="add mod">
          <ac:chgData name="Brent Harrell" userId="9695d412-c2cd-4134-9e45-b08a57d97f60" providerId="ADAL" clId="{4FE4BF72-636E-4F20-8A78-FAF82F920C03}" dt="2023-01-30T16:26:32.855" v="118" actId="165"/>
          <ac:spMkLst>
            <pc:docMk/>
            <pc:sldMk cId="1437800132" sldId="280"/>
            <ac:spMk id="61" creationId="{3652305F-2CD6-4050-AF01-E2E410A0580A}"/>
          </ac:spMkLst>
        </pc:spChg>
        <pc:spChg chg="add mod">
          <ac:chgData name="Brent Harrell" userId="9695d412-c2cd-4134-9e45-b08a57d97f60" providerId="ADAL" clId="{4FE4BF72-636E-4F20-8A78-FAF82F920C03}" dt="2023-01-30T16:26:32.855" v="118" actId="165"/>
          <ac:spMkLst>
            <pc:docMk/>
            <pc:sldMk cId="1437800132" sldId="280"/>
            <ac:spMk id="64" creationId="{380DDD77-0CE9-42B7-9B4B-32379F8FE9E8}"/>
          </ac:spMkLst>
        </pc:spChg>
        <pc:spChg chg="add mod">
          <ac:chgData name="Brent Harrell" userId="9695d412-c2cd-4134-9e45-b08a57d97f60" providerId="ADAL" clId="{4FE4BF72-636E-4F20-8A78-FAF82F920C03}" dt="2023-01-30T16:26:32.855" v="118" actId="165"/>
          <ac:spMkLst>
            <pc:docMk/>
            <pc:sldMk cId="1437800132" sldId="280"/>
            <ac:spMk id="65" creationId="{27560407-63FF-4E79-B364-F5BB67783831}"/>
          </ac:spMkLst>
        </pc:spChg>
        <pc:spChg chg="add mod">
          <ac:chgData name="Brent Harrell" userId="9695d412-c2cd-4134-9e45-b08a57d97f60" providerId="ADAL" clId="{4FE4BF72-636E-4F20-8A78-FAF82F920C03}" dt="2023-01-30T16:26:32.855" v="118" actId="165"/>
          <ac:spMkLst>
            <pc:docMk/>
            <pc:sldMk cId="1437800132" sldId="280"/>
            <ac:spMk id="66" creationId="{2CBFB912-ECBF-4599-84CE-DCD11BD79D28}"/>
          </ac:spMkLst>
        </pc:spChg>
        <pc:spChg chg="mod">
          <ac:chgData name="Brent Harrell" userId="9695d412-c2cd-4134-9e45-b08a57d97f60" providerId="ADAL" clId="{4FE4BF72-636E-4F20-8A78-FAF82F920C03}" dt="2023-02-08T18:17:57.190" v="264" actId="1076"/>
          <ac:spMkLst>
            <pc:docMk/>
            <pc:sldMk cId="1437800132" sldId="280"/>
            <ac:spMk id="68" creationId="{8126BDB9-79C4-4826-903C-3F56EA8FCD16}"/>
          </ac:spMkLst>
        </pc:spChg>
        <pc:spChg chg="mod topLvl">
          <ac:chgData name="Brent Harrell" userId="9695d412-c2cd-4134-9e45-b08a57d97f60" providerId="ADAL" clId="{4FE4BF72-636E-4F20-8A78-FAF82F920C03}" dt="2023-01-30T16:26:46.813" v="120" actId="164"/>
          <ac:spMkLst>
            <pc:docMk/>
            <pc:sldMk cId="1437800132" sldId="280"/>
            <ac:spMk id="70" creationId="{F16E57B2-0F19-4490-88F5-FACB272F2585}"/>
          </ac:spMkLst>
        </pc:spChg>
        <pc:spChg chg="mod topLvl">
          <ac:chgData name="Brent Harrell" userId="9695d412-c2cd-4134-9e45-b08a57d97f60" providerId="ADAL" clId="{4FE4BF72-636E-4F20-8A78-FAF82F920C03}" dt="2023-01-30T16:26:46.813" v="120" actId="164"/>
          <ac:spMkLst>
            <pc:docMk/>
            <pc:sldMk cId="1437800132" sldId="280"/>
            <ac:spMk id="75" creationId="{A2449B72-C13A-4321-A6E7-B2CA2E88D249}"/>
          </ac:spMkLst>
        </pc:spChg>
        <pc:spChg chg="mod topLvl">
          <ac:chgData name="Brent Harrell" userId="9695d412-c2cd-4134-9e45-b08a57d97f60" providerId="ADAL" clId="{4FE4BF72-636E-4F20-8A78-FAF82F920C03}" dt="2023-01-30T16:26:32.855" v="118" actId="165"/>
          <ac:spMkLst>
            <pc:docMk/>
            <pc:sldMk cId="1437800132" sldId="280"/>
            <ac:spMk id="76" creationId="{15A0F823-4C90-4EB3-9298-1244C2E113DB}"/>
          </ac:spMkLst>
        </pc:spChg>
        <pc:spChg chg="mod topLvl">
          <ac:chgData name="Brent Harrell" userId="9695d412-c2cd-4134-9e45-b08a57d97f60" providerId="ADAL" clId="{4FE4BF72-636E-4F20-8A78-FAF82F920C03}" dt="2023-01-30T16:26:32.855" v="118" actId="165"/>
          <ac:spMkLst>
            <pc:docMk/>
            <pc:sldMk cId="1437800132" sldId="280"/>
            <ac:spMk id="77" creationId="{21767B22-43F0-4724-8075-3DC65FEE7164}"/>
          </ac:spMkLst>
        </pc:spChg>
        <pc:spChg chg="mod topLvl">
          <ac:chgData name="Brent Harrell" userId="9695d412-c2cd-4134-9e45-b08a57d97f60" providerId="ADAL" clId="{4FE4BF72-636E-4F20-8A78-FAF82F920C03}" dt="2023-01-30T16:26:32.855" v="118" actId="165"/>
          <ac:spMkLst>
            <pc:docMk/>
            <pc:sldMk cId="1437800132" sldId="280"/>
            <ac:spMk id="78" creationId="{48ADF080-CD79-44FC-83BC-77F3EDC9BC9A}"/>
          </ac:spMkLst>
        </pc:spChg>
        <pc:spChg chg="mod topLvl">
          <ac:chgData name="Brent Harrell" userId="9695d412-c2cd-4134-9e45-b08a57d97f60" providerId="ADAL" clId="{4FE4BF72-636E-4F20-8A78-FAF82F920C03}" dt="2023-01-30T16:26:32.855" v="118" actId="165"/>
          <ac:spMkLst>
            <pc:docMk/>
            <pc:sldMk cId="1437800132" sldId="280"/>
            <ac:spMk id="79" creationId="{DA2C80D5-7F18-4C43-8FB6-000388897A44}"/>
          </ac:spMkLst>
        </pc:spChg>
        <pc:spChg chg="mod topLvl">
          <ac:chgData name="Brent Harrell" userId="9695d412-c2cd-4134-9e45-b08a57d97f60" providerId="ADAL" clId="{4FE4BF72-636E-4F20-8A78-FAF82F920C03}" dt="2023-01-30T16:26:46.813" v="120" actId="164"/>
          <ac:spMkLst>
            <pc:docMk/>
            <pc:sldMk cId="1437800132" sldId="280"/>
            <ac:spMk id="81" creationId="{2950BF4C-F1BE-4A69-AC87-8A282C71159B}"/>
          </ac:spMkLst>
        </pc:spChg>
        <pc:spChg chg="mod topLvl">
          <ac:chgData name="Brent Harrell" userId="9695d412-c2cd-4134-9e45-b08a57d97f60" providerId="ADAL" clId="{4FE4BF72-636E-4F20-8A78-FAF82F920C03}" dt="2023-01-30T16:26:32.855" v="118" actId="165"/>
          <ac:spMkLst>
            <pc:docMk/>
            <pc:sldMk cId="1437800132" sldId="280"/>
            <ac:spMk id="82" creationId="{E8C97D06-818D-4E4C-91DE-1184ACE7F0B4}"/>
          </ac:spMkLst>
        </pc:spChg>
        <pc:spChg chg="mod topLvl">
          <ac:chgData name="Brent Harrell" userId="9695d412-c2cd-4134-9e45-b08a57d97f60" providerId="ADAL" clId="{4FE4BF72-636E-4F20-8A78-FAF82F920C03}" dt="2023-01-30T16:26:32.855" v="118" actId="165"/>
          <ac:spMkLst>
            <pc:docMk/>
            <pc:sldMk cId="1437800132" sldId="280"/>
            <ac:spMk id="83" creationId="{3776884F-4666-49CF-8814-AF9EF443F1A1}"/>
          </ac:spMkLst>
        </pc:spChg>
        <pc:spChg chg="mod topLvl">
          <ac:chgData name="Brent Harrell" userId="9695d412-c2cd-4134-9e45-b08a57d97f60" providerId="ADAL" clId="{4FE4BF72-636E-4F20-8A78-FAF82F920C03}" dt="2023-01-30T16:26:32.855" v="118" actId="165"/>
          <ac:spMkLst>
            <pc:docMk/>
            <pc:sldMk cId="1437800132" sldId="280"/>
            <ac:spMk id="84" creationId="{A404687A-C8F2-4579-9A00-C5F386A00C43}"/>
          </ac:spMkLst>
        </pc:spChg>
        <pc:spChg chg="mod topLvl">
          <ac:chgData name="Brent Harrell" userId="9695d412-c2cd-4134-9e45-b08a57d97f60" providerId="ADAL" clId="{4FE4BF72-636E-4F20-8A78-FAF82F920C03}" dt="2023-01-30T16:26:32.855" v="118" actId="165"/>
          <ac:spMkLst>
            <pc:docMk/>
            <pc:sldMk cId="1437800132" sldId="280"/>
            <ac:spMk id="85" creationId="{4821979A-268E-47B4-93CC-F85F84E60C48}"/>
          </ac:spMkLst>
        </pc:spChg>
        <pc:spChg chg="mod topLvl">
          <ac:chgData name="Brent Harrell" userId="9695d412-c2cd-4134-9e45-b08a57d97f60" providerId="ADAL" clId="{4FE4BF72-636E-4F20-8A78-FAF82F920C03}" dt="2023-01-30T16:26:32.855" v="118" actId="165"/>
          <ac:spMkLst>
            <pc:docMk/>
            <pc:sldMk cId="1437800132" sldId="280"/>
            <ac:spMk id="86" creationId="{B6D3DB94-5948-4597-8C9D-1AC683D236A1}"/>
          </ac:spMkLst>
        </pc:spChg>
        <pc:spChg chg="mod topLvl">
          <ac:chgData name="Brent Harrell" userId="9695d412-c2cd-4134-9e45-b08a57d97f60" providerId="ADAL" clId="{4FE4BF72-636E-4F20-8A78-FAF82F920C03}" dt="2023-01-30T16:26:32.855" v="118" actId="165"/>
          <ac:spMkLst>
            <pc:docMk/>
            <pc:sldMk cId="1437800132" sldId="280"/>
            <ac:spMk id="87" creationId="{5DAB8E06-1A81-4A31-951B-5FA89FBAD52D}"/>
          </ac:spMkLst>
        </pc:spChg>
        <pc:spChg chg="mod topLvl">
          <ac:chgData name="Brent Harrell" userId="9695d412-c2cd-4134-9e45-b08a57d97f60" providerId="ADAL" clId="{4FE4BF72-636E-4F20-8A78-FAF82F920C03}" dt="2023-01-30T16:26:32.855" v="118" actId="165"/>
          <ac:spMkLst>
            <pc:docMk/>
            <pc:sldMk cId="1437800132" sldId="280"/>
            <ac:spMk id="88" creationId="{85F2A53C-B345-492B-9EDC-A78A131873F1}"/>
          </ac:spMkLst>
        </pc:spChg>
        <pc:spChg chg="mod topLvl">
          <ac:chgData name="Brent Harrell" userId="9695d412-c2cd-4134-9e45-b08a57d97f60" providerId="ADAL" clId="{4FE4BF72-636E-4F20-8A78-FAF82F920C03}" dt="2023-01-30T16:26:32.855" v="118" actId="165"/>
          <ac:spMkLst>
            <pc:docMk/>
            <pc:sldMk cId="1437800132" sldId="280"/>
            <ac:spMk id="89" creationId="{0B19FCF7-ADDA-4FD3-9073-3C49B4B0302C}"/>
          </ac:spMkLst>
        </pc:spChg>
        <pc:spChg chg="mod topLvl">
          <ac:chgData name="Brent Harrell" userId="9695d412-c2cd-4134-9e45-b08a57d97f60" providerId="ADAL" clId="{4FE4BF72-636E-4F20-8A78-FAF82F920C03}" dt="2023-01-30T16:26:32.855" v="118" actId="165"/>
          <ac:spMkLst>
            <pc:docMk/>
            <pc:sldMk cId="1437800132" sldId="280"/>
            <ac:spMk id="90" creationId="{B74F00E1-6870-43C0-8F90-8D7E13A4FAFD}"/>
          </ac:spMkLst>
        </pc:spChg>
        <pc:spChg chg="mod topLvl">
          <ac:chgData name="Brent Harrell" userId="9695d412-c2cd-4134-9e45-b08a57d97f60" providerId="ADAL" clId="{4FE4BF72-636E-4F20-8A78-FAF82F920C03}" dt="2023-01-30T16:26:32.855" v="118" actId="165"/>
          <ac:spMkLst>
            <pc:docMk/>
            <pc:sldMk cId="1437800132" sldId="280"/>
            <ac:spMk id="91" creationId="{2413A8BF-8023-4E0D-B5B4-050F9C594717}"/>
          </ac:spMkLst>
        </pc:spChg>
        <pc:spChg chg="mod topLvl">
          <ac:chgData name="Brent Harrell" userId="9695d412-c2cd-4134-9e45-b08a57d97f60" providerId="ADAL" clId="{4FE4BF72-636E-4F20-8A78-FAF82F920C03}" dt="2023-01-30T16:26:46.813" v="120" actId="164"/>
          <ac:spMkLst>
            <pc:docMk/>
            <pc:sldMk cId="1437800132" sldId="280"/>
            <ac:spMk id="93" creationId="{2D379E83-F3E6-47DA-8849-C47392098E92}"/>
          </ac:spMkLst>
        </pc:spChg>
        <pc:spChg chg="mod topLvl">
          <ac:chgData name="Brent Harrell" userId="9695d412-c2cd-4134-9e45-b08a57d97f60" providerId="ADAL" clId="{4FE4BF72-636E-4F20-8A78-FAF82F920C03}" dt="2023-01-30T16:26:32.855" v="118" actId="165"/>
          <ac:spMkLst>
            <pc:docMk/>
            <pc:sldMk cId="1437800132" sldId="280"/>
            <ac:spMk id="94" creationId="{C0C7BB89-C357-4B42-90D8-6F7B1E18B0A2}"/>
          </ac:spMkLst>
        </pc:spChg>
        <pc:spChg chg="mod topLvl">
          <ac:chgData name="Brent Harrell" userId="9695d412-c2cd-4134-9e45-b08a57d97f60" providerId="ADAL" clId="{4FE4BF72-636E-4F20-8A78-FAF82F920C03}" dt="2023-01-30T16:26:32.855" v="118" actId="165"/>
          <ac:spMkLst>
            <pc:docMk/>
            <pc:sldMk cId="1437800132" sldId="280"/>
            <ac:spMk id="95" creationId="{54873AA9-CC2A-4FED-ABA7-883C1C57ED20}"/>
          </ac:spMkLst>
        </pc:spChg>
        <pc:spChg chg="mod topLvl">
          <ac:chgData name="Brent Harrell" userId="9695d412-c2cd-4134-9e45-b08a57d97f60" providerId="ADAL" clId="{4FE4BF72-636E-4F20-8A78-FAF82F920C03}" dt="2023-01-30T16:26:32.855" v="118" actId="165"/>
          <ac:spMkLst>
            <pc:docMk/>
            <pc:sldMk cId="1437800132" sldId="280"/>
            <ac:spMk id="96" creationId="{C47EF4B2-4396-4CCA-90B2-5211A4F1EFCE}"/>
          </ac:spMkLst>
        </pc:spChg>
        <pc:spChg chg="mod topLvl">
          <ac:chgData name="Brent Harrell" userId="9695d412-c2cd-4134-9e45-b08a57d97f60" providerId="ADAL" clId="{4FE4BF72-636E-4F20-8A78-FAF82F920C03}" dt="2023-01-30T16:26:32.855" v="118" actId="165"/>
          <ac:spMkLst>
            <pc:docMk/>
            <pc:sldMk cId="1437800132" sldId="280"/>
            <ac:spMk id="97" creationId="{533D4A40-A935-443B-9E3B-81AAAE1A6B18}"/>
          </ac:spMkLst>
        </pc:spChg>
        <pc:spChg chg="mod topLvl">
          <ac:chgData name="Brent Harrell" userId="9695d412-c2cd-4134-9e45-b08a57d97f60" providerId="ADAL" clId="{4FE4BF72-636E-4F20-8A78-FAF82F920C03}" dt="2023-01-30T16:26:32.855" v="118" actId="165"/>
          <ac:spMkLst>
            <pc:docMk/>
            <pc:sldMk cId="1437800132" sldId="280"/>
            <ac:spMk id="98" creationId="{B4902A0A-D618-43FC-A673-C3590F931E16}"/>
          </ac:spMkLst>
        </pc:spChg>
        <pc:spChg chg="mod topLvl">
          <ac:chgData name="Brent Harrell" userId="9695d412-c2cd-4134-9e45-b08a57d97f60" providerId="ADAL" clId="{4FE4BF72-636E-4F20-8A78-FAF82F920C03}" dt="2023-01-30T16:26:32.855" v="118" actId="165"/>
          <ac:spMkLst>
            <pc:docMk/>
            <pc:sldMk cId="1437800132" sldId="280"/>
            <ac:spMk id="99" creationId="{A15F8D3C-7E38-41EA-AFBE-55E2E4BD1337}"/>
          </ac:spMkLst>
        </pc:spChg>
        <pc:spChg chg="mod topLvl">
          <ac:chgData name="Brent Harrell" userId="9695d412-c2cd-4134-9e45-b08a57d97f60" providerId="ADAL" clId="{4FE4BF72-636E-4F20-8A78-FAF82F920C03}" dt="2023-01-30T16:26:32.855" v="118" actId="165"/>
          <ac:spMkLst>
            <pc:docMk/>
            <pc:sldMk cId="1437800132" sldId="280"/>
            <ac:spMk id="100" creationId="{611A10A1-6A3D-484D-A263-F2CC1C5E7E75}"/>
          </ac:spMkLst>
        </pc:spChg>
        <pc:spChg chg="mod topLvl">
          <ac:chgData name="Brent Harrell" userId="9695d412-c2cd-4134-9e45-b08a57d97f60" providerId="ADAL" clId="{4FE4BF72-636E-4F20-8A78-FAF82F920C03}" dt="2023-01-30T16:26:32.855" v="118" actId="165"/>
          <ac:spMkLst>
            <pc:docMk/>
            <pc:sldMk cId="1437800132" sldId="280"/>
            <ac:spMk id="101" creationId="{9B6B8004-8172-4A78-B9C0-A807C5DC1B4D}"/>
          </ac:spMkLst>
        </pc:spChg>
        <pc:spChg chg="mod topLvl">
          <ac:chgData name="Brent Harrell" userId="9695d412-c2cd-4134-9e45-b08a57d97f60" providerId="ADAL" clId="{4FE4BF72-636E-4F20-8A78-FAF82F920C03}" dt="2023-01-30T16:26:32.855" v="118" actId="165"/>
          <ac:spMkLst>
            <pc:docMk/>
            <pc:sldMk cId="1437800132" sldId="280"/>
            <ac:spMk id="102" creationId="{9416E572-C03C-442B-B853-9A2CACD0F5D1}"/>
          </ac:spMkLst>
        </pc:spChg>
        <pc:spChg chg="mod topLvl">
          <ac:chgData name="Brent Harrell" userId="9695d412-c2cd-4134-9e45-b08a57d97f60" providerId="ADAL" clId="{4FE4BF72-636E-4F20-8A78-FAF82F920C03}" dt="2023-01-30T16:26:32.855" v="118" actId="165"/>
          <ac:spMkLst>
            <pc:docMk/>
            <pc:sldMk cId="1437800132" sldId="280"/>
            <ac:spMk id="103" creationId="{8B740FFD-2E71-42A5-9092-7262A78B4AA1}"/>
          </ac:spMkLst>
        </pc:spChg>
        <pc:spChg chg="mod topLvl">
          <ac:chgData name="Brent Harrell" userId="9695d412-c2cd-4134-9e45-b08a57d97f60" providerId="ADAL" clId="{4FE4BF72-636E-4F20-8A78-FAF82F920C03}" dt="2023-01-30T16:26:32.855" v="118" actId="165"/>
          <ac:spMkLst>
            <pc:docMk/>
            <pc:sldMk cId="1437800132" sldId="280"/>
            <ac:spMk id="104" creationId="{33BFD2C4-112C-4358-98AA-1F238CAA66F1}"/>
          </ac:spMkLst>
        </pc:spChg>
        <pc:spChg chg="mod topLvl">
          <ac:chgData name="Brent Harrell" userId="9695d412-c2cd-4134-9e45-b08a57d97f60" providerId="ADAL" clId="{4FE4BF72-636E-4F20-8A78-FAF82F920C03}" dt="2023-01-30T16:26:32.855" v="118" actId="165"/>
          <ac:spMkLst>
            <pc:docMk/>
            <pc:sldMk cId="1437800132" sldId="280"/>
            <ac:spMk id="105" creationId="{629ED162-995D-4E03-BB5C-72067A4B631A}"/>
          </ac:spMkLst>
        </pc:spChg>
        <pc:spChg chg="mod topLvl">
          <ac:chgData name="Brent Harrell" userId="9695d412-c2cd-4134-9e45-b08a57d97f60" providerId="ADAL" clId="{4FE4BF72-636E-4F20-8A78-FAF82F920C03}" dt="2023-01-30T16:26:32.855" v="118" actId="165"/>
          <ac:spMkLst>
            <pc:docMk/>
            <pc:sldMk cId="1437800132" sldId="280"/>
            <ac:spMk id="106" creationId="{3E67FD07-5EE2-4F91-837D-5B86D3503369}"/>
          </ac:spMkLst>
        </pc:spChg>
        <pc:spChg chg="mod topLvl">
          <ac:chgData name="Brent Harrell" userId="9695d412-c2cd-4134-9e45-b08a57d97f60" providerId="ADAL" clId="{4FE4BF72-636E-4F20-8A78-FAF82F920C03}" dt="2023-01-30T16:26:32.855" v="118" actId="165"/>
          <ac:spMkLst>
            <pc:docMk/>
            <pc:sldMk cId="1437800132" sldId="280"/>
            <ac:spMk id="107" creationId="{2F1735C7-E09B-4F9E-BCEE-4F137028136F}"/>
          </ac:spMkLst>
        </pc:spChg>
        <pc:spChg chg="mod topLvl">
          <ac:chgData name="Brent Harrell" userId="9695d412-c2cd-4134-9e45-b08a57d97f60" providerId="ADAL" clId="{4FE4BF72-636E-4F20-8A78-FAF82F920C03}" dt="2023-01-30T16:26:32.855" v="118" actId="165"/>
          <ac:spMkLst>
            <pc:docMk/>
            <pc:sldMk cId="1437800132" sldId="280"/>
            <ac:spMk id="108" creationId="{7CAAACBE-BD8F-4987-832C-6ABC29EE821E}"/>
          </ac:spMkLst>
        </pc:spChg>
        <pc:spChg chg="mod topLvl">
          <ac:chgData name="Brent Harrell" userId="9695d412-c2cd-4134-9e45-b08a57d97f60" providerId="ADAL" clId="{4FE4BF72-636E-4F20-8A78-FAF82F920C03}" dt="2023-01-30T16:26:32.855" v="118" actId="165"/>
          <ac:spMkLst>
            <pc:docMk/>
            <pc:sldMk cId="1437800132" sldId="280"/>
            <ac:spMk id="109" creationId="{A2D32D5E-7636-4E10-BFEE-B6196C9C5F85}"/>
          </ac:spMkLst>
        </pc:spChg>
        <pc:spChg chg="mod topLvl">
          <ac:chgData name="Brent Harrell" userId="9695d412-c2cd-4134-9e45-b08a57d97f60" providerId="ADAL" clId="{4FE4BF72-636E-4F20-8A78-FAF82F920C03}" dt="2023-01-30T16:26:32.855" v="118" actId="165"/>
          <ac:spMkLst>
            <pc:docMk/>
            <pc:sldMk cId="1437800132" sldId="280"/>
            <ac:spMk id="110" creationId="{CB90826E-7022-4EB2-8542-EA66A8DF1472}"/>
          </ac:spMkLst>
        </pc:spChg>
        <pc:spChg chg="mod topLvl">
          <ac:chgData name="Brent Harrell" userId="9695d412-c2cd-4134-9e45-b08a57d97f60" providerId="ADAL" clId="{4FE4BF72-636E-4F20-8A78-FAF82F920C03}" dt="2023-01-30T16:26:32.855" v="118" actId="165"/>
          <ac:spMkLst>
            <pc:docMk/>
            <pc:sldMk cId="1437800132" sldId="280"/>
            <ac:spMk id="111" creationId="{D252C9FC-F374-4CC6-8BD0-30DB38620207}"/>
          </ac:spMkLst>
        </pc:spChg>
        <pc:spChg chg="mod">
          <ac:chgData name="Brent Harrell" userId="9695d412-c2cd-4134-9e45-b08a57d97f60" providerId="ADAL" clId="{4FE4BF72-636E-4F20-8A78-FAF82F920C03}" dt="2023-01-30T16:19:29.118" v="79" actId="465"/>
          <ac:spMkLst>
            <pc:docMk/>
            <pc:sldMk cId="1437800132" sldId="280"/>
            <ac:spMk id="115" creationId="{4F525283-4549-4021-9578-307B3BB065EC}"/>
          </ac:spMkLst>
        </pc:spChg>
        <pc:spChg chg="mod">
          <ac:chgData name="Brent Harrell" userId="9695d412-c2cd-4134-9e45-b08a57d97f60" providerId="ADAL" clId="{4FE4BF72-636E-4F20-8A78-FAF82F920C03}" dt="2023-01-30T16:18:48.364" v="74" actId="1076"/>
          <ac:spMkLst>
            <pc:docMk/>
            <pc:sldMk cId="1437800132" sldId="280"/>
            <ac:spMk id="117" creationId="{2CFEE534-877B-4888-91F0-4282575A7586}"/>
          </ac:spMkLst>
        </pc:spChg>
        <pc:grpChg chg="add mod">
          <ac:chgData name="Brent Harrell" userId="9695d412-c2cd-4134-9e45-b08a57d97f60" providerId="ADAL" clId="{4FE4BF72-636E-4F20-8A78-FAF82F920C03}" dt="2023-01-30T16:16:35.817" v="35" actId="164"/>
          <ac:grpSpMkLst>
            <pc:docMk/>
            <pc:sldMk cId="1437800132" sldId="280"/>
            <ac:grpSpMk id="2" creationId="{A3F5ED16-5AD4-41A6-AE7E-FD57520BF26F}"/>
          </ac:grpSpMkLst>
        </pc:grpChg>
        <pc:grpChg chg="add del mod topLvl">
          <ac:chgData name="Brent Harrell" userId="9695d412-c2cd-4134-9e45-b08a57d97f60" providerId="ADAL" clId="{4FE4BF72-636E-4F20-8A78-FAF82F920C03}" dt="2023-01-30T16:25:08.251" v="105" actId="165"/>
          <ac:grpSpMkLst>
            <pc:docMk/>
            <pc:sldMk cId="1437800132" sldId="280"/>
            <ac:grpSpMk id="3" creationId="{9F205572-4CC0-4191-B89F-2BFD38E9ED4E}"/>
          </ac:grpSpMkLst>
        </pc:grpChg>
        <pc:grpChg chg="add mod topLvl">
          <ac:chgData name="Brent Harrell" userId="9695d412-c2cd-4134-9e45-b08a57d97f60" providerId="ADAL" clId="{4FE4BF72-636E-4F20-8A78-FAF82F920C03}" dt="2023-01-30T16:26:46.813" v="120" actId="164"/>
          <ac:grpSpMkLst>
            <pc:docMk/>
            <pc:sldMk cId="1437800132" sldId="280"/>
            <ac:grpSpMk id="4" creationId="{25F235D8-E519-4E4A-94B5-6BB6CEC1C93A}"/>
          </ac:grpSpMkLst>
        </pc:grpChg>
        <pc:grpChg chg="add mod topLvl">
          <ac:chgData name="Brent Harrell" userId="9695d412-c2cd-4134-9e45-b08a57d97f60" providerId="ADAL" clId="{4FE4BF72-636E-4F20-8A78-FAF82F920C03}" dt="2023-01-30T16:26:46.813" v="120" actId="164"/>
          <ac:grpSpMkLst>
            <pc:docMk/>
            <pc:sldMk cId="1437800132" sldId="280"/>
            <ac:grpSpMk id="5" creationId="{20C545C7-E71F-4442-B862-54E9A7BE383E}"/>
          </ac:grpSpMkLst>
        </pc:grpChg>
        <pc:grpChg chg="add del mod">
          <ac:chgData name="Brent Harrell" userId="9695d412-c2cd-4134-9e45-b08a57d97f60" providerId="ADAL" clId="{4FE4BF72-636E-4F20-8A78-FAF82F920C03}" dt="2023-01-30T16:24:59.531" v="102" actId="165"/>
          <ac:grpSpMkLst>
            <pc:docMk/>
            <pc:sldMk cId="1437800132" sldId="280"/>
            <ac:grpSpMk id="6" creationId="{1EE6EF75-DBA3-4401-9AC2-824F207E2296}"/>
          </ac:grpSpMkLst>
        </pc:grpChg>
        <pc:grpChg chg="add mod">
          <ac:chgData name="Brent Harrell" userId="9695d412-c2cd-4134-9e45-b08a57d97f60" providerId="ADAL" clId="{4FE4BF72-636E-4F20-8A78-FAF82F920C03}" dt="2023-01-30T16:25:05.268" v="104" actId="164"/>
          <ac:grpSpMkLst>
            <pc:docMk/>
            <pc:sldMk cId="1437800132" sldId="280"/>
            <ac:grpSpMk id="7" creationId="{E3FB3B19-1810-4A41-BEF9-E80F93FFDCBE}"/>
          </ac:grpSpMkLst>
        </pc:grpChg>
        <pc:grpChg chg="add mod topLvl">
          <ac:chgData name="Brent Harrell" userId="9695d412-c2cd-4134-9e45-b08a57d97f60" providerId="ADAL" clId="{4FE4BF72-636E-4F20-8A78-FAF82F920C03}" dt="2023-01-30T16:26:46.813" v="120" actId="164"/>
          <ac:grpSpMkLst>
            <pc:docMk/>
            <pc:sldMk cId="1437800132" sldId="280"/>
            <ac:grpSpMk id="8" creationId="{7277D729-7B48-4238-8128-112E2841E2EF}"/>
          </ac:grpSpMkLst>
        </pc:grpChg>
        <pc:grpChg chg="add del mod">
          <ac:chgData name="Brent Harrell" userId="9695d412-c2cd-4134-9e45-b08a57d97f60" providerId="ADAL" clId="{4FE4BF72-636E-4F20-8A78-FAF82F920C03}" dt="2023-01-30T16:26:32.855" v="118" actId="165"/>
          <ac:grpSpMkLst>
            <pc:docMk/>
            <pc:sldMk cId="1437800132" sldId="280"/>
            <ac:grpSpMk id="9" creationId="{3AC6DFE9-7531-41D2-AA8D-79AEE98CE9DD}"/>
          </ac:grpSpMkLst>
        </pc:grpChg>
        <pc:grpChg chg="add mod">
          <ac:chgData name="Brent Harrell" userId="9695d412-c2cd-4134-9e45-b08a57d97f60" providerId="ADAL" clId="{4FE4BF72-636E-4F20-8A78-FAF82F920C03}" dt="2023-01-30T16:26:46.813" v="120" actId="164"/>
          <ac:grpSpMkLst>
            <pc:docMk/>
            <pc:sldMk cId="1437800132" sldId="280"/>
            <ac:grpSpMk id="10" creationId="{C9761D7F-DE58-4F45-83A3-984AAC3D8606}"/>
          </ac:grpSpMkLst>
        </pc:grpChg>
        <pc:grpChg chg="del">
          <ac:chgData name="Brent Harrell" userId="9695d412-c2cd-4134-9e45-b08a57d97f60" providerId="ADAL" clId="{4FE4BF72-636E-4F20-8A78-FAF82F920C03}" dt="2023-01-30T16:14:53.489" v="0" actId="165"/>
          <ac:grpSpMkLst>
            <pc:docMk/>
            <pc:sldMk cId="1437800132" sldId="280"/>
            <ac:grpSpMk id="69" creationId="{2A595966-8FA8-43A6-8C33-C392EF38D2C7}"/>
          </ac:grpSpMkLst>
        </pc:grpChg>
        <pc:grpChg chg="del mod topLvl">
          <ac:chgData name="Brent Harrell" userId="9695d412-c2cd-4134-9e45-b08a57d97f60" providerId="ADAL" clId="{4FE4BF72-636E-4F20-8A78-FAF82F920C03}" dt="2023-01-30T16:15:00.869" v="1" actId="165"/>
          <ac:grpSpMkLst>
            <pc:docMk/>
            <pc:sldMk cId="1437800132" sldId="280"/>
            <ac:grpSpMk id="71" creationId="{B273BBF9-302B-46A5-9F39-35F91B8BA654}"/>
          </ac:grpSpMkLst>
        </pc:grpChg>
        <pc:grpChg chg="del mod topLvl">
          <ac:chgData name="Brent Harrell" userId="9695d412-c2cd-4134-9e45-b08a57d97f60" providerId="ADAL" clId="{4FE4BF72-636E-4F20-8A78-FAF82F920C03}" dt="2023-01-30T16:16:53.647" v="41" actId="165"/>
          <ac:grpSpMkLst>
            <pc:docMk/>
            <pc:sldMk cId="1437800132" sldId="280"/>
            <ac:grpSpMk id="72" creationId="{3A370ED6-89DE-478E-A30A-E3F129D5A578}"/>
          </ac:grpSpMkLst>
        </pc:grpChg>
        <pc:grpChg chg="del mod topLvl">
          <ac:chgData name="Brent Harrell" userId="9695d412-c2cd-4134-9e45-b08a57d97f60" providerId="ADAL" clId="{4FE4BF72-636E-4F20-8A78-FAF82F920C03}" dt="2023-01-30T16:17:26.699" v="52" actId="165"/>
          <ac:grpSpMkLst>
            <pc:docMk/>
            <pc:sldMk cId="1437800132" sldId="280"/>
            <ac:grpSpMk id="73" creationId="{2B96A149-CF7A-4F6F-9FA7-EFEC4C64C12B}"/>
          </ac:grpSpMkLst>
        </pc:grpChg>
        <pc:grpChg chg="del mod topLvl">
          <ac:chgData name="Brent Harrell" userId="9695d412-c2cd-4134-9e45-b08a57d97f60" providerId="ADAL" clId="{4FE4BF72-636E-4F20-8A78-FAF82F920C03}" dt="2023-01-30T16:17:30.047" v="53" actId="165"/>
          <ac:grpSpMkLst>
            <pc:docMk/>
            <pc:sldMk cId="1437800132" sldId="280"/>
            <ac:grpSpMk id="74" creationId="{486351A8-52DD-45D4-9A8C-99EBC89865A7}"/>
          </ac:grpSpMkLst>
        </pc:grpChg>
        <pc:grpChg chg="del mod topLvl">
          <ac:chgData name="Brent Harrell" userId="9695d412-c2cd-4134-9e45-b08a57d97f60" providerId="ADAL" clId="{4FE4BF72-636E-4F20-8A78-FAF82F920C03}" dt="2023-01-30T16:16:58.210" v="42" actId="165"/>
          <ac:grpSpMkLst>
            <pc:docMk/>
            <pc:sldMk cId="1437800132" sldId="280"/>
            <ac:grpSpMk id="80" creationId="{500BFA28-3704-440C-8E56-F5AE9DEFE0DA}"/>
          </ac:grpSpMkLst>
        </pc:grpChg>
        <pc:grpChg chg="del mod topLvl">
          <ac:chgData name="Brent Harrell" userId="9695d412-c2cd-4134-9e45-b08a57d97f60" providerId="ADAL" clId="{4FE4BF72-636E-4F20-8A78-FAF82F920C03}" dt="2023-01-30T16:15:05.620" v="2" actId="165"/>
          <ac:grpSpMkLst>
            <pc:docMk/>
            <pc:sldMk cId="1437800132" sldId="280"/>
            <ac:grpSpMk id="92" creationId="{B05686D6-1C24-460B-BFB1-D9F664E5047D}"/>
          </ac:grpSpMkLst>
        </pc:grpChg>
        <pc:grpChg chg="mod">
          <ac:chgData name="Brent Harrell" userId="9695d412-c2cd-4134-9e45-b08a57d97f60" providerId="ADAL" clId="{4FE4BF72-636E-4F20-8A78-FAF82F920C03}" dt="2023-01-30T16:19:29.118" v="79" actId="465"/>
          <ac:grpSpMkLst>
            <pc:docMk/>
            <pc:sldMk cId="1437800132" sldId="280"/>
            <ac:grpSpMk id="112" creationId="{1C1D7C53-05E3-4311-9241-C648DA1CA0DE}"/>
          </ac:grpSpMkLst>
        </pc:grpChg>
        <pc:grpChg chg="mod">
          <ac:chgData name="Brent Harrell" userId="9695d412-c2cd-4134-9e45-b08a57d97f60" providerId="ADAL" clId="{4FE4BF72-636E-4F20-8A78-FAF82F920C03}" dt="2023-01-30T16:19:00.952" v="75" actId="1076"/>
          <ac:grpSpMkLst>
            <pc:docMk/>
            <pc:sldMk cId="1437800132" sldId="280"/>
            <ac:grpSpMk id="116" creationId="{8E226480-B69E-490E-836D-DA7E193671AF}"/>
          </ac:grpSpMkLst>
        </pc:grpChg>
      </pc:sldChg>
    </pc:docChg>
  </pc:docChgLst>
  <pc:docChgLst>
    <pc:chgData name="Garet Stroup" userId="S::gstroup@humana.com::996b7315-eb9c-479f-b48d-e0f5347796f8" providerId="AD" clId="Web-{2F90FCD8-6BCC-1A3C-98D9-B281B9639B58}"/>
    <pc:docChg chg="modSld">
      <pc:chgData name="Garet Stroup" userId="S::gstroup@humana.com::996b7315-eb9c-479f-b48d-e0f5347796f8" providerId="AD" clId="Web-{2F90FCD8-6BCC-1A3C-98D9-B281B9639B58}" dt="2023-03-07T20:41:20.697" v="22" actId="20577"/>
      <pc:docMkLst>
        <pc:docMk/>
      </pc:docMkLst>
      <pc:sldChg chg="modNotes">
        <pc:chgData name="Garet Stroup" userId="S::gstroup@humana.com::996b7315-eb9c-479f-b48d-e0f5347796f8" providerId="AD" clId="Web-{2F90FCD8-6BCC-1A3C-98D9-B281B9639B58}" dt="2023-03-07T20:10:37.036" v="1"/>
        <pc:sldMkLst>
          <pc:docMk/>
          <pc:sldMk cId="3983894923" sldId="265"/>
        </pc:sldMkLst>
      </pc:sldChg>
      <pc:sldChg chg="modSp">
        <pc:chgData name="Garet Stroup" userId="S::gstroup@humana.com::996b7315-eb9c-479f-b48d-e0f5347796f8" providerId="AD" clId="Web-{2F90FCD8-6BCC-1A3C-98D9-B281B9639B58}" dt="2023-03-07T20:41:20.697" v="22" actId="20577"/>
        <pc:sldMkLst>
          <pc:docMk/>
          <pc:sldMk cId="2494027235" sldId="272"/>
        </pc:sldMkLst>
        <pc:spChg chg="mod">
          <ac:chgData name="Garet Stroup" userId="S::gstroup@humana.com::996b7315-eb9c-479f-b48d-e0f5347796f8" providerId="AD" clId="Web-{2F90FCD8-6BCC-1A3C-98D9-B281B9639B58}" dt="2023-03-07T20:41:20.697" v="22" actId="20577"/>
          <ac:spMkLst>
            <pc:docMk/>
            <pc:sldMk cId="2494027235" sldId="272"/>
            <ac:spMk id="5" creationId="{C0C8A4FC-2371-43DC-87BA-10328682134A}"/>
          </ac:spMkLst>
        </pc:spChg>
      </pc:sldChg>
      <pc:sldChg chg="modNotes">
        <pc:chgData name="Garet Stroup" userId="S::gstroup@humana.com::996b7315-eb9c-479f-b48d-e0f5347796f8" providerId="AD" clId="Web-{2F90FCD8-6BCC-1A3C-98D9-B281B9639B58}" dt="2023-03-07T20:24:32.106" v="17"/>
        <pc:sldMkLst>
          <pc:docMk/>
          <pc:sldMk cId="2972853477" sldId="274"/>
        </pc:sldMkLst>
      </pc:sldChg>
    </pc:docChg>
  </pc:docChgLst>
  <pc:docChgLst>
    <pc:chgData name="Brent Harrell" userId="9695d412-c2cd-4134-9e45-b08a57d97f60" providerId="ADAL" clId="{96BBD96E-ADC3-430E-8E99-FCC0D74F3190}"/>
    <pc:docChg chg="undo redo custSel addSld delSld modSld sldOrd">
      <pc:chgData name="Brent Harrell" userId="9695d412-c2cd-4134-9e45-b08a57d97f60" providerId="ADAL" clId="{96BBD96E-ADC3-430E-8E99-FCC0D74F3190}" dt="2023-01-30T16:04:41.215" v="1190" actId="14100"/>
      <pc:docMkLst>
        <pc:docMk/>
      </pc:docMkLst>
      <pc:sldChg chg="modSp mod">
        <pc:chgData name="Brent Harrell" userId="9695d412-c2cd-4134-9e45-b08a57d97f60" providerId="ADAL" clId="{96BBD96E-ADC3-430E-8E99-FCC0D74F3190}" dt="2023-01-30T15:49:15.913" v="850" actId="20577"/>
        <pc:sldMkLst>
          <pc:docMk/>
          <pc:sldMk cId="1713219598" sldId="257"/>
        </pc:sldMkLst>
        <pc:spChg chg="mod">
          <ac:chgData name="Brent Harrell" userId="9695d412-c2cd-4134-9e45-b08a57d97f60" providerId="ADAL" clId="{96BBD96E-ADC3-430E-8E99-FCC0D74F3190}" dt="2023-01-30T15:49:15.913" v="850" actId="20577"/>
          <ac:spMkLst>
            <pc:docMk/>
            <pc:sldMk cId="1713219598" sldId="257"/>
            <ac:spMk id="3" creationId="{5671D7E5-EF66-4BCD-8DAA-E9061157F0BE}"/>
          </ac:spMkLst>
        </pc:spChg>
      </pc:sldChg>
      <pc:sldChg chg="addSp delSp modSp mod modClrScheme chgLayout">
        <pc:chgData name="Brent Harrell" userId="9695d412-c2cd-4134-9e45-b08a57d97f60" providerId="ADAL" clId="{96BBD96E-ADC3-430E-8E99-FCC0D74F3190}" dt="2023-01-27T20:58:28.132" v="149" actId="20577"/>
        <pc:sldMkLst>
          <pc:docMk/>
          <pc:sldMk cId="906876223" sldId="266"/>
        </pc:sldMkLst>
        <pc:spChg chg="add del mod ord">
          <ac:chgData name="Brent Harrell" userId="9695d412-c2cd-4134-9e45-b08a57d97f60" providerId="ADAL" clId="{96BBD96E-ADC3-430E-8E99-FCC0D74F3190}" dt="2023-01-27T20:58:14.510" v="100" actId="700"/>
          <ac:spMkLst>
            <pc:docMk/>
            <pc:sldMk cId="906876223" sldId="266"/>
            <ac:spMk id="2" creationId="{0490AB62-D86E-4104-BB0B-F2AD9165C233}"/>
          </ac:spMkLst>
        </pc:spChg>
        <pc:spChg chg="mod ord">
          <ac:chgData name="Brent Harrell" userId="9695d412-c2cd-4134-9e45-b08a57d97f60" providerId="ADAL" clId="{96BBD96E-ADC3-430E-8E99-FCC0D74F3190}" dt="2023-01-27T20:58:28.132" v="149" actId="20577"/>
          <ac:spMkLst>
            <pc:docMk/>
            <pc:sldMk cId="906876223" sldId="266"/>
            <ac:spMk id="5" creationId="{0746BA7B-DF55-42B0-84F8-5FA907B41314}"/>
          </ac:spMkLst>
        </pc:spChg>
      </pc:sldChg>
      <pc:sldChg chg="del">
        <pc:chgData name="Brent Harrell" userId="9695d412-c2cd-4134-9e45-b08a57d97f60" providerId="ADAL" clId="{96BBD96E-ADC3-430E-8E99-FCC0D74F3190}" dt="2023-01-30T15:50:23.534" v="854" actId="47"/>
        <pc:sldMkLst>
          <pc:docMk/>
          <pc:sldMk cId="1793856526" sldId="277"/>
        </pc:sldMkLst>
      </pc:sldChg>
      <pc:sldChg chg="addSp delSp modSp add mod modClrScheme chgLayout">
        <pc:chgData name="Brent Harrell" userId="9695d412-c2cd-4134-9e45-b08a57d97f60" providerId="ADAL" clId="{96BBD96E-ADC3-430E-8E99-FCC0D74F3190}" dt="2023-01-27T20:56:18.333" v="57" actId="1076"/>
        <pc:sldMkLst>
          <pc:docMk/>
          <pc:sldMk cId="3037065117" sldId="278"/>
        </pc:sldMkLst>
        <pc:spChg chg="add del mod ord">
          <ac:chgData name="Brent Harrell" userId="9695d412-c2cd-4134-9e45-b08a57d97f60" providerId="ADAL" clId="{96BBD96E-ADC3-430E-8E99-FCC0D74F3190}" dt="2023-01-27T20:55:49.719" v="23" actId="478"/>
          <ac:spMkLst>
            <pc:docMk/>
            <pc:sldMk cId="3037065117" sldId="278"/>
            <ac:spMk id="2" creationId="{8C8E13BF-EC38-409A-816C-54FE9D8A4D2B}"/>
          </ac:spMkLst>
        </pc:spChg>
        <pc:spChg chg="mod ord">
          <ac:chgData name="Brent Harrell" userId="9695d412-c2cd-4134-9e45-b08a57d97f60" providerId="ADAL" clId="{96BBD96E-ADC3-430E-8E99-FCC0D74F3190}" dt="2023-01-27T20:56:18.333" v="57" actId="1076"/>
          <ac:spMkLst>
            <pc:docMk/>
            <pc:sldMk cId="3037065117" sldId="278"/>
            <ac:spMk id="5" creationId="{0746BA7B-DF55-42B0-84F8-5FA907B41314}"/>
          </ac:spMkLst>
        </pc:spChg>
      </pc:sldChg>
      <pc:sldChg chg="addSp delSp modSp new del mod modClrScheme chgLayout">
        <pc:chgData name="Brent Harrell" userId="9695d412-c2cd-4134-9e45-b08a57d97f60" providerId="ADAL" clId="{96BBD96E-ADC3-430E-8E99-FCC0D74F3190}" dt="2023-01-30T15:51:35.011" v="859" actId="47"/>
        <pc:sldMkLst>
          <pc:docMk/>
          <pc:sldMk cId="2587534321" sldId="279"/>
        </pc:sldMkLst>
        <pc:spChg chg="del mod ord">
          <ac:chgData name="Brent Harrell" userId="9695d412-c2cd-4134-9e45-b08a57d97f60" providerId="ADAL" clId="{96BBD96E-ADC3-430E-8E99-FCC0D74F3190}" dt="2023-01-30T14:46:55.931" v="151" actId="700"/>
          <ac:spMkLst>
            <pc:docMk/>
            <pc:sldMk cId="2587534321" sldId="279"/>
            <ac:spMk id="2" creationId="{BD835753-2379-4697-8C60-DEC335695599}"/>
          </ac:spMkLst>
        </pc:spChg>
        <pc:spChg chg="del">
          <ac:chgData name="Brent Harrell" userId="9695d412-c2cd-4134-9e45-b08a57d97f60" providerId="ADAL" clId="{96BBD96E-ADC3-430E-8E99-FCC0D74F3190}" dt="2023-01-30T14:46:55.931" v="151" actId="700"/>
          <ac:spMkLst>
            <pc:docMk/>
            <pc:sldMk cId="2587534321" sldId="279"/>
            <ac:spMk id="3" creationId="{52C5E465-3A90-4AAE-AF56-5FB5802FDC70}"/>
          </ac:spMkLst>
        </pc:spChg>
        <pc:spChg chg="add del mod ord">
          <ac:chgData name="Brent Harrell" userId="9695d412-c2cd-4134-9e45-b08a57d97f60" providerId="ADAL" clId="{96BBD96E-ADC3-430E-8E99-FCC0D74F3190}" dt="2023-01-30T14:47:06.954" v="152" actId="700"/>
          <ac:spMkLst>
            <pc:docMk/>
            <pc:sldMk cId="2587534321" sldId="279"/>
            <ac:spMk id="4" creationId="{A0B3B384-B60E-405D-99AE-04489B493E25}"/>
          </ac:spMkLst>
        </pc:spChg>
        <pc:spChg chg="add del mod ord">
          <ac:chgData name="Brent Harrell" userId="9695d412-c2cd-4134-9e45-b08a57d97f60" providerId="ADAL" clId="{96BBD96E-ADC3-430E-8E99-FCC0D74F3190}" dt="2023-01-30T14:47:06.954" v="152" actId="700"/>
          <ac:spMkLst>
            <pc:docMk/>
            <pc:sldMk cId="2587534321" sldId="279"/>
            <ac:spMk id="5" creationId="{D4B663B9-6A1B-438B-B282-E08A63927616}"/>
          </ac:spMkLst>
        </pc:spChg>
        <pc:spChg chg="add mod ord">
          <ac:chgData name="Brent Harrell" userId="9695d412-c2cd-4134-9e45-b08a57d97f60" providerId="ADAL" clId="{96BBD96E-ADC3-430E-8E99-FCC0D74F3190}" dt="2023-01-30T14:48:21.309" v="176" actId="20577"/>
          <ac:spMkLst>
            <pc:docMk/>
            <pc:sldMk cId="2587534321" sldId="279"/>
            <ac:spMk id="6" creationId="{5EDA91C9-D880-42E7-B322-5C73BBDF99D6}"/>
          </ac:spMkLst>
        </pc:spChg>
        <pc:spChg chg="add del mod ord">
          <ac:chgData name="Brent Harrell" userId="9695d412-c2cd-4134-9e45-b08a57d97f60" providerId="ADAL" clId="{96BBD96E-ADC3-430E-8E99-FCC0D74F3190}" dt="2023-01-30T14:47:11.047" v="153" actId="478"/>
          <ac:spMkLst>
            <pc:docMk/>
            <pc:sldMk cId="2587534321" sldId="279"/>
            <ac:spMk id="7" creationId="{EDDE092E-FE32-47EA-96B9-BFC9A0C18180}"/>
          </ac:spMkLst>
        </pc:spChg>
        <pc:spChg chg="add mod topLvl">
          <ac:chgData name="Brent Harrell" userId="9695d412-c2cd-4134-9e45-b08a57d97f60" providerId="ADAL" clId="{96BBD96E-ADC3-430E-8E99-FCC0D74F3190}" dt="2023-01-30T15:38:22.785" v="681" actId="207"/>
          <ac:spMkLst>
            <pc:docMk/>
            <pc:sldMk cId="2587534321" sldId="279"/>
            <ac:spMk id="8" creationId="{67467EF0-8F15-4A7C-AA47-2E205B61F200}"/>
          </ac:spMkLst>
        </pc:spChg>
        <pc:spChg chg="add mod topLvl">
          <ac:chgData name="Brent Harrell" userId="9695d412-c2cd-4134-9e45-b08a57d97f60" providerId="ADAL" clId="{96BBD96E-ADC3-430E-8E99-FCC0D74F3190}" dt="2023-01-30T15:38:22.785" v="681" actId="207"/>
          <ac:spMkLst>
            <pc:docMk/>
            <pc:sldMk cId="2587534321" sldId="279"/>
            <ac:spMk id="9" creationId="{3FFF767B-0629-47ED-9BEE-D0D7A5F81CBA}"/>
          </ac:spMkLst>
        </pc:spChg>
        <pc:spChg chg="add mod topLvl">
          <ac:chgData name="Brent Harrell" userId="9695d412-c2cd-4134-9e45-b08a57d97f60" providerId="ADAL" clId="{96BBD96E-ADC3-430E-8E99-FCC0D74F3190}" dt="2023-01-30T15:38:22.785" v="681" actId="207"/>
          <ac:spMkLst>
            <pc:docMk/>
            <pc:sldMk cId="2587534321" sldId="279"/>
            <ac:spMk id="10" creationId="{C47EC29B-4BB5-4B99-BC65-99D81CE87E45}"/>
          </ac:spMkLst>
        </pc:spChg>
        <pc:spChg chg="add mod topLvl">
          <ac:chgData name="Brent Harrell" userId="9695d412-c2cd-4134-9e45-b08a57d97f60" providerId="ADAL" clId="{96BBD96E-ADC3-430E-8E99-FCC0D74F3190}" dt="2023-01-30T15:38:22.785" v="681" actId="207"/>
          <ac:spMkLst>
            <pc:docMk/>
            <pc:sldMk cId="2587534321" sldId="279"/>
            <ac:spMk id="11" creationId="{0F3C062E-85C7-4FF8-87C1-765FC68923C9}"/>
          </ac:spMkLst>
        </pc:spChg>
        <pc:spChg chg="add mod topLvl">
          <ac:chgData name="Brent Harrell" userId="9695d412-c2cd-4134-9e45-b08a57d97f60" providerId="ADAL" clId="{96BBD96E-ADC3-430E-8E99-FCC0D74F3190}" dt="2023-01-30T15:38:22.785" v="681" actId="207"/>
          <ac:spMkLst>
            <pc:docMk/>
            <pc:sldMk cId="2587534321" sldId="279"/>
            <ac:spMk id="12" creationId="{68A93E4D-FFC0-4E9C-A90E-B110E820211E}"/>
          </ac:spMkLst>
        </pc:spChg>
        <pc:spChg chg="add mod topLvl">
          <ac:chgData name="Brent Harrell" userId="9695d412-c2cd-4134-9e45-b08a57d97f60" providerId="ADAL" clId="{96BBD96E-ADC3-430E-8E99-FCC0D74F3190}" dt="2023-01-30T15:38:22.785" v="681" actId="207"/>
          <ac:spMkLst>
            <pc:docMk/>
            <pc:sldMk cId="2587534321" sldId="279"/>
            <ac:spMk id="13" creationId="{35C0139A-5B7B-4F93-BD0C-7DED81DDF802}"/>
          </ac:spMkLst>
        </pc:spChg>
        <pc:spChg chg="add mod topLvl">
          <ac:chgData name="Brent Harrell" userId="9695d412-c2cd-4134-9e45-b08a57d97f60" providerId="ADAL" clId="{96BBD96E-ADC3-430E-8E99-FCC0D74F3190}" dt="2023-01-30T15:38:22.785" v="681" actId="207"/>
          <ac:spMkLst>
            <pc:docMk/>
            <pc:sldMk cId="2587534321" sldId="279"/>
            <ac:spMk id="14" creationId="{F4AD6ED1-CCF8-4A39-9E0E-22B5D3603114}"/>
          </ac:spMkLst>
        </pc:spChg>
        <pc:spChg chg="add mod topLvl">
          <ac:chgData name="Brent Harrell" userId="9695d412-c2cd-4134-9e45-b08a57d97f60" providerId="ADAL" clId="{96BBD96E-ADC3-430E-8E99-FCC0D74F3190}" dt="2023-01-30T15:38:22.785" v="681" actId="207"/>
          <ac:spMkLst>
            <pc:docMk/>
            <pc:sldMk cId="2587534321" sldId="279"/>
            <ac:spMk id="15" creationId="{C36CD738-3F54-4A48-90D5-1CAC2BCEE9C2}"/>
          </ac:spMkLst>
        </pc:spChg>
        <pc:spChg chg="add mod topLvl">
          <ac:chgData name="Brent Harrell" userId="9695d412-c2cd-4134-9e45-b08a57d97f60" providerId="ADAL" clId="{96BBD96E-ADC3-430E-8E99-FCC0D74F3190}" dt="2023-01-30T15:38:22.785" v="681" actId="207"/>
          <ac:spMkLst>
            <pc:docMk/>
            <pc:sldMk cId="2587534321" sldId="279"/>
            <ac:spMk id="16" creationId="{C7D14BEB-2612-402A-8D7F-962DF9E7A6BC}"/>
          </ac:spMkLst>
        </pc:spChg>
        <pc:spChg chg="add mod topLvl">
          <ac:chgData name="Brent Harrell" userId="9695d412-c2cd-4134-9e45-b08a57d97f60" providerId="ADAL" clId="{96BBD96E-ADC3-430E-8E99-FCC0D74F3190}" dt="2023-01-30T15:38:22.785" v="681" actId="207"/>
          <ac:spMkLst>
            <pc:docMk/>
            <pc:sldMk cId="2587534321" sldId="279"/>
            <ac:spMk id="17" creationId="{DB60615B-34A3-40F4-A126-32E72A202948}"/>
          </ac:spMkLst>
        </pc:spChg>
        <pc:spChg chg="add mod">
          <ac:chgData name="Brent Harrell" userId="9695d412-c2cd-4134-9e45-b08a57d97f60" providerId="ADAL" clId="{96BBD96E-ADC3-430E-8E99-FCC0D74F3190}" dt="2023-01-30T15:38:15.615" v="680" actId="165"/>
          <ac:spMkLst>
            <pc:docMk/>
            <pc:sldMk cId="2587534321" sldId="279"/>
            <ac:spMk id="20" creationId="{C6C5344B-5E99-42EE-8C54-49EAED1863BD}"/>
          </ac:spMkLst>
        </pc:spChg>
        <pc:spChg chg="add mod">
          <ac:chgData name="Brent Harrell" userId="9695d412-c2cd-4134-9e45-b08a57d97f60" providerId="ADAL" clId="{96BBD96E-ADC3-430E-8E99-FCC0D74F3190}" dt="2023-01-30T15:38:15.615" v="680" actId="165"/>
          <ac:spMkLst>
            <pc:docMk/>
            <pc:sldMk cId="2587534321" sldId="279"/>
            <ac:spMk id="21" creationId="{4440F150-C38A-4041-A46F-22161AFF279F}"/>
          </ac:spMkLst>
        </pc:spChg>
        <pc:spChg chg="add del mod">
          <ac:chgData name="Brent Harrell" userId="9695d412-c2cd-4134-9e45-b08a57d97f60" providerId="ADAL" clId="{96BBD96E-ADC3-430E-8E99-FCC0D74F3190}" dt="2023-01-30T14:53:20.689" v="259" actId="478"/>
          <ac:spMkLst>
            <pc:docMk/>
            <pc:sldMk cId="2587534321" sldId="279"/>
            <ac:spMk id="22" creationId="{74A4B08D-74B8-4495-9BFE-DC3BDB176949}"/>
          </ac:spMkLst>
        </pc:spChg>
        <pc:spChg chg="add mod">
          <ac:chgData name="Brent Harrell" userId="9695d412-c2cd-4134-9e45-b08a57d97f60" providerId="ADAL" clId="{96BBD96E-ADC3-430E-8E99-FCC0D74F3190}" dt="2023-01-30T15:38:15.615" v="680" actId="165"/>
          <ac:spMkLst>
            <pc:docMk/>
            <pc:sldMk cId="2587534321" sldId="279"/>
            <ac:spMk id="23" creationId="{4BE44013-66E2-48F2-9BB3-5DF990D2F7C8}"/>
          </ac:spMkLst>
        </pc:spChg>
        <pc:spChg chg="add mod">
          <ac:chgData name="Brent Harrell" userId="9695d412-c2cd-4134-9e45-b08a57d97f60" providerId="ADAL" clId="{96BBD96E-ADC3-430E-8E99-FCC0D74F3190}" dt="2023-01-30T15:38:15.615" v="680" actId="165"/>
          <ac:spMkLst>
            <pc:docMk/>
            <pc:sldMk cId="2587534321" sldId="279"/>
            <ac:spMk id="24" creationId="{B4FD3982-4911-436B-9D78-0FA496E8AF59}"/>
          </ac:spMkLst>
        </pc:spChg>
        <pc:spChg chg="add mod">
          <ac:chgData name="Brent Harrell" userId="9695d412-c2cd-4134-9e45-b08a57d97f60" providerId="ADAL" clId="{96BBD96E-ADC3-430E-8E99-FCC0D74F3190}" dt="2023-01-30T15:38:15.615" v="680" actId="165"/>
          <ac:spMkLst>
            <pc:docMk/>
            <pc:sldMk cId="2587534321" sldId="279"/>
            <ac:spMk id="25" creationId="{A7FB2ECD-DB9D-4497-B94E-9AFA0B1EC379}"/>
          </ac:spMkLst>
        </pc:spChg>
        <pc:spChg chg="add mod">
          <ac:chgData name="Brent Harrell" userId="9695d412-c2cd-4134-9e45-b08a57d97f60" providerId="ADAL" clId="{96BBD96E-ADC3-430E-8E99-FCC0D74F3190}" dt="2023-01-30T15:38:15.615" v="680" actId="165"/>
          <ac:spMkLst>
            <pc:docMk/>
            <pc:sldMk cId="2587534321" sldId="279"/>
            <ac:spMk id="26" creationId="{979EA4AF-FC7D-42AC-A56B-8143ACC406CE}"/>
          </ac:spMkLst>
        </pc:spChg>
        <pc:spChg chg="add mod">
          <ac:chgData name="Brent Harrell" userId="9695d412-c2cd-4134-9e45-b08a57d97f60" providerId="ADAL" clId="{96BBD96E-ADC3-430E-8E99-FCC0D74F3190}" dt="2023-01-30T15:38:15.615" v="680" actId="165"/>
          <ac:spMkLst>
            <pc:docMk/>
            <pc:sldMk cId="2587534321" sldId="279"/>
            <ac:spMk id="27" creationId="{9595F29B-F78A-4D8A-9B9B-064B19E837F5}"/>
          </ac:spMkLst>
        </pc:spChg>
        <pc:spChg chg="add mod">
          <ac:chgData name="Brent Harrell" userId="9695d412-c2cd-4134-9e45-b08a57d97f60" providerId="ADAL" clId="{96BBD96E-ADC3-430E-8E99-FCC0D74F3190}" dt="2023-01-30T15:38:15.615" v="680" actId="165"/>
          <ac:spMkLst>
            <pc:docMk/>
            <pc:sldMk cId="2587534321" sldId="279"/>
            <ac:spMk id="28" creationId="{3EEBFC36-4470-4187-8346-49E0856914EA}"/>
          </ac:spMkLst>
        </pc:spChg>
        <pc:spChg chg="add mod">
          <ac:chgData name="Brent Harrell" userId="9695d412-c2cd-4134-9e45-b08a57d97f60" providerId="ADAL" clId="{96BBD96E-ADC3-430E-8E99-FCC0D74F3190}" dt="2023-01-30T15:38:15.615" v="680" actId="165"/>
          <ac:spMkLst>
            <pc:docMk/>
            <pc:sldMk cId="2587534321" sldId="279"/>
            <ac:spMk id="29" creationId="{FA78B7CD-43F3-4723-9426-62175E45A993}"/>
          </ac:spMkLst>
        </pc:spChg>
        <pc:spChg chg="add mod">
          <ac:chgData name="Brent Harrell" userId="9695d412-c2cd-4134-9e45-b08a57d97f60" providerId="ADAL" clId="{96BBD96E-ADC3-430E-8E99-FCC0D74F3190}" dt="2023-01-30T15:38:15.615" v="680" actId="165"/>
          <ac:spMkLst>
            <pc:docMk/>
            <pc:sldMk cId="2587534321" sldId="279"/>
            <ac:spMk id="30" creationId="{90DB3940-9EA5-4517-9CBC-65A52CA0075E}"/>
          </ac:spMkLst>
        </pc:spChg>
        <pc:spChg chg="add mod">
          <ac:chgData name="Brent Harrell" userId="9695d412-c2cd-4134-9e45-b08a57d97f60" providerId="ADAL" clId="{96BBD96E-ADC3-430E-8E99-FCC0D74F3190}" dt="2023-01-30T15:38:15.615" v="680" actId="165"/>
          <ac:spMkLst>
            <pc:docMk/>
            <pc:sldMk cId="2587534321" sldId="279"/>
            <ac:spMk id="31" creationId="{42327D28-54F1-4BF3-B6E0-76871BEEF984}"/>
          </ac:spMkLst>
        </pc:spChg>
        <pc:spChg chg="add mod">
          <ac:chgData name="Brent Harrell" userId="9695d412-c2cd-4134-9e45-b08a57d97f60" providerId="ADAL" clId="{96BBD96E-ADC3-430E-8E99-FCC0D74F3190}" dt="2023-01-30T15:38:15.615" v="680" actId="165"/>
          <ac:spMkLst>
            <pc:docMk/>
            <pc:sldMk cId="2587534321" sldId="279"/>
            <ac:spMk id="32" creationId="{4B55F597-20AA-4F09-9C0B-8611EFA78355}"/>
          </ac:spMkLst>
        </pc:spChg>
        <pc:spChg chg="add mod">
          <ac:chgData name="Brent Harrell" userId="9695d412-c2cd-4134-9e45-b08a57d97f60" providerId="ADAL" clId="{96BBD96E-ADC3-430E-8E99-FCC0D74F3190}" dt="2023-01-30T15:38:15.615" v="680" actId="165"/>
          <ac:spMkLst>
            <pc:docMk/>
            <pc:sldMk cId="2587534321" sldId="279"/>
            <ac:spMk id="33" creationId="{60D27324-7A85-4B10-813A-4305C38FD724}"/>
          </ac:spMkLst>
        </pc:spChg>
        <pc:spChg chg="add mod">
          <ac:chgData name="Brent Harrell" userId="9695d412-c2cd-4134-9e45-b08a57d97f60" providerId="ADAL" clId="{96BBD96E-ADC3-430E-8E99-FCC0D74F3190}" dt="2023-01-30T15:38:15.615" v="680" actId="165"/>
          <ac:spMkLst>
            <pc:docMk/>
            <pc:sldMk cId="2587534321" sldId="279"/>
            <ac:spMk id="34" creationId="{A9E2A310-B759-41BF-B9D9-4E2720329A61}"/>
          </ac:spMkLst>
        </pc:spChg>
        <pc:spChg chg="add mod">
          <ac:chgData name="Brent Harrell" userId="9695d412-c2cd-4134-9e45-b08a57d97f60" providerId="ADAL" clId="{96BBD96E-ADC3-430E-8E99-FCC0D74F3190}" dt="2023-01-30T15:38:15.615" v="680" actId="165"/>
          <ac:spMkLst>
            <pc:docMk/>
            <pc:sldMk cId="2587534321" sldId="279"/>
            <ac:spMk id="35" creationId="{CD3B3176-C91F-442C-B34E-28C2537CF486}"/>
          </ac:spMkLst>
        </pc:spChg>
        <pc:spChg chg="add mod">
          <ac:chgData name="Brent Harrell" userId="9695d412-c2cd-4134-9e45-b08a57d97f60" providerId="ADAL" clId="{96BBD96E-ADC3-430E-8E99-FCC0D74F3190}" dt="2023-01-30T15:38:15.615" v="680" actId="165"/>
          <ac:spMkLst>
            <pc:docMk/>
            <pc:sldMk cId="2587534321" sldId="279"/>
            <ac:spMk id="36" creationId="{BE2DD6F5-B03B-41CB-AE13-33B175DE9D9F}"/>
          </ac:spMkLst>
        </pc:spChg>
        <pc:spChg chg="add mod">
          <ac:chgData name="Brent Harrell" userId="9695d412-c2cd-4134-9e45-b08a57d97f60" providerId="ADAL" clId="{96BBD96E-ADC3-430E-8E99-FCC0D74F3190}" dt="2023-01-30T15:38:15.615" v="680" actId="165"/>
          <ac:spMkLst>
            <pc:docMk/>
            <pc:sldMk cId="2587534321" sldId="279"/>
            <ac:spMk id="37" creationId="{776AA266-8163-48C0-A452-44C0D6A9A6FF}"/>
          </ac:spMkLst>
        </pc:spChg>
        <pc:spChg chg="add mod">
          <ac:chgData name="Brent Harrell" userId="9695d412-c2cd-4134-9e45-b08a57d97f60" providerId="ADAL" clId="{96BBD96E-ADC3-430E-8E99-FCC0D74F3190}" dt="2023-01-30T15:38:15.615" v="680" actId="165"/>
          <ac:spMkLst>
            <pc:docMk/>
            <pc:sldMk cId="2587534321" sldId="279"/>
            <ac:spMk id="38" creationId="{21F2DC09-33D1-4AF2-9E58-803F98B639B2}"/>
          </ac:spMkLst>
        </pc:spChg>
        <pc:spChg chg="del mod">
          <ac:chgData name="Brent Harrell" userId="9695d412-c2cd-4134-9e45-b08a57d97f60" providerId="ADAL" clId="{96BBD96E-ADC3-430E-8E99-FCC0D74F3190}" dt="2023-01-30T14:55:45.913" v="308" actId="478"/>
          <ac:spMkLst>
            <pc:docMk/>
            <pc:sldMk cId="2587534321" sldId="279"/>
            <ac:spMk id="44" creationId="{1B164858-677C-44C6-A853-1A98A4E4DE9A}"/>
          </ac:spMkLst>
        </pc:spChg>
        <pc:spChg chg="mod">
          <ac:chgData name="Brent Harrell" userId="9695d412-c2cd-4134-9e45-b08a57d97f60" providerId="ADAL" clId="{96BBD96E-ADC3-430E-8E99-FCC0D74F3190}" dt="2023-01-30T15:38:26.719" v="682" actId="207"/>
          <ac:spMkLst>
            <pc:docMk/>
            <pc:sldMk cId="2587534321" sldId="279"/>
            <ac:spMk id="45" creationId="{CECBCC9D-9B48-4BED-83C3-0D424A612729}"/>
          </ac:spMkLst>
        </pc:spChg>
        <pc:spChg chg="del mod">
          <ac:chgData name="Brent Harrell" userId="9695d412-c2cd-4134-9e45-b08a57d97f60" providerId="ADAL" clId="{96BBD96E-ADC3-430E-8E99-FCC0D74F3190}" dt="2023-01-30T14:55:48.129" v="309" actId="478"/>
          <ac:spMkLst>
            <pc:docMk/>
            <pc:sldMk cId="2587534321" sldId="279"/>
            <ac:spMk id="46" creationId="{C837CD32-FA5F-469A-A81A-3457BC8F838F}"/>
          </ac:spMkLst>
        </pc:spChg>
        <pc:spChg chg="del mod">
          <ac:chgData name="Brent Harrell" userId="9695d412-c2cd-4134-9e45-b08a57d97f60" providerId="ADAL" clId="{96BBD96E-ADC3-430E-8E99-FCC0D74F3190}" dt="2023-01-30T14:55:52.093" v="311" actId="478"/>
          <ac:spMkLst>
            <pc:docMk/>
            <pc:sldMk cId="2587534321" sldId="279"/>
            <ac:spMk id="47" creationId="{4BEB3AC4-2AC3-4DD4-B2BE-5597BCF1D719}"/>
          </ac:spMkLst>
        </pc:spChg>
        <pc:spChg chg="mod">
          <ac:chgData name="Brent Harrell" userId="9695d412-c2cd-4134-9e45-b08a57d97f60" providerId="ADAL" clId="{96BBD96E-ADC3-430E-8E99-FCC0D74F3190}" dt="2023-01-30T15:38:26.719" v="682" actId="207"/>
          <ac:spMkLst>
            <pc:docMk/>
            <pc:sldMk cId="2587534321" sldId="279"/>
            <ac:spMk id="48" creationId="{4D1E04ED-FEF9-4E2E-B29A-81FDFDA7DDE5}"/>
          </ac:spMkLst>
        </pc:spChg>
        <pc:spChg chg="mod">
          <ac:chgData name="Brent Harrell" userId="9695d412-c2cd-4134-9e45-b08a57d97f60" providerId="ADAL" clId="{96BBD96E-ADC3-430E-8E99-FCC0D74F3190}" dt="2023-01-30T15:38:26.719" v="682" actId="207"/>
          <ac:spMkLst>
            <pc:docMk/>
            <pc:sldMk cId="2587534321" sldId="279"/>
            <ac:spMk id="49" creationId="{B80BEA8C-EE25-407C-BB78-8D01E2CEBAA5}"/>
          </ac:spMkLst>
        </pc:spChg>
        <pc:spChg chg="del mod">
          <ac:chgData name="Brent Harrell" userId="9695d412-c2cd-4134-9e45-b08a57d97f60" providerId="ADAL" clId="{96BBD96E-ADC3-430E-8E99-FCC0D74F3190}" dt="2023-01-30T14:55:42.386" v="307" actId="478"/>
          <ac:spMkLst>
            <pc:docMk/>
            <pc:sldMk cId="2587534321" sldId="279"/>
            <ac:spMk id="50" creationId="{559C7DA2-AB38-421E-853F-A230816D95AF}"/>
          </ac:spMkLst>
        </pc:spChg>
        <pc:spChg chg="del mod">
          <ac:chgData name="Brent Harrell" userId="9695d412-c2cd-4134-9e45-b08a57d97f60" providerId="ADAL" clId="{96BBD96E-ADC3-430E-8E99-FCC0D74F3190}" dt="2023-01-30T14:55:50.161" v="310" actId="478"/>
          <ac:spMkLst>
            <pc:docMk/>
            <pc:sldMk cId="2587534321" sldId="279"/>
            <ac:spMk id="51" creationId="{910B189E-115C-4020-BE2B-8241B85F501F}"/>
          </ac:spMkLst>
        </pc:spChg>
        <pc:spChg chg="mod">
          <ac:chgData name="Brent Harrell" userId="9695d412-c2cd-4134-9e45-b08a57d97f60" providerId="ADAL" clId="{96BBD96E-ADC3-430E-8E99-FCC0D74F3190}" dt="2023-01-30T15:38:26.719" v="682" actId="207"/>
          <ac:spMkLst>
            <pc:docMk/>
            <pc:sldMk cId="2587534321" sldId="279"/>
            <ac:spMk id="52" creationId="{6DBCC9C3-72DF-4526-878C-DCEE43AD0780}"/>
          </ac:spMkLst>
        </pc:spChg>
        <pc:spChg chg="del mod">
          <ac:chgData name="Brent Harrell" userId="9695d412-c2cd-4134-9e45-b08a57d97f60" providerId="ADAL" clId="{96BBD96E-ADC3-430E-8E99-FCC0D74F3190}" dt="2023-01-30T14:55:53.906" v="312" actId="478"/>
          <ac:spMkLst>
            <pc:docMk/>
            <pc:sldMk cId="2587534321" sldId="279"/>
            <ac:spMk id="53" creationId="{83885ADC-0F0E-4B0C-AA38-DC4154BE6E7F}"/>
          </ac:spMkLst>
        </pc:spChg>
        <pc:spChg chg="add mod">
          <ac:chgData name="Brent Harrell" userId="9695d412-c2cd-4134-9e45-b08a57d97f60" providerId="ADAL" clId="{96BBD96E-ADC3-430E-8E99-FCC0D74F3190}" dt="2023-01-30T15:36:35.518" v="630" actId="20577"/>
          <ac:spMkLst>
            <pc:docMk/>
            <pc:sldMk cId="2587534321" sldId="279"/>
            <ac:spMk id="54" creationId="{E6FD1541-6BF0-447B-A708-A4643A76E02C}"/>
          </ac:spMkLst>
        </pc:spChg>
        <pc:spChg chg="add mod">
          <ac:chgData name="Brent Harrell" userId="9695d412-c2cd-4134-9e45-b08a57d97f60" providerId="ADAL" clId="{96BBD96E-ADC3-430E-8E99-FCC0D74F3190}" dt="2023-01-30T15:36:33.150" v="629" actId="20577"/>
          <ac:spMkLst>
            <pc:docMk/>
            <pc:sldMk cId="2587534321" sldId="279"/>
            <ac:spMk id="55" creationId="{EC786E7F-D229-4C9B-AF29-BD80DC71D035}"/>
          </ac:spMkLst>
        </pc:spChg>
        <pc:spChg chg="add mod">
          <ac:chgData name="Brent Harrell" userId="9695d412-c2cd-4134-9e45-b08a57d97f60" providerId="ADAL" clId="{96BBD96E-ADC3-430E-8E99-FCC0D74F3190}" dt="2023-01-30T15:36:16.586" v="619" actId="122"/>
          <ac:spMkLst>
            <pc:docMk/>
            <pc:sldMk cId="2587534321" sldId="279"/>
            <ac:spMk id="56" creationId="{AFD9130A-2024-4173-915D-ABA033F4F6A3}"/>
          </ac:spMkLst>
        </pc:spChg>
        <pc:spChg chg="add mod">
          <ac:chgData name="Brent Harrell" userId="9695d412-c2cd-4134-9e45-b08a57d97f60" providerId="ADAL" clId="{96BBD96E-ADC3-430E-8E99-FCC0D74F3190}" dt="2023-01-30T15:36:20.592" v="620" actId="1076"/>
          <ac:spMkLst>
            <pc:docMk/>
            <pc:sldMk cId="2587534321" sldId="279"/>
            <ac:spMk id="58" creationId="{2B74836E-4057-4B43-A2CD-781337BC6EB1}"/>
          </ac:spMkLst>
        </pc:spChg>
        <pc:spChg chg="add mod ord">
          <ac:chgData name="Brent Harrell" userId="9695d412-c2cd-4134-9e45-b08a57d97f60" providerId="ADAL" clId="{96BBD96E-ADC3-430E-8E99-FCC0D74F3190}" dt="2023-01-30T15:37:02.563" v="668" actId="14100"/>
          <ac:spMkLst>
            <pc:docMk/>
            <pc:sldMk cId="2587534321" sldId="279"/>
            <ac:spMk id="59" creationId="{2B4F3EB2-65BD-45BF-93BB-9A9720B64159}"/>
          </ac:spMkLst>
        </pc:spChg>
        <pc:grpChg chg="add mod">
          <ac:chgData name="Brent Harrell" userId="9695d412-c2cd-4134-9e45-b08a57d97f60" providerId="ADAL" clId="{96BBD96E-ADC3-430E-8E99-FCC0D74F3190}" dt="2023-01-30T14:51:52.142" v="225" actId="164"/>
          <ac:grpSpMkLst>
            <pc:docMk/>
            <pc:sldMk cId="2587534321" sldId="279"/>
            <ac:grpSpMk id="18" creationId="{F06D1817-B63C-495E-AE1A-A1C7D246D647}"/>
          </ac:grpSpMkLst>
        </pc:grpChg>
        <pc:grpChg chg="add del mod">
          <ac:chgData name="Brent Harrell" userId="9695d412-c2cd-4134-9e45-b08a57d97f60" providerId="ADAL" clId="{96BBD96E-ADC3-430E-8E99-FCC0D74F3190}" dt="2023-01-30T14:54:39.372" v="284" actId="165"/>
          <ac:grpSpMkLst>
            <pc:docMk/>
            <pc:sldMk cId="2587534321" sldId="279"/>
            <ac:grpSpMk id="19" creationId="{AF0746E6-43D5-4EBC-A738-36F8E6C81F63}"/>
          </ac:grpSpMkLst>
        </pc:grpChg>
        <pc:grpChg chg="add del mod">
          <ac:chgData name="Brent Harrell" userId="9695d412-c2cd-4134-9e45-b08a57d97f60" providerId="ADAL" clId="{96BBD96E-ADC3-430E-8E99-FCC0D74F3190}" dt="2023-01-30T14:55:04.454" v="294" actId="165"/>
          <ac:grpSpMkLst>
            <pc:docMk/>
            <pc:sldMk cId="2587534321" sldId="279"/>
            <ac:grpSpMk id="39" creationId="{15C03D59-98D1-4CA8-927D-539D537A44B6}"/>
          </ac:grpSpMkLst>
        </pc:grpChg>
        <pc:grpChg chg="add mod topLvl">
          <ac:chgData name="Brent Harrell" userId="9695d412-c2cd-4134-9e45-b08a57d97f60" providerId="ADAL" clId="{96BBD96E-ADC3-430E-8E99-FCC0D74F3190}" dt="2023-01-30T15:38:15.615" v="680" actId="165"/>
          <ac:grpSpMkLst>
            <pc:docMk/>
            <pc:sldMk cId="2587534321" sldId="279"/>
            <ac:grpSpMk id="40" creationId="{75A30CCA-97AB-4F30-9BC7-E74AA49127C7}"/>
          </ac:grpSpMkLst>
        </pc:grpChg>
        <pc:grpChg chg="add mod">
          <ac:chgData name="Brent Harrell" userId="9695d412-c2cd-4134-9e45-b08a57d97f60" providerId="ADAL" clId="{96BBD96E-ADC3-430E-8E99-FCC0D74F3190}" dt="2023-01-30T14:55:24.302" v="301" actId="164"/>
          <ac:grpSpMkLst>
            <pc:docMk/>
            <pc:sldMk cId="2587534321" sldId="279"/>
            <ac:grpSpMk id="41" creationId="{E99820E3-2AD8-4F52-A0A1-040EEBA6DE70}"/>
          </ac:grpSpMkLst>
        </pc:grpChg>
        <pc:grpChg chg="add mod topLvl">
          <ac:chgData name="Brent Harrell" userId="9695d412-c2cd-4134-9e45-b08a57d97f60" providerId="ADAL" clId="{96BBD96E-ADC3-430E-8E99-FCC0D74F3190}" dt="2023-01-30T15:38:15.615" v="680" actId="165"/>
          <ac:grpSpMkLst>
            <pc:docMk/>
            <pc:sldMk cId="2587534321" sldId="279"/>
            <ac:grpSpMk id="42" creationId="{B5535210-6AA3-4FAD-BE53-48897FADCBE9}"/>
          </ac:grpSpMkLst>
        </pc:grpChg>
        <pc:grpChg chg="add mod topLvl">
          <ac:chgData name="Brent Harrell" userId="9695d412-c2cd-4134-9e45-b08a57d97f60" providerId="ADAL" clId="{96BBD96E-ADC3-430E-8E99-FCC0D74F3190}" dt="2023-01-30T15:38:15.615" v="680" actId="165"/>
          <ac:grpSpMkLst>
            <pc:docMk/>
            <pc:sldMk cId="2587534321" sldId="279"/>
            <ac:grpSpMk id="43" creationId="{8856494A-91B6-4C44-B522-F79AC45288CA}"/>
          </ac:grpSpMkLst>
        </pc:grpChg>
        <pc:grpChg chg="add del mod">
          <ac:chgData name="Brent Harrell" userId="9695d412-c2cd-4134-9e45-b08a57d97f60" providerId="ADAL" clId="{96BBD96E-ADC3-430E-8E99-FCC0D74F3190}" dt="2023-01-30T15:38:15.615" v="680" actId="165"/>
          <ac:grpSpMkLst>
            <pc:docMk/>
            <pc:sldMk cId="2587534321" sldId="279"/>
            <ac:grpSpMk id="57" creationId="{85842F52-0732-4546-9A31-0A3395173BDF}"/>
          </ac:grpSpMkLst>
        </pc:grpChg>
        <pc:picChg chg="add del mod">
          <ac:chgData name="Brent Harrell" userId="9695d412-c2cd-4134-9e45-b08a57d97f60" providerId="ADAL" clId="{96BBD96E-ADC3-430E-8E99-FCC0D74F3190}" dt="2023-01-30T15:37:36.627" v="676" actId="22"/>
          <ac:picMkLst>
            <pc:docMk/>
            <pc:sldMk cId="2587534321" sldId="279"/>
            <ac:picMk id="61" creationId="{791CFB8A-2E7A-4737-B493-F78F08A80A75}"/>
          </ac:picMkLst>
        </pc:picChg>
        <pc:picChg chg="add del mod">
          <ac:chgData name="Brent Harrell" userId="9695d412-c2cd-4134-9e45-b08a57d97f60" providerId="ADAL" clId="{96BBD96E-ADC3-430E-8E99-FCC0D74F3190}" dt="2023-01-30T15:39:52.912" v="683" actId="478"/>
          <ac:picMkLst>
            <pc:docMk/>
            <pc:sldMk cId="2587534321" sldId="279"/>
            <ac:picMk id="63" creationId="{F299EFE4-F121-4D9C-8E5B-4D25116593C9}"/>
          </ac:picMkLst>
        </pc:picChg>
      </pc:sldChg>
      <pc:sldChg chg="addSp delSp modSp new del mod modClrScheme chgLayout">
        <pc:chgData name="Brent Harrell" userId="9695d412-c2cd-4134-9e45-b08a57d97f60" providerId="ADAL" clId="{96BBD96E-ADC3-430E-8E99-FCC0D74F3190}" dt="2023-01-27T20:57:54.035" v="61" actId="2696"/>
        <pc:sldMkLst>
          <pc:docMk/>
          <pc:sldMk cId="2596077818" sldId="279"/>
        </pc:sldMkLst>
        <pc:spChg chg="del mod ord">
          <ac:chgData name="Brent Harrell" userId="9695d412-c2cd-4134-9e45-b08a57d97f60" providerId="ADAL" clId="{96BBD96E-ADC3-430E-8E99-FCC0D74F3190}" dt="2023-01-27T20:56:48.009" v="59" actId="700"/>
          <ac:spMkLst>
            <pc:docMk/>
            <pc:sldMk cId="2596077818" sldId="279"/>
            <ac:spMk id="2" creationId="{0C93D89E-1D68-47DF-A74F-FABA5A074F67}"/>
          </ac:spMkLst>
        </pc:spChg>
        <pc:spChg chg="del">
          <ac:chgData name="Brent Harrell" userId="9695d412-c2cd-4134-9e45-b08a57d97f60" providerId="ADAL" clId="{96BBD96E-ADC3-430E-8E99-FCC0D74F3190}" dt="2023-01-27T20:56:48.009" v="59" actId="700"/>
          <ac:spMkLst>
            <pc:docMk/>
            <pc:sldMk cId="2596077818" sldId="279"/>
            <ac:spMk id="3" creationId="{ADA11AD8-B9AF-4F83-87FF-2E1D5BDE0A58}"/>
          </ac:spMkLst>
        </pc:spChg>
        <pc:spChg chg="add del mod ord">
          <ac:chgData name="Brent Harrell" userId="9695d412-c2cd-4134-9e45-b08a57d97f60" providerId="ADAL" clId="{96BBD96E-ADC3-430E-8E99-FCC0D74F3190}" dt="2023-01-27T20:57:24.020" v="60" actId="700"/>
          <ac:spMkLst>
            <pc:docMk/>
            <pc:sldMk cId="2596077818" sldId="279"/>
            <ac:spMk id="4" creationId="{6A30A5F5-4A4A-4DF9-9C11-19B504982C12}"/>
          </ac:spMkLst>
        </pc:spChg>
        <pc:spChg chg="add del mod ord">
          <ac:chgData name="Brent Harrell" userId="9695d412-c2cd-4134-9e45-b08a57d97f60" providerId="ADAL" clId="{96BBD96E-ADC3-430E-8E99-FCC0D74F3190}" dt="2023-01-27T20:57:24.020" v="60" actId="700"/>
          <ac:spMkLst>
            <pc:docMk/>
            <pc:sldMk cId="2596077818" sldId="279"/>
            <ac:spMk id="5" creationId="{4939CCCA-15D1-4902-B372-EB8E4575B546}"/>
          </ac:spMkLst>
        </pc:spChg>
        <pc:spChg chg="add mod ord">
          <ac:chgData name="Brent Harrell" userId="9695d412-c2cd-4134-9e45-b08a57d97f60" providerId="ADAL" clId="{96BBD96E-ADC3-430E-8E99-FCC0D74F3190}" dt="2023-01-27T20:57:24.020" v="60" actId="700"/>
          <ac:spMkLst>
            <pc:docMk/>
            <pc:sldMk cId="2596077818" sldId="279"/>
            <ac:spMk id="6" creationId="{60077F19-8909-4A94-B890-243F7DDFA730}"/>
          </ac:spMkLst>
        </pc:spChg>
        <pc:spChg chg="add mod ord">
          <ac:chgData name="Brent Harrell" userId="9695d412-c2cd-4134-9e45-b08a57d97f60" providerId="ADAL" clId="{96BBD96E-ADC3-430E-8E99-FCC0D74F3190}" dt="2023-01-27T20:57:24.020" v="60" actId="700"/>
          <ac:spMkLst>
            <pc:docMk/>
            <pc:sldMk cId="2596077818" sldId="279"/>
            <ac:spMk id="7" creationId="{B25783B7-18B2-471E-B18A-C7B274F2623C}"/>
          </ac:spMkLst>
        </pc:spChg>
      </pc:sldChg>
      <pc:sldChg chg="addSp delSp modSp add mod">
        <pc:chgData name="Brent Harrell" userId="9695d412-c2cd-4134-9e45-b08a57d97f60" providerId="ADAL" clId="{96BBD96E-ADC3-430E-8E99-FCC0D74F3190}" dt="2023-01-30T16:04:41.215" v="1190" actId="14100"/>
        <pc:sldMkLst>
          <pc:docMk/>
          <pc:sldMk cId="1437800132" sldId="280"/>
        </pc:sldMkLst>
        <pc:spChg chg="add del mod">
          <ac:chgData name="Brent Harrell" userId="9695d412-c2cd-4134-9e45-b08a57d97f60" providerId="ADAL" clId="{96BBD96E-ADC3-430E-8E99-FCC0D74F3190}" dt="2023-01-30T15:40:01.906" v="686" actId="478"/>
          <ac:spMkLst>
            <pc:docMk/>
            <pc:sldMk cId="1437800132" sldId="280"/>
            <ac:spMk id="3" creationId="{1E2A83CB-D114-4B4C-BE3B-92C6203AFEA6}"/>
          </ac:spMkLst>
        </pc:spChg>
        <pc:spChg chg="del">
          <ac:chgData name="Brent Harrell" userId="9695d412-c2cd-4134-9e45-b08a57d97f60" providerId="ADAL" clId="{96BBD96E-ADC3-430E-8E99-FCC0D74F3190}" dt="2023-01-30T15:40:00.358" v="685" actId="478"/>
          <ac:spMkLst>
            <pc:docMk/>
            <pc:sldMk cId="1437800132" sldId="280"/>
            <ac:spMk id="6" creationId="{5EDA91C9-D880-42E7-B322-5C73BBDF99D6}"/>
          </ac:spMkLst>
        </pc:spChg>
        <pc:spChg chg="mod">
          <ac:chgData name="Brent Harrell" userId="9695d412-c2cd-4134-9e45-b08a57d97f60" providerId="ADAL" clId="{96BBD96E-ADC3-430E-8E99-FCC0D74F3190}" dt="2023-01-30T15:59:59.784" v="1103" actId="207"/>
          <ac:spMkLst>
            <pc:docMk/>
            <pc:sldMk cId="1437800132" sldId="280"/>
            <ac:spMk id="8" creationId="{67467EF0-8F15-4A7C-AA47-2E205B61F200}"/>
          </ac:spMkLst>
        </pc:spChg>
        <pc:spChg chg="mod">
          <ac:chgData name="Brent Harrell" userId="9695d412-c2cd-4134-9e45-b08a57d97f60" providerId="ADAL" clId="{96BBD96E-ADC3-430E-8E99-FCC0D74F3190}" dt="2023-01-30T15:59:59.784" v="1103" actId="207"/>
          <ac:spMkLst>
            <pc:docMk/>
            <pc:sldMk cId="1437800132" sldId="280"/>
            <ac:spMk id="9" creationId="{3FFF767B-0629-47ED-9BEE-D0D7A5F81CBA}"/>
          </ac:spMkLst>
        </pc:spChg>
        <pc:spChg chg="mod">
          <ac:chgData name="Brent Harrell" userId="9695d412-c2cd-4134-9e45-b08a57d97f60" providerId="ADAL" clId="{96BBD96E-ADC3-430E-8E99-FCC0D74F3190}" dt="2023-01-30T15:59:59.784" v="1103" actId="207"/>
          <ac:spMkLst>
            <pc:docMk/>
            <pc:sldMk cId="1437800132" sldId="280"/>
            <ac:spMk id="10" creationId="{C47EC29B-4BB5-4B99-BC65-99D81CE87E45}"/>
          </ac:spMkLst>
        </pc:spChg>
        <pc:spChg chg="mod">
          <ac:chgData name="Brent Harrell" userId="9695d412-c2cd-4134-9e45-b08a57d97f60" providerId="ADAL" clId="{96BBD96E-ADC3-430E-8E99-FCC0D74F3190}" dt="2023-01-30T15:59:59.784" v="1103" actId="207"/>
          <ac:spMkLst>
            <pc:docMk/>
            <pc:sldMk cId="1437800132" sldId="280"/>
            <ac:spMk id="11" creationId="{0F3C062E-85C7-4FF8-87C1-765FC68923C9}"/>
          </ac:spMkLst>
        </pc:spChg>
        <pc:spChg chg="mod">
          <ac:chgData name="Brent Harrell" userId="9695d412-c2cd-4134-9e45-b08a57d97f60" providerId="ADAL" clId="{96BBD96E-ADC3-430E-8E99-FCC0D74F3190}" dt="2023-01-30T15:59:59.784" v="1103" actId="207"/>
          <ac:spMkLst>
            <pc:docMk/>
            <pc:sldMk cId="1437800132" sldId="280"/>
            <ac:spMk id="12" creationId="{68A93E4D-FFC0-4E9C-A90E-B110E820211E}"/>
          </ac:spMkLst>
        </pc:spChg>
        <pc:spChg chg="mod">
          <ac:chgData name="Brent Harrell" userId="9695d412-c2cd-4134-9e45-b08a57d97f60" providerId="ADAL" clId="{96BBD96E-ADC3-430E-8E99-FCC0D74F3190}" dt="2023-01-30T15:59:59.784" v="1103" actId="207"/>
          <ac:spMkLst>
            <pc:docMk/>
            <pc:sldMk cId="1437800132" sldId="280"/>
            <ac:spMk id="13" creationId="{35C0139A-5B7B-4F93-BD0C-7DED81DDF802}"/>
          </ac:spMkLst>
        </pc:spChg>
        <pc:spChg chg="mod">
          <ac:chgData name="Brent Harrell" userId="9695d412-c2cd-4134-9e45-b08a57d97f60" providerId="ADAL" clId="{96BBD96E-ADC3-430E-8E99-FCC0D74F3190}" dt="2023-01-30T15:59:59.784" v="1103" actId="207"/>
          <ac:spMkLst>
            <pc:docMk/>
            <pc:sldMk cId="1437800132" sldId="280"/>
            <ac:spMk id="14" creationId="{F4AD6ED1-CCF8-4A39-9E0E-22B5D3603114}"/>
          </ac:spMkLst>
        </pc:spChg>
        <pc:spChg chg="mod">
          <ac:chgData name="Brent Harrell" userId="9695d412-c2cd-4134-9e45-b08a57d97f60" providerId="ADAL" clId="{96BBD96E-ADC3-430E-8E99-FCC0D74F3190}" dt="2023-01-30T15:59:59.784" v="1103" actId="207"/>
          <ac:spMkLst>
            <pc:docMk/>
            <pc:sldMk cId="1437800132" sldId="280"/>
            <ac:spMk id="15" creationId="{C36CD738-3F54-4A48-90D5-1CAC2BCEE9C2}"/>
          </ac:spMkLst>
        </pc:spChg>
        <pc:spChg chg="mod">
          <ac:chgData name="Brent Harrell" userId="9695d412-c2cd-4134-9e45-b08a57d97f60" providerId="ADAL" clId="{96BBD96E-ADC3-430E-8E99-FCC0D74F3190}" dt="2023-01-30T15:59:59.784" v="1103" actId="207"/>
          <ac:spMkLst>
            <pc:docMk/>
            <pc:sldMk cId="1437800132" sldId="280"/>
            <ac:spMk id="16" creationId="{C7D14BEB-2612-402A-8D7F-962DF9E7A6BC}"/>
          </ac:spMkLst>
        </pc:spChg>
        <pc:spChg chg="mod">
          <ac:chgData name="Brent Harrell" userId="9695d412-c2cd-4134-9e45-b08a57d97f60" providerId="ADAL" clId="{96BBD96E-ADC3-430E-8E99-FCC0D74F3190}" dt="2023-01-30T15:59:59.784" v="1103" actId="207"/>
          <ac:spMkLst>
            <pc:docMk/>
            <pc:sldMk cId="1437800132" sldId="280"/>
            <ac:spMk id="17" creationId="{DB60615B-34A3-40F4-A126-32E72A202948}"/>
          </ac:spMkLst>
        </pc:spChg>
        <pc:spChg chg="mod">
          <ac:chgData name="Brent Harrell" userId="9695d412-c2cd-4134-9e45-b08a57d97f60" providerId="ADAL" clId="{96BBD96E-ADC3-430E-8E99-FCC0D74F3190}" dt="2023-01-30T16:00:11.320" v="1104" actId="207"/>
          <ac:spMkLst>
            <pc:docMk/>
            <pc:sldMk cId="1437800132" sldId="280"/>
            <ac:spMk id="20" creationId="{C6C5344B-5E99-42EE-8C54-49EAED1863BD}"/>
          </ac:spMkLst>
        </pc:spChg>
        <pc:spChg chg="mod">
          <ac:chgData name="Brent Harrell" userId="9695d412-c2cd-4134-9e45-b08a57d97f60" providerId="ADAL" clId="{96BBD96E-ADC3-430E-8E99-FCC0D74F3190}" dt="2023-01-30T16:00:11.320" v="1104" actId="207"/>
          <ac:spMkLst>
            <pc:docMk/>
            <pc:sldMk cId="1437800132" sldId="280"/>
            <ac:spMk id="21" creationId="{4440F150-C38A-4041-A46F-22161AFF279F}"/>
          </ac:spMkLst>
        </pc:spChg>
        <pc:spChg chg="mod">
          <ac:chgData name="Brent Harrell" userId="9695d412-c2cd-4134-9e45-b08a57d97f60" providerId="ADAL" clId="{96BBD96E-ADC3-430E-8E99-FCC0D74F3190}" dt="2023-01-30T16:00:11.320" v="1104" actId="207"/>
          <ac:spMkLst>
            <pc:docMk/>
            <pc:sldMk cId="1437800132" sldId="280"/>
            <ac:spMk id="23" creationId="{4BE44013-66E2-48F2-9BB3-5DF990D2F7C8}"/>
          </ac:spMkLst>
        </pc:spChg>
        <pc:spChg chg="mod">
          <ac:chgData name="Brent Harrell" userId="9695d412-c2cd-4134-9e45-b08a57d97f60" providerId="ADAL" clId="{96BBD96E-ADC3-430E-8E99-FCC0D74F3190}" dt="2023-01-30T16:00:11.320" v="1104" actId="207"/>
          <ac:spMkLst>
            <pc:docMk/>
            <pc:sldMk cId="1437800132" sldId="280"/>
            <ac:spMk id="24" creationId="{B4FD3982-4911-436B-9D78-0FA496E8AF59}"/>
          </ac:spMkLst>
        </pc:spChg>
        <pc:spChg chg="mod">
          <ac:chgData name="Brent Harrell" userId="9695d412-c2cd-4134-9e45-b08a57d97f60" providerId="ADAL" clId="{96BBD96E-ADC3-430E-8E99-FCC0D74F3190}" dt="2023-01-30T16:00:11.320" v="1104" actId="207"/>
          <ac:spMkLst>
            <pc:docMk/>
            <pc:sldMk cId="1437800132" sldId="280"/>
            <ac:spMk id="25" creationId="{A7FB2ECD-DB9D-4497-B94E-9AFA0B1EC379}"/>
          </ac:spMkLst>
        </pc:spChg>
        <pc:spChg chg="mod">
          <ac:chgData name="Brent Harrell" userId="9695d412-c2cd-4134-9e45-b08a57d97f60" providerId="ADAL" clId="{96BBD96E-ADC3-430E-8E99-FCC0D74F3190}" dt="2023-01-30T16:00:11.320" v="1104" actId="207"/>
          <ac:spMkLst>
            <pc:docMk/>
            <pc:sldMk cId="1437800132" sldId="280"/>
            <ac:spMk id="26" creationId="{979EA4AF-FC7D-42AC-A56B-8143ACC406CE}"/>
          </ac:spMkLst>
        </pc:spChg>
        <pc:spChg chg="mod">
          <ac:chgData name="Brent Harrell" userId="9695d412-c2cd-4134-9e45-b08a57d97f60" providerId="ADAL" clId="{96BBD96E-ADC3-430E-8E99-FCC0D74F3190}" dt="2023-01-30T16:00:11.320" v="1104" actId="207"/>
          <ac:spMkLst>
            <pc:docMk/>
            <pc:sldMk cId="1437800132" sldId="280"/>
            <ac:spMk id="27" creationId="{9595F29B-F78A-4D8A-9B9B-064B19E837F5}"/>
          </ac:spMkLst>
        </pc:spChg>
        <pc:spChg chg="mod">
          <ac:chgData name="Brent Harrell" userId="9695d412-c2cd-4134-9e45-b08a57d97f60" providerId="ADAL" clId="{96BBD96E-ADC3-430E-8E99-FCC0D74F3190}" dt="2023-01-30T16:00:11.320" v="1104" actId="207"/>
          <ac:spMkLst>
            <pc:docMk/>
            <pc:sldMk cId="1437800132" sldId="280"/>
            <ac:spMk id="28" creationId="{3EEBFC36-4470-4187-8346-49E0856914EA}"/>
          </ac:spMkLst>
        </pc:spChg>
        <pc:spChg chg="mod">
          <ac:chgData name="Brent Harrell" userId="9695d412-c2cd-4134-9e45-b08a57d97f60" providerId="ADAL" clId="{96BBD96E-ADC3-430E-8E99-FCC0D74F3190}" dt="2023-01-30T16:00:11.320" v="1104" actId="207"/>
          <ac:spMkLst>
            <pc:docMk/>
            <pc:sldMk cId="1437800132" sldId="280"/>
            <ac:spMk id="29" creationId="{FA78B7CD-43F3-4723-9426-62175E45A993}"/>
          </ac:spMkLst>
        </pc:spChg>
        <pc:spChg chg="mod">
          <ac:chgData name="Brent Harrell" userId="9695d412-c2cd-4134-9e45-b08a57d97f60" providerId="ADAL" clId="{96BBD96E-ADC3-430E-8E99-FCC0D74F3190}" dt="2023-01-30T16:00:11.320" v="1104" actId="207"/>
          <ac:spMkLst>
            <pc:docMk/>
            <pc:sldMk cId="1437800132" sldId="280"/>
            <ac:spMk id="30" creationId="{90DB3940-9EA5-4517-9CBC-65A52CA0075E}"/>
          </ac:spMkLst>
        </pc:spChg>
        <pc:spChg chg="mod">
          <ac:chgData name="Brent Harrell" userId="9695d412-c2cd-4134-9e45-b08a57d97f60" providerId="ADAL" clId="{96BBD96E-ADC3-430E-8E99-FCC0D74F3190}" dt="2023-01-30T16:00:11.320" v="1104" actId="207"/>
          <ac:spMkLst>
            <pc:docMk/>
            <pc:sldMk cId="1437800132" sldId="280"/>
            <ac:spMk id="31" creationId="{42327D28-54F1-4BF3-B6E0-76871BEEF984}"/>
          </ac:spMkLst>
        </pc:spChg>
        <pc:spChg chg="mod">
          <ac:chgData name="Brent Harrell" userId="9695d412-c2cd-4134-9e45-b08a57d97f60" providerId="ADAL" clId="{96BBD96E-ADC3-430E-8E99-FCC0D74F3190}" dt="2023-01-30T16:00:11.320" v="1104" actId="207"/>
          <ac:spMkLst>
            <pc:docMk/>
            <pc:sldMk cId="1437800132" sldId="280"/>
            <ac:spMk id="32" creationId="{4B55F597-20AA-4F09-9C0B-8611EFA78355}"/>
          </ac:spMkLst>
        </pc:spChg>
        <pc:spChg chg="mod">
          <ac:chgData name="Brent Harrell" userId="9695d412-c2cd-4134-9e45-b08a57d97f60" providerId="ADAL" clId="{96BBD96E-ADC3-430E-8E99-FCC0D74F3190}" dt="2023-01-30T16:00:11.320" v="1104" actId="207"/>
          <ac:spMkLst>
            <pc:docMk/>
            <pc:sldMk cId="1437800132" sldId="280"/>
            <ac:spMk id="33" creationId="{60D27324-7A85-4B10-813A-4305C38FD724}"/>
          </ac:spMkLst>
        </pc:spChg>
        <pc:spChg chg="mod">
          <ac:chgData name="Brent Harrell" userId="9695d412-c2cd-4134-9e45-b08a57d97f60" providerId="ADAL" clId="{96BBD96E-ADC3-430E-8E99-FCC0D74F3190}" dt="2023-01-30T16:00:11.320" v="1104" actId="207"/>
          <ac:spMkLst>
            <pc:docMk/>
            <pc:sldMk cId="1437800132" sldId="280"/>
            <ac:spMk id="34" creationId="{A9E2A310-B759-41BF-B9D9-4E2720329A61}"/>
          </ac:spMkLst>
        </pc:spChg>
        <pc:spChg chg="mod">
          <ac:chgData name="Brent Harrell" userId="9695d412-c2cd-4134-9e45-b08a57d97f60" providerId="ADAL" clId="{96BBD96E-ADC3-430E-8E99-FCC0D74F3190}" dt="2023-01-30T16:00:11.320" v="1104" actId="207"/>
          <ac:spMkLst>
            <pc:docMk/>
            <pc:sldMk cId="1437800132" sldId="280"/>
            <ac:spMk id="35" creationId="{CD3B3176-C91F-442C-B34E-28C2537CF486}"/>
          </ac:spMkLst>
        </pc:spChg>
        <pc:spChg chg="mod">
          <ac:chgData name="Brent Harrell" userId="9695d412-c2cd-4134-9e45-b08a57d97f60" providerId="ADAL" clId="{96BBD96E-ADC3-430E-8E99-FCC0D74F3190}" dt="2023-01-30T16:00:11.320" v="1104" actId="207"/>
          <ac:spMkLst>
            <pc:docMk/>
            <pc:sldMk cId="1437800132" sldId="280"/>
            <ac:spMk id="36" creationId="{BE2DD6F5-B03B-41CB-AE13-33B175DE9D9F}"/>
          </ac:spMkLst>
        </pc:spChg>
        <pc:spChg chg="mod">
          <ac:chgData name="Brent Harrell" userId="9695d412-c2cd-4134-9e45-b08a57d97f60" providerId="ADAL" clId="{96BBD96E-ADC3-430E-8E99-FCC0D74F3190}" dt="2023-01-30T16:00:11.320" v="1104" actId="207"/>
          <ac:spMkLst>
            <pc:docMk/>
            <pc:sldMk cId="1437800132" sldId="280"/>
            <ac:spMk id="37" creationId="{776AA266-8163-48C0-A452-44C0D6A9A6FF}"/>
          </ac:spMkLst>
        </pc:spChg>
        <pc:spChg chg="mod">
          <ac:chgData name="Brent Harrell" userId="9695d412-c2cd-4134-9e45-b08a57d97f60" providerId="ADAL" clId="{96BBD96E-ADC3-430E-8E99-FCC0D74F3190}" dt="2023-01-30T16:00:11.320" v="1104" actId="207"/>
          <ac:spMkLst>
            <pc:docMk/>
            <pc:sldMk cId="1437800132" sldId="280"/>
            <ac:spMk id="38" creationId="{21F2DC09-33D1-4AF2-9E58-803F98B639B2}"/>
          </ac:spMkLst>
        </pc:spChg>
        <pc:spChg chg="mod">
          <ac:chgData name="Brent Harrell" userId="9695d412-c2cd-4134-9e45-b08a57d97f60" providerId="ADAL" clId="{96BBD96E-ADC3-430E-8E99-FCC0D74F3190}" dt="2023-01-30T15:57:26.344" v="1019" actId="165"/>
          <ac:spMkLst>
            <pc:docMk/>
            <pc:sldMk cId="1437800132" sldId="280"/>
            <ac:spMk id="45" creationId="{CECBCC9D-9B48-4BED-83C3-0D424A612729}"/>
          </ac:spMkLst>
        </pc:spChg>
        <pc:spChg chg="mod">
          <ac:chgData name="Brent Harrell" userId="9695d412-c2cd-4134-9e45-b08a57d97f60" providerId="ADAL" clId="{96BBD96E-ADC3-430E-8E99-FCC0D74F3190}" dt="2023-01-30T15:57:26.344" v="1019" actId="165"/>
          <ac:spMkLst>
            <pc:docMk/>
            <pc:sldMk cId="1437800132" sldId="280"/>
            <ac:spMk id="48" creationId="{4D1E04ED-FEF9-4E2E-B29A-81FDFDA7DDE5}"/>
          </ac:spMkLst>
        </pc:spChg>
        <pc:spChg chg="mod">
          <ac:chgData name="Brent Harrell" userId="9695d412-c2cd-4134-9e45-b08a57d97f60" providerId="ADAL" clId="{96BBD96E-ADC3-430E-8E99-FCC0D74F3190}" dt="2023-01-30T15:57:26.344" v="1019" actId="165"/>
          <ac:spMkLst>
            <pc:docMk/>
            <pc:sldMk cId="1437800132" sldId="280"/>
            <ac:spMk id="49" creationId="{B80BEA8C-EE25-407C-BB78-8D01E2CEBAA5}"/>
          </ac:spMkLst>
        </pc:spChg>
        <pc:spChg chg="add mod">
          <ac:chgData name="Brent Harrell" userId="9695d412-c2cd-4134-9e45-b08a57d97f60" providerId="ADAL" clId="{96BBD96E-ADC3-430E-8E99-FCC0D74F3190}" dt="2023-01-30T16:04:29.889" v="1180" actId="1036"/>
          <ac:spMkLst>
            <pc:docMk/>
            <pc:sldMk cId="1437800132" sldId="280"/>
            <ac:spMk id="50" creationId="{9B4125C3-C34F-498C-8969-AB99E824F870}"/>
          </ac:spMkLst>
        </pc:spChg>
        <pc:spChg chg="add del mod">
          <ac:chgData name="Brent Harrell" userId="9695d412-c2cd-4134-9e45-b08a57d97f60" providerId="ADAL" clId="{96BBD96E-ADC3-430E-8E99-FCC0D74F3190}" dt="2023-01-30T16:03:35.867" v="1169" actId="478"/>
          <ac:spMkLst>
            <pc:docMk/>
            <pc:sldMk cId="1437800132" sldId="280"/>
            <ac:spMk id="51" creationId="{D0D8419B-6B6B-459B-A1C0-387B7065D371}"/>
          </ac:spMkLst>
        </pc:spChg>
        <pc:spChg chg="mod">
          <ac:chgData name="Brent Harrell" userId="9695d412-c2cd-4134-9e45-b08a57d97f60" providerId="ADAL" clId="{96BBD96E-ADC3-430E-8E99-FCC0D74F3190}" dt="2023-01-30T15:57:26.344" v="1019" actId="165"/>
          <ac:spMkLst>
            <pc:docMk/>
            <pc:sldMk cId="1437800132" sldId="280"/>
            <ac:spMk id="52" creationId="{6DBCC9C3-72DF-4526-878C-DCEE43AD0780}"/>
          </ac:spMkLst>
        </pc:spChg>
        <pc:spChg chg="add del mod ord">
          <ac:chgData name="Brent Harrell" userId="9695d412-c2cd-4134-9e45-b08a57d97f60" providerId="ADAL" clId="{96BBD96E-ADC3-430E-8E99-FCC0D74F3190}" dt="2023-01-30T16:03:35.867" v="1169" actId="478"/>
          <ac:spMkLst>
            <pc:docMk/>
            <pc:sldMk cId="1437800132" sldId="280"/>
            <ac:spMk id="53" creationId="{D3E56E72-880E-450F-9FB6-26D35594F4CA}"/>
          </ac:spMkLst>
        </pc:spChg>
        <pc:spChg chg="mod topLvl">
          <ac:chgData name="Brent Harrell" userId="9695d412-c2cd-4134-9e45-b08a57d97f60" providerId="ADAL" clId="{96BBD96E-ADC3-430E-8E99-FCC0D74F3190}" dt="2023-01-30T16:00:30.628" v="1106" actId="164"/>
          <ac:spMkLst>
            <pc:docMk/>
            <pc:sldMk cId="1437800132" sldId="280"/>
            <ac:spMk id="54" creationId="{E6FD1541-6BF0-447B-A708-A4643A76E02C}"/>
          </ac:spMkLst>
        </pc:spChg>
        <pc:spChg chg="mod topLvl">
          <ac:chgData name="Brent Harrell" userId="9695d412-c2cd-4134-9e45-b08a57d97f60" providerId="ADAL" clId="{96BBD96E-ADC3-430E-8E99-FCC0D74F3190}" dt="2023-01-30T16:00:35.660" v="1133" actId="164"/>
          <ac:spMkLst>
            <pc:docMk/>
            <pc:sldMk cId="1437800132" sldId="280"/>
            <ac:spMk id="55" creationId="{EC786E7F-D229-4C9B-AF29-BD80DC71D035}"/>
          </ac:spMkLst>
        </pc:spChg>
        <pc:spChg chg="mod topLvl">
          <ac:chgData name="Brent Harrell" userId="9695d412-c2cd-4134-9e45-b08a57d97f60" providerId="ADAL" clId="{96BBD96E-ADC3-430E-8E99-FCC0D74F3190}" dt="2023-01-30T16:00:50.525" v="1135" actId="164"/>
          <ac:spMkLst>
            <pc:docMk/>
            <pc:sldMk cId="1437800132" sldId="280"/>
            <ac:spMk id="56" creationId="{AFD9130A-2024-4173-915D-ABA033F4F6A3}"/>
          </ac:spMkLst>
        </pc:spChg>
        <pc:spChg chg="mod">
          <ac:chgData name="Brent Harrell" userId="9695d412-c2cd-4134-9e45-b08a57d97f60" providerId="ADAL" clId="{96BBD96E-ADC3-430E-8E99-FCC0D74F3190}" dt="2023-01-30T16:04:29.889" v="1180" actId="1036"/>
          <ac:spMkLst>
            <pc:docMk/>
            <pc:sldMk cId="1437800132" sldId="280"/>
            <ac:spMk id="58" creationId="{2B74836E-4057-4B43-A2CD-781337BC6EB1}"/>
          </ac:spMkLst>
        </pc:spChg>
        <pc:spChg chg="del mod">
          <ac:chgData name="Brent Harrell" userId="9695d412-c2cd-4134-9e45-b08a57d97f60" providerId="ADAL" clId="{96BBD96E-ADC3-430E-8E99-FCC0D74F3190}" dt="2023-01-30T16:03:35.867" v="1169" actId="478"/>
          <ac:spMkLst>
            <pc:docMk/>
            <pc:sldMk cId="1437800132" sldId="280"/>
            <ac:spMk id="59" creationId="{2B4F3EB2-65BD-45BF-93BB-9A9720B64159}"/>
          </ac:spMkLst>
        </pc:spChg>
        <pc:spChg chg="add mod">
          <ac:chgData name="Brent Harrell" userId="9695d412-c2cd-4134-9e45-b08a57d97f60" providerId="ADAL" clId="{96BBD96E-ADC3-430E-8E99-FCC0D74F3190}" dt="2023-01-30T16:04:29.889" v="1180" actId="1036"/>
          <ac:spMkLst>
            <pc:docMk/>
            <pc:sldMk cId="1437800132" sldId="280"/>
            <ac:spMk id="60" creationId="{9A0CCDDA-B33C-422A-983A-BB61EC412892}"/>
          </ac:spMkLst>
        </pc:spChg>
        <pc:spChg chg="add mod ord">
          <ac:chgData name="Brent Harrell" userId="9695d412-c2cd-4134-9e45-b08a57d97f60" providerId="ADAL" clId="{96BBD96E-ADC3-430E-8E99-FCC0D74F3190}" dt="2023-01-30T15:58:30.506" v="1043" actId="164"/>
          <ac:spMkLst>
            <pc:docMk/>
            <pc:sldMk cId="1437800132" sldId="280"/>
            <ac:spMk id="61" creationId="{ECD0C317-86D0-4F4D-BD84-ED5178803A26}"/>
          </ac:spMkLst>
        </pc:spChg>
        <pc:spChg chg="add mod ord">
          <ac:chgData name="Brent Harrell" userId="9695d412-c2cd-4134-9e45-b08a57d97f60" providerId="ADAL" clId="{96BBD96E-ADC3-430E-8E99-FCC0D74F3190}" dt="2023-01-30T15:58:34.769" v="1046" actId="164"/>
          <ac:spMkLst>
            <pc:docMk/>
            <pc:sldMk cId="1437800132" sldId="280"/>
            <ac:spMk id="62" creationId="{713D4699-40F0-4098-8418-857DC9400221}"/>
          </ac:spMkLst>
        </pc:spChg>
        <pc:spChg chg="add mod">
          <ac:chgData name="Brent Harrell" userId="9695d412-c2cd-4134-9e45-b08a57d97f60" providerId="ADAL" clId="{96BBD96E-ADC3-430E-8E99-FCC0D74F3190}" dt="2023-01-30T16:04:29.889" v="1180" actId="1036"/>
          <ac:spMkLst>
            <pc:docMk/>
            <pc:sldMk cId="1437800132" sldId="280"/>
            <ac:spMk id="68" creationId="{8126BDB9-79C4-4826-903C-3F56EA8FCD16}"/>
          </ac:spMkLst>
        </pc:spChg>
        <pc:spChg chg="mod">
          <ac:chgData name="Brent Harrell" userId="9695d412-c2cd-4134-9e45-b08a57d97f60" providerId="ADAL" clId="{96BBD96E-ADC3-430E-8E99-FCC0D74F3190}" dt="2023-01-30T16:03:37.748" v="1170"/>
          <ac:spMkLst>
            <pc:docMk/>
            <pc:sldMk cId="1437800132" sldId="280"/>
            <ac:spMk id="70" creationId="{F16E57B2-0F19-4490-88F5-FACB272F2585}"/>
          </ac:spMkLst>
        </pc:spChg>
        <pc:spChg chg="mod">
          <ac:chgData name="Brent Harrell" userId="9695d412-c2cd-4134-9e45-b08a57d97f60" providerId="ADAL" clId="{96BBD96E-ADC3-430E-8E99-FCC0D74F3190}" dt="2023-01-30T16:03:37.748" v="1170"/>
          <ac:spMkLst>
            <pc:docMk/>
            <pc:sldMk cId="1437800132" sldId="280"/>
            <ac:spMk id="75" creationId="{A2449B72-C13A-4321-A6E7-B2CA2E88D249}"/>
          </ac:spMkLst>
        </pc:spChg>
        <pc:spChg chg="mod">
          <ac:chgData name="Brent Harrell" userId="9695d412-c2cd-4134-9e45-b08a57d97f60" providerId="ADAL" clId="{96BBD96E-ADC3-430E-8E99-FCC0D74F3190}" dt="2023-01-30T16:03:37.748" v="1170"/>
          <ac:spMkLst>
            <pc:docMk/>
            <pc:sldMk cId="1437800132" sldId="280"/>
            <ac:spMk id="76" creationId="{15A0F823-4C90-4EB3-9298-1244C2E113DB}"/>
          </ac:spMkLst>
        </pc:spChg>
        <pc:spChg chg="mod">
          <ac:chgData name="Brent Harrell" userId="9695d412-c2cd-4134-9e45-b08a57d97f60" providerId="ADAL" clId="{96BBD96E-ADC3-430E-8E99-FCC0D74F3190}" dt="2023-01-30T16:03:37.748" v="1170"/>
          <ac:spMkLst>
            <pc:docMk/>
            <pc:sldMk cId="1437800132" sldId="280"/>
            <ac:spMk id="77" creationId="{21767B22-43F0-4724-8075-3DC65FEE7164}"/>
          </ac:spMkLst>
        </pc:spChg>
        <pc:spChg chg="mod">
          <ac:chgData name="Brent Harrell" userId="9695d412-c2cd-4134-9e45-b08a57d97f60" providerId="ADAL" clId="{96BBD96E-ADC3-430E-8E99-FCC0D74F3190}" dt="2023-01-30T16:03:37.748" v="1170"/>
          <ac:spMkLst>
            <pc:docMk/>
            <pc:sldMk cId="1437800132" sldId="280"/>
            <ac:spMk id="78" creationId="{48ADF080-CD79-44FC-83BC-77F3EDC9BC9A}"/>
          </ac:spMkLst>
        </pc:spChg>
        <pc:spChg chg="mod">
          <ac:chgData name="Brent Harrell" userId="9695d412-c2cd-4134-9e45-b08a57d97f60" providerId="ADAL" clId="{96BBD96E-ADC3-430E-8E99-FCC0D74F3190}" dt="2023-01-30T16:03:37.748" v="1170"/>
          <ac:spMkLst>
            <pc:docMk/>
            <pc:sldMk cId="1437800132" sldId="280"/>
            <ac:spMk id="79" creationId="{DA2C80D5-7F18-4C43-8FB6-000388897A44}"/>
          </ac:spMkLst>
        </pc:spChg>
        <pc:spChg chg="mod">
          <ac:chgData name="Brent Harrell" userId="9695d412-c2cd-4134-9e45-b08a57d97f60" providerId="ADAL" clId="{96BBD96E-ADC3-430E-8E99-FCC0D74F3190}" dt="2023-01-30T16:03:37.748" v="1170"/>
          <ac:spMkLst>
            <pc:docMk/>
            <pc:sldMk cId="1437800132" sldId="280"/>
            <ac:spMk id="81" creationId="{2950BF4C-F1BE-4A69-AC87-8A282C71159B}"/>
          </ac:spMkLst>
        </pc:spChg>
        <pc:spChg chg="mod">
          <ac:chgData name="Brent Harrell" userId="9695d412-c2cd-4134-9e45-b08a57d97f60" providerId="ADAL" clId="{96BBD96E-ADC3-430E-8E99-FCC0D74F3190}" dt="2023-01-30T16:03:37.748" v="1170"/>
          <ac:spMkLst>
            <pc:docMk/>
            <pc:sldMk cId="1437800132" sldId="280"/>
            <ac:spMk id="82" creationId="{E8C97D06-818D-4E4C-91DE-1184ACE7F0B4}"/>
          </ac:spMkLst>
        </pc:spChg>
        <pc:spChg chg="mod">
          <ac:chgData name="Brent Harrell" userId="9695d412-c2cd-4134-9e45-b08a57d97f60" providerId="ADAL" clId="{96BBD96E-ADC3-430E-8E99-FCC0D74F3190}" dt="2023-01-30T16:03:37.748" v="1170"/>
          <ac:spMkLst>
            <pc:docMk/>
            <pc:sldMk cId="1437800132" sldId="280"/>
            <ac:spMk id="83" creationId="{3776884F-4666-49CF-8814-AF9EF443F1A1}"/>
          </ac:spMkLst>
        </pc:spChg>
        <pc:spChg chg="mod">
          <ac:chgData name="Brent Harrell" userId="9695d412-c2cd-4134-9e45-b08a57d97f60" providerId="ADAL" clId="{96BBD96E-ADC3-430E-8E99-FCC0D74F3190}" dt="2023-01-30T16:03:37.748" v="1170"/>
          <ac:spMkLst>
            <pc:docMk/>
            <pc:sldMk cId="1437800132" sldId="280"/>
            <ac:spMk id="84" creationId="{A404687A-C8F2-4579-9A00-C5F386A00C43}"/>
          </ac:spMkLst>
        </pc:spChg>
        <pc:spChg chg="mod">
          <ac:chgData name="Brent Harrell" userId="9695d412-c2cd-4134-9e45-b08a57d97f60" providerId="ADAL" clId="{96BBD96E-ADC3-430E-8E99-FCC0D74F3190}" dt="2023-01-30T16:03:37.748" v="1170"/>
          <ac:spMkLst>
            <pc:docMk/>
            <pc:sldMk cId="1437800132" sldId="280"/>
            <ac:spMk id="85" creationId="{4821979A-268E-47B4-93CC-F85F84E60C48}"/>
          </ac:spMkLst>
        </pc:spChg>
        <pc:spChg chg="mod">
          <ac:chgData name="Brent Harrell" userId="9695d412-c2cd-4134-9e45-b08a57d97f60" providerId="ADAL" clId="{96BBD96E-ADC3-430E-8E99-FCC0D74F3190}" dt="2023-01-30T16:03:37.748" v="1170"/>
          <ac:spMkLst>
            <pc:docMk/>
            <pc:sldMk cId="1437800132" sldId="280"/>
            <ac:spMk id="86" creationId="{B6D3DB94-5948-4597-8C9D-1AC683D236A1}"/>
          </ac:spMkLst>
        </pc:spChg>
        <pc:spChg chg="mod">
          <ac:chgData name="Brent Harrell" userId="9695d412-c2cd-4134-9e45-b08a57d97f60" providerId="ADAL" clId="{96BBD96E-ADC3-430E-8E99-FCC0D74F3190}" dt="2023-01-30T16:03:37.748" v="1170"/>
          <ac:spMkLst>
            <pc:docMk/>
            <pc:sldMk cId="1437800132" sldId="280"/>
            <ac:spMk id="87" creationId="{5DAB8E06-1A81-4A31-951B-5FA89FBAD52D}"/>
          </ac:spMkLst>
        </pc:spChg>
        <pc:spChg chg="mod">
          <ac:chgData name="Brent Harrell" userId="9695d412-c2cd-4134-9e45-b08a57d97f60" providerId="ADAL" clId="{96BBD96E-ADC3-430E-8E99-FCC0D74F3190}" dt="2023-01-30T16:03:37.748" v="1170"/>
          <ac:spMkLst>
            <pc:docMk/>
            <pc:sldMk cId="1437800132" sldId="280"/>
            <ac:spMk id="88" creationId="{85F2A53C-B345-492B-9EDC-A78A131873F1}"/>
          </ac:spMkLst>
        </pc:spChg>
        <pc:spChg chg="mod">
          <ac:chgData name="Brent Harrell" userId="9695d412-c2cd-4134-9e45-b08a57d97f60" providerId="ADAL" clId="{96BBD96E-ADC3-430E-8E99-FCC0D74F3190}" dt="2023-01-30T16:03:37.748" v="1170"/>
          <ac:spMkLst>
            <pc:docMk/>
            <pc:sldMk cId="1437800132" sldId="280"/>
            <ac:spMk id="89" creationId="{0B19FCF7-ADDA-4FD3-9073-3C49B4B0302C}"/>
          </ac:spMkLst>
        </pc:spChg>
        <pc:spChg chg="mod">
          <ac:chgData name="Brent Harrell" userId="9695d412-c2cd-4134-9e45-b08a57d97f60" providerId="ADAL" clId="{96BBD96E-ADC3-430E-8E99-FCC0D74F3190}" dt="2023-01-30T16:03:37.748" v="1170"/>
          <ac:spMkLst>
            <pc:docMk/>
            <pc:sldMk cId="1437800132" sldId="280"/>
            <ac:spMk id="90" creationId="{B74F00E1-6870-43C0-8F90-8D7E13A4FAFD}"/>
          </ac:spMkLst>
        </pc:spChg>
        <pc:spChg chg="mod">
          <ac:chgData name="Brent Harrell" userId="9695d412-c2cd-4134-9e45-b08a57d97f60" providerId="ADAL" clId="{96BBD96E-ADC3-430E-8E99-FCC0D74F3190}" dt="2023-01-30T16:03:37.748" v="1170"/>
          <ac:spMkLst>
            <pc:docMk/>
            <pc:sldMk cId="1437800132" sldId="280"/>
            <ac:spMk id="91" creationId="{2413A8BF-8023-4E0D-B5B4-050F9C594717}"/>
          </ac:spMkLst>
        </pc:spChg>
        <pc:spChg chg="mod">
          <ac:chgData name="Brent Harrell" userId="9695d412-c2cd-4134-9e45-b08a57d97f60" providerId="ADAL" clId="{96BBD96E-ADC3-430E-8E99-FCC0D74F3190}" dt="2023-01-30T16:03:37.748" v="1170"/>
          <ac:spMkLst>
            <pc:docMk/>
            <pc:sldMk cId="1437800132" sldId="280"/>
            <ac:spMk id="93" creationId="{2D379E83-F3E6-47DA-8849-C47392098E92}"/>
          </ac:spMkLst>
        </pc:spChg>
        <pc:spChg chg="mod">
          <ac:chgData name="Brent Harrell" userId="9695d412-c2cd-4134-9e45-b08a57d97f60" providerId="ADAL" clId="{96BBD96E-ADC3-430E-8E99-FCC0D74F3190}" dt="2023-01-30T16:03:37.748" v="1170"/>
          <ac:spMkLst>
            <pc:docMk/>
            <pc:sldMk cId="1437800132" sldId="280"/>
            <ac:spMk id="94" creationId="{C0C7BB89-C357-4B42-90D8-6F7B1E18B0A2}"/>
          </ac:spMkLst>
        </pc:spChg>
        <pc:spChg chg="mod">
          <ac:chgData name="Brent Harrell" userId="9695d412-c2cd-4134-9e45-b08a57d97f60" providerId="ADAL" clId="{96BBD96E-ADC3-430E-8E99-FCC0D74F3190}" dt="2023-01-30T16:03:37.748" v="1170"/>
          <ac:spMkLst>
            <pc:docMk/>
            <pc:sldMk cId="1437800132" sldId="280"/>
            <ac:spMk id="95" creationId="{54873AA9-CC2A-4FED-ABA7-883C1C57ED20}"/>
          </ac:spMkLst>
        </pc:spChg>
        <pc:spChg chg="mod">
          <ac:chgData name="Brent Harrell" userId="9695d412-c2cd-4134-9e45-b08a57d97f60" providerId="ADAL" clId="{96BBD96E-ADC3-430E-8E99-FCC0D74F3190}" dt="2023-01-30T16:03:37.748" v="1170"/>
          <ac:spMkLst>
            <pc:docMk/>
            <pc:sldMk cId="1437800132" sldId="280"/>
            <ac:spMk id="96" creationId="{C47EF4B2-4396-4CCA-90B2-5211A4F1EFCE}"/>
          </ac:spMkLst>
        </pc:spChg>
        <pc:spChg chg="mod">
          <ac:chgData name="Brent Harrell" userId="9695d412-c2cd-4134-9e45-b08a57d97f60" providerId="ADAL" clId="{96BBD96E-ADC3-430E-8E99-FCC0D74F3190}" dt="2023-01-30T16:03:37.748" v="1170"/>
          <ac:spMkLst>
            <pc:docMk/>
            <pc:sldMk cId="1437800132" sldId="280"/>
            <ac:spMk id="97" creationId="{533D4A40-A935-443B-9E3B-81AAAE1A6B18}"/>
          </ac:spMkLst>
        </pc:spChg>
        <pc:spChg chg="mod">
          <ac:chgData name="Brent Harrell" userId="9695d412-c2cd-4134-9e45-b08a57d97f60" providerId="ADAL" clId="{96BBD96E-ADC3-430E-8E99-FCC0D74F3190}" dt="2023-01-30T16:03:37.748" v="1170"/>
          <ac:spMkLst>
            <pc:docMk/>
            <pc:sldMk cId="1437800132" sldId="280"/>
            <ac:spMk id="98" creationId="{B4902A0A-D618-43FC-A673-C3590F931E16}"/>
          </ac:spMkLst>
        </pc:spChg>
        <pc:spChg chg="mod">
          <ac:chgData name="Brent Harrell" userId="9695d412-c2cd-4134-9e45-b08a57d97f60" providerId="ADAL" clId="{96BBD96E-ADC3-430E-8E99-FCC0D74F3190}" dt="2023-01-30T16:03:37.748" v="1170"/>
          <ac:spMkLst>
            <pc:docMk/>
            <pc:sldMk cId="1437800132" sldId="280"/>
            <ac:spMk id="99" creationId="{A15F8D3C-7E38-41EA-AFBE-55E2E4BD1337}"/>
          </ac:spMkLst>
        </pc:spChg>
        <pc:spChg chg="mod">
          <ac:chgData name="Brent Harrell" userId="9695d412-c2cd-4134-9e45-b08a57d97f60" providerId="ADAL" clId="{96BBD96E-ADC3-430E-8E99-FCC0D74F3190}" dt="2023-01-30T16:03:37.748" v="1170"/>
          <ac:spMkLst>
            <pc:docMk/>
            <pc:sldMk cId="1437800132" sldId="280"/>
            <ac:spMk id="100" creationId="{611A10A1-6A3D-484D-A263-F2CC1C5E7E75}"/>
          </ac:spMkLst>
        </pc:spChg>
        <pc:spChg chg="mod">
          <ac:chgData name="Brent Harrell" userId="9695d412-c2cd-4134-9e45-b08a57d97f60" providerId="ADAL" clId="{96BBD96E-ADC3-430E-8E99-FCC0D74F3190}" dt="2023-01-30T16:03:37.748" v="1170"/>
          <ac:spMkLst>
            <pc:docMk/>
            <pc:sldMk cId="1437800132" sldId="280"/>
            <ac:spMk id="101" creationId="{9B6B8004-8172-4A78-B9C0-A807C5DC1B4D}"/>
          </ac:spMkLst>
        </pc:spChg>
        <pc:spChg chg="mod">
          <ac:chgData name="Brent Harrell" userId="9695d412-c2cd-4134-9e45-b08a57d97f60" providerId="ADAL" clId="{96BBD96E-ADC3-430E-8E99-FCC0D74F3190}" dt="2023-01-30T16:03:37.748" v="1170"/>
          <ac:spMkLst>
            <pc:docMk/>
            <pc:sldMk cId="1437800132" sldId="280"/>
            <ac:spMk id="102" creationId="{9416E572-C03C-442B-B853-9A2CACD0F5D1}"/>
          </ac:spMkLst>
        </pc:spChg>
        <pc:spChg chg="mod">
          <ac:chgData name="Brent Harrell" userId="9695d412-c2cd-4134-9e45-b08a57d97f60" providerId="ADAL" clId="{96BBD96E-ADC3-430E-8E99-FCC0D74F3190}" dt="2023-01-30T16:03:37.748" v="1170"/>
          <ac:spMkLst>
            <pc:docMk/>
            <pc:sldMk cId="1437800132" sldId="280"/>
            <ac:spMk id="103" creationId="{8B740FFD-2E71-42A5-9092-7262A78B4AA1}"/>
          </ac:spMkLst>
        </pc:spChg>
        <pc:spChg chg="mod">
          <ac:chgData name="Brent Harrell" userId="9695d412-c2cd-4134-9e45-b08a57d97f60" providerId="ADAL" clId="{96BBD96E-ADC3-430E-8E99-FCC0D74F3190}" dt="2023-01-30T16:03:37.748" v="1170"/>
          <ac:spMkLst>
            <pc:docMk/>
            <pc:sldMk cId="1437800132" sldId="280"/>
            <ac:spMk id="104" creationId="{33BFD2C4-112C-4358-98AA-1F238CAA66F1}"/>
          </ac:spMkLst>
        </pc:spChg>
        <pc:spChg chg="mod">
          <ac:chgData name="Brent Harrell" userId="9695d412-c2cd-4134-9e45-b08a57d97f60" providerId="ADAL" clId="{96BBD96E-ADC3-430E-8E99-FCC0D74F3190}" dt="2023-01-30T16:03:37.748" v="1170"/>
          <ac:spMkLst>
            <pc:docMk/>
            <pc:sldMk cId="1437800132" sldId="280"/>
            <ac:spMk id="105" creationId="{629ED162-995D-4E03-BB5C-72067A4B631A}"/>
          </ac:spMkLst>
        </pc:spChg>
        <pc:spChg chg="mod">
          <ac:chgData name="Brent Harrell" userId="9695d412-c2cd-4134-9e45-b08a57d97f60" providerId="ADAL" clId="{96BBD96E-ADC3-430E-8E99-FCC0D74F3190}" dt="2023-01-30T16:03:37.748" v="1170"/>
          <ac:spMkLst>
            <pc:docMk/>
            <pc:sldMk cId="1437800132" sldId="280"/>
            <ac:spMk id="106" creationId="{3E67FD07-5EE2-4F91-837D-5B86D3503369}"/>
          </ac:spMkLst>
        </pc:spChg>
        <pc:spChg chg="mod">
          <ac:chgData name="Brent Harrell" userId="9695d412-c2cd-4134-9e45-b08a57d97f60" providerId="ADAL" clId="{96BBD96E-ADC3-430E-8E99-FCC0D74F3190}" dt="2023-01-30T16:03:37.748" v="1170"/>
          <ac:spMkLst>
            <pc:docMk/>
            <pc:sldMk cId="1437800132" sldId="280"/>
            <ac:spMk id="107" creationId="{2F1735C7-E09B-4F9E-BCEE-4F137028136F}"/>
          </ac:spMkLst>
        </pc:spChg>
        <pc:spChg chg="mod">
          <ac:chgData name="Brent Harrell" userId="9695d412-c2cd-4134-9e45-b08a57d97f60" providerId="ADAL" clId="{96BBD96E-ADC3-430E-8E99-FCC0D74F3190}" dt="2023-01-30T16:03:37.748" v="1170"/>
          <ac:spMkLst>
            <pc:docMk/>
            <pc:sldMk cId="1437800132" sldId="280"/>
            <ac:spMk id="108" creationId="{7CAAACBE-BD8F-4987-832C-6ABC29EE821E}"/>
          </ac:spMkLst>
        </pc:spChg>
        <pc:spChg chg="mod">
          <ac:chgData name="Brent Harrell" userId="9695d412-c2cd-4134-9e45-b08a57d97f60" providerId="ADAL" clId="{96BBD96E-ADC3-430E-8E99-FCC0D74F3190}" dt="2023-01-30T16:03:37.748" v="1170"/>
          <ac:spMkLst>
            <pc:docMk/>
            <pc:sldMk cId="1437800132" sldId="280"/>
            <ac:spMk id="109" creationId="{A2D32D5E-7636-4E10-BFEE-B6196C9C5F85}"/>
          </ac:spMkLst>
        </pc:spChg>
        <pc:spChg chg="mod">
          <ac:chgData name="Brent Harrell" userId="9695d412-c2cd-4134-9e45-b08a57d97f60" providerId="ADAL" clId="{96BBD96E-ADC3-430E-8E99-FCC0D74F3190}" dt="2023-01-30T16:03:37.748" v="1170"/>
          <ac:spMkLst>
            <pc:docMk/>
            <pc:sldMk cId="1437800132" sldId="280"/>
            <ac:spMk id="110" creationId="{CB90826E-7022-4EB2-8542-EA66A8DF1472}"/>
          </ac:spMkLst>
        </pc:spChg>
        <pc:spChg chg="mod">
          <ac:chgData name="Brent Harrell" userId="9695d412-c2cd-4134-9e45-b08a57d97f60" providerId="ADAL" clId="{96BBD96E-ADC3-430E-8E99-FCC0D74F3190}" dt="2023-01-30T16:03:37.748" v="1170"/>
          <ac:spMkLst>
            <pc:docMk/>
            <pc:sldMk cId="1437800132" sldId="280"/>
            <ac:spMk id="111" creationId="{D252C9FC-F374-4CC6-8BD0-30DB38620207}"/>
          </ac:spMkLst>
        </pc:spChg>
        <pc:spChg chg="mod">
          <ac:chgData name="Brent Harrell" userId="9695d412-c2cd-4134-9e45-b08a57d97f60" providerId="ADAL" clId="{96BBD96E-ADC3-430E-8E99-FCC0D74F3190}" dt="2023-01-30T16:03:37.748" v="1170"/>
          <ac:spMkLst>
            <pc:docMk/>
            <pc:sldMk cId="1437800132" sldId="280"/>
            <ac:spMk id="113" creationId="{31C4CD39-C6E9-48F6-BDF8-4B53D1FC4EB2}"/>
          </ac:spMkLst>
        </pc:spChg>
        <pc:spChg chg="add mod">
          <ac:chgData name="Brent Harrell" userId="9695d412-c2cd-4134-9e45-b08a57d97f60" providerId="ADAL" clId="{96BBD96E-ADC3-430E-8E99-FCC0D74F3190}" dt="2023-01-30T16:04:29.889" v="1180" actId="1036"/>
          <ac:spMkLst>
            <pc:docMk/>
            <pc:sldMk cId="1437800132" sldId="280"/>
            <ac:spMk id="115" creationId="{4F525283-4549-4021-9578-307B3BB065EC}"/>
          </ac:spMkLst>
        </pc:spChg>
        <pc:spChg chg="mod">
          <ac:chgData name="Brent Harrell" userId="9695d412-c2cd-4134-9e45-b08a57d97f60" providerId="ADAL" clId="{96BBD96E-ADC3-430E-8E99-FCC0D74F3190}" dt="2023-01-30T16:03:37.748" v="1170"/>
          <ac:spMkLst>
            <pc:docMk/>
            <pc:sldMk cId="1437800132" sldId="280"/>
            <ac:spMk id="117" creationId="{2CFEE534-877B-4888-91F0-4282575A7586}"/>
          </ac:spMkLst>
        </pc:spChg>
        <pc:grpChg chg="add del mod topLvl">
          <ac:chgData name="Brent Harrell" userId="9695d412-c2cd-4134-9e45-b08a57d97f60" providerId="ADAL" clId="{96BBD96E-ADC3-430E-8E99-FCC0D74F3190}" dt="2023-01-30T16:00:24.374" v="1105" actId="165"/>
          <ac:grpSpMkLst>
            <pc:docMk/>
            <pc:sldMk cId="1437800132" sldId="280"/>
            <ac:grpSpMk id="4" creationId="{46E8E168-E941-4B53-A246-03676D92D9E2}"/>
          </ac:grpSpMkLst>
        </pc:grpChg>
        <pc:grpChg chg="add del mod topLvl">
          <ac:chgData name="Brent Harrell" userId="9695d412-c2cd-4134-9e45-b08a57d97f60" providerId="ADAL" clId="{96BBD96E-ADC3-430E-8E99-FCC0D74F3190}" dt="2023-01-30T15:57:26.344" v="1019" actId="165"/>
          <ac:grpSpMkLst>
            <pc:docMk/>
            <pc:sldMk cId="1437800132" sldId="280"/>
            <ac:grpSpMk id="5" creationId="{619F0BAB-24FE-4779-A576-B2C2D472DD33}"/>
          </ac:grpSpMkLst>
        </pc:grpChg>
        <pc:grpChg chg="add del mod">
          <ac:chgData name="Brent Harrell" userId="9695d412-c2cd-4134-9e45-b08a57d97f60" providerId="ADAL" clId="{96BBD96E-ADC3-430E-8E99-FCC0D74F3190}" dt="2023-01-30T15:57:18.396" v="1018" actId="165"/>
          <ac:grpSpMkLst>
            <pc:docMk/>
            <pc:sldMk cId="1437800132" sldId="280"/>
            <ac:grpSpMk id="7" creationId="{18185771-731E-4E94-BB2A-3E45B1DE8EF9}"/>
          </ac:grpSpMkLst>
        </pc:grpChg>
        <pc:grpChg chg="mod topLvl">
          <ac:chgData name="Brent Harrell" userId="9695d412-c2cd-4134-9e45-b08a57d97f60" providerId="ADAL" clId="{96BBD96E-ADC3-430E-8E99-FCC0D74F3190}" dt="2023-01-30T16:00:35.660" v="1133" actId="164"/>
          <ac:grpSpMkLst>
            <pc:docMk/>
            <pc:sldMk cId="1437800132" sldId="280"/>
            <ac:grpSpMk id="40" creationId="{75A30CCA-97AB-4F30-9BC7-E74AA49127C7}"/>
          </ac:grpSpMkLst>
        </pc:grpChg>
        <pc:grpChg chg="mod topLvl">
          <ac:chgData name="Brent Harrell" userId="9695d412-c2cd-4134-9e45-b08a57d97f60" providerId="ADAL" clId="{96BBD96E-ADC3-430E-8E99-FCC0D74F3190}" dt="2023-01-30T16:00:30.628" v="1106" actId="164"/>
          <ac:grpSpMkLst>
            <pc:docMk/>
            <pc:sldMk cId="1437800132" sldId="280"/>
            <ac:grpSpMk id="42" creationId="{B5535210-6AA3-4FAD-BE53-48897FADCBE9}"/>
          </ac:grpSpMkLst>
        </pc:grpChg>
        <pc:grpChg chg="mod topLvl">
          <ac:chgData name="Brent Harrell" userId="9695d412-c2cd-4134-9e45-b08a57d97f60" providerId="ADAL" clId="{96BBD96E-ADC3-430E-8E99-FCC0D74F3190}" dt="2023-01-30T16:00:50.525" v="1135" actId="164"/>
          <ac:grpSpMkLst>
            <pc:docMk/>
            <pc:sldMk cId="1437800132" sldId="280"/>
            <ac:grpSpMk id="43" creationId="{8856494A-91B6-4C44-B522-F79AC45288CA}"/>
          </ac:grpSpMkLst>
        </pc:grpChg>
        <pc:grpChg chg="add mod">
          <ac:chgData name="Brent Harrell" userId="9695d412-c2cd-4134-9e45-b08a57d97f60" providerId="ADAL" clId="{96BBD96E-ADC3-430E-8E99-FCC0D74F3190}" dt="2023-01-30T15:58:26.303" v="1040" actId="164"/>
          <ac:grpSpMkLst>
            <pc:docMk/>
            <pc:sldMk cId="1437800132" sldId="280"/>
            <ac:grpSpMk id="57" creationId="{12D267C6-7DCD-411E-9ABC-463033FE6585}"/>
          </ac:grpSpMkLst>
        </pc:grpChg>
        <pc:grpChg chg="add del mod">
          <ac:chgData name="Brent Harrell" userId="9695d412-c2cd-4134-9e45-b08a57d97f60" providerId="ADAL" clId="{96BBD96E-ADC3-430E-8E99-FCC0D74F3190}" dt="2023-01-30T16:03:35.867" v="1169" actId="478"/>
          <ac:grpSpMkLst>
            <pc:docMk/>
            <pc:sldMk cId="1437800132" sldId="280"/>
            <ac:grpSpMk id="63" creationId="{392D4A40-52EB-4822-A318-EBE8AB742235}"/>
          </ac:grpSpMkLst>
        </pc:grpChg>
        <pc:grpChg chg="add del mod">
          <ac:chgData name="Brent Harrell" userId="9695d412-c2cd-4134-9e45-b08a57d97f60" providerId="ADAL" clId="{96BBD96E-ADC3-430E-8E99-FCC0D74F3190}" dt="2023-01-30T16:03:35.867" v="1169" actId="478"/>
          <ac:grpSpMkLst>
            <pc:docMk/>
            <pc:sldMk cId="1437800132" sldId="280"/>
            <ac:grpSpMk id="64" creationId="{CC003625-5F17-4A77-9EB8-0EE13B897CD3}"/>
          </ac:grpSpMkLst>
        </pc:grpChg>
        <pc:grpChg chg="add del mod">
          <ac:chgData name="Brent Harrell" userId="9695d412-c2cd-4134-9e45-b08a57d97f60" providerId="ADAL" clId="{96BBD96E-ADC3-430E-8E99-FCC0D74F3190}" dt="2023-01-30T16:03:35.867" v="1169" actId="478"/>
          <ac:grpSpMkLst>
            <pc:docMk/>
            <pc:sldMk cId="1437800132" sldId="280"/>
            <ac:grpSpMk id="65" creationId="{BDEC0EB4-150B-432E-BA47-61540064D366}"/>
          </ac:grpSpMkLst>
        </pc:grpChg>
        <pc:grpChg chg="add del mod">
          <ac:chgData name="Brent Harrell" userId="9695d412-c2cd-4134-9e45-b08a57d97f60" providerId="ADAL" clId="{96BBD96E-ADC3-430E-8E99-FCC0D74F3190}" dt="2023-01-30T16:03:35.867" v="1169" actId="478"/>
          <ac:grpSpMkLst>
            <pc:docMk/>
            <pc:sldMk cId="1437800132" sldId="280"/>
            <ac:grpSpMk id="66" creationId="{8FE701E0-FA13-4CCC-B6BF-F179E1B2396C}"/>
          </ac:grpSpMkLst>
        </pc:grpChg>
        <pc:grpChg chg="add del mod">
          <ac:chgData name="Brent Harrell" userId="9695d412-c2cd-4134-9e45-b08a57d97f60" providerId="ADAL" clId="{96BBD96E-ADC3-430E-8E99-FCC0D74F3190}" dt="2023-01-30T16:03:35.867" v="1169" actId="478"/>
          <ac:grpSpMkLst>
            <pc:docMk/>
            <pc:sldMk cId="1437800132" sldId="280"/>
            <ac:grpSpMk id="67" creationId="{583978B7-4546-4871-90CD-FE300F6B08BE}"/>
          </ac:grpSpMkLst>
        </pc:grpChg>
        <pc:grpChg chg="add mod">
          <ac:chgData name="Brent Harrell" userId="9695d412-c2cd-4134-9e45-b08a57d97f60" providerId="ADAL" clId="{96BBD96E-ADC3-430E-8E99-FCC0D74F3190}" dt="2023-01-30T16:04:29.889" v="1180" actId="1036"/>
          <ac:grpSpMkLst>
            <pc:docMk/>
            <pc:sldMk cId="1437800132" sldId="280"/>
            <ac:grpSpMk id="69" creationId="{2A595966-8FA8-43A6-8C33-C392EF38D2C7}"/>
          </ac:grpSpMkLst>
        </pc:grpChg>
        <pc:grpChg chg="mod">
          <ac:chgData name="Brent Harrell" userId="9695d412-c2cd-4134-9e45-b08a57d97f60" providerId="ADAL" clId="{96BBD96E-ADC3-430E-8E99-FCC0D74F3190}" dt="2023-01-30T16:03:37.748" v="1170"/>
          <ac:grpSpMkLst>
            <pc:docMk/>
            <pc:sldMk cId="1437800132" sldId="280"/>
            <ac:grpSpMk id="71" creationId="{B273BBF9-302B-46A5-9F39-35F91B8BA654}"/>
          </ac:grpSpMkLst>
        </pc:grpChg>
        <pc:grpChg chg="mod">
          <ac:chgData name="Brent Harrell" userId="9695d412-c2cd-4134-9e45-b08a57d97f60" providerId="ADAL" clId="{96BBD96E-ADC3-430E-8E99-FCC0D74F3190}" dt="2023-01-30T16:03:37.748" v="1170"/>
          <ac:grpSpMkLst>
            <pc:docMk/>
            <pc:sldMk cId="1437800132" sldId="280"/>
            <ac:grpSpMk id="72" creationId="{3A370ED6-89DE-478E-A30A-E3F129D5A578}"/>
          </ac:grpSpMkLst>
        </pc:grpChg>
        <pc:grpChg chg="mod">
          <ac:chgData name="Brent Harrell" userId="9695d412-c2cd-4134-9e45-b08a57d97f60" providerId="ADAL" clId="{96BBD96E-ADC3-430E-8E99-FCC0D74F3190}" dt="2023-01-30T16:03:37.748" v="1170"/>
          <ac:grpSpMkLst>
            <pc:docMk/>
            <pc:sldMk cId="1437800132" sldId="280"/>
            <ac:grpSpMk id="73" creationId="{2B96A149-CF7A-4F6F-9FA7-EFEC4C64C12B}"/>
          </ac:grpSpMkLst>
        </pc:grpChg>
        <pc:grpChg chg="mod">
          <ac:chgData name="Brent Harrell" userId="9695d412-c2cd-4134-9e45-b08a57d97f60" providerId="ADAL" clId="{96BBD96E-ADC3-430E-8E99-FCC0D74F3190}" dt="2023-01-30T16:03:37.748" v="1170"/>
          <ac:grpSpMkLst>
            <pc:docMk/>
            <pc:sldMk cId="1437800132" sldId="280"/>
            <ac:grpSpMk id="74" creationId="{486351A8-52DD-45D4-9A8C-99EBC89865A7}"/>
          </ac:grpSpMkLst>
        </pc:grpChg>
        <pc:grpChg chg="mod">
          <ac:chgData name="Brent Harrell" userId="9695d412-c2cd-4134-9e45-b08a57d97f60" providerId="ADAL" clId="{96BBD96E-ADC3-430E-8E99-FCC0D74F3190}" dt="2023-01-30T16:03:37.748" v="1170"/>
          <ac:grpSpMkLst>
            <pc:docMk/>
            <pc:sldMk cId="1437800132" sldId="280"/>
            <ac:grpSpMk id="80" creationId="{500BFA28-3704-440C-8E56-F5AE9DEFE0DA}"/>
          </ac:grpSpMkLst>
        </pc:grpChg>
        <pc:grpChg chg="mod">
          <ac:chgData name="Brent Harrell" userId="9695d412-c2cd-4134-9e45-b08a57d97f60" providerId="ADAL" clId="{96BBD96E-ADC3-430E-8E99-FCC0D74F3190}" dt="2023-01-30T16:03:37.748" v="1170"/>
          <ac:grpSpMkLst>
            <pc:docMk/>
            <pc:sldMk cId="1437800132" sldId="280"/>
            <ac:grpSpMk id="92" creationId="{B05686D6-1C24-460B-BFB1-D9F664E5047D}"/>
          </ac:grpSpMkLst>
        </pc:grpChg>
        <pc:grpChg chg="add mod">
          <ac:chgData name="Brent Harrell" userId="9695d412-c2cd-4134-9e45-b08a57d97f60" providerId="ADAL" clId="{96BBD96E-ADC3-430E-8E99-FCC0D74F3190}" dt="2023-01-30T16:04:29.889" v="1180" actId="1036"/>
          <ac:grpSpMkLst>
            <pc:docMk/>
            <pc:sldMk cId="1437800132" sldId="280"/>
            <ac:grpSpMk id="112" creationId="{1C1D7C53-05E3-4311-9241-C648DA1CA0DE}"/>
          </ac:grpSpMkLst>
        </pc:grpChg>
        <pc:grpChg chg="add mod">
          <ac:chgData name="Brent Harrell" userId="9695d412-c2cd-4134-9e45-b08a57d97f60" providerId="ADAL" clId="{96BBD96E-ADC3-430E-8E99-FCC0D74F3190}" dt="2023-01-30T16:04:29.889" v="1180" actId="1036"/>
          <ac:grpSpMkLst>
            <pc:docMk/>
            <pc:sldMk cId="1437800132" sldId="280"/>
            <ac:grpSpMk id="116" creationId="{8E226480-B69E-490E-836D-DA7E193671AF}"/>
          </ac:grpSpMkLst>
        </pc:grpChg>
        <pc:picChg chg="add mod">
          <ac:chgData name="Brent Harrell" userId="9695d412-c2cd-4134-9e45-b08a57d97f60" providerId="ADAL" clId="{96BBD96E-ADC3-430E-8E99-FCC0D74F3190}" dt="2023-01-30T15:58:30.506" v="1043" actId="164"/>
          <ac:picMkLst>
            <pc:docMk/>
            <pc:sldMk cId="1437800132" sldId="280"/>
            <ac:picMk id="19" creationId="{A05F8687-6F77-45E1-8549-86820E43B554}"/>
          </ac:picMkLst>
        </pc:picChg>
        <pc:picChg chg="add mod">
          <ac:chgData name="Brent Harrell" userId="9695d412-c2cd-4134-9e45-b08a57d97f60" providerId="ADAL" clId="{96BBD96E-ADC3-430E-8E99-FCC0D74F3190}" dt="2023-01-30T15:58:34.769" v="1046" actId="164"/>
          <ac:picMkLst>
            <pc:docMk/>
            <pc:sldMk cId="1437800132" sldId="280"/>
            <ac:picMk id="39" creationId="{0CC71AFB-273F-4860-85DE-1BD317AFA79B}"/>
          </ac:picMkLst>
        </pc:picChg>
        <pc:picChg chg="add mod modCrop">
          <ac:chgData name="Brent Harrell" userId="9695d412-c2cd-4134-9e45-b08a57d97f60" providerId="ADAL" clId="{96BBD96E-ADC3-430E-8E99-FCC0D74F3190}" dt="2023-01-30T15:58:34.769" v="1046" actId="164"/>
          <ac:picMkLst>
            <pc:docMk/>
            <pc:sldMk cId="1437800132" sldId="280"/>
            <ac:picMk id="44" creationId="{9C38C73E-41D2-4C85-85E1-4215239CAB44}"/>
          </ac:picMkLst>
        </pc:picChg>
        <pc:picChg chg="mod">
          <ac:chgData name="Brent Harrell" userId="9695d412-c2cd-4134-9e45-b08a57d97f60" providerId="ADAL" clId="{96BBD96E-ADC3-430E-8E99-FCC0D74F3190}" dt="2023-01-30T16:03:37.748" v="1170"/>
          <ac:picMkLst>
            <pc:docMk/>
            <pc:sldMk cId="1437800132" sldId="280"/>
            <ac:picMk id="114" creationId="{E4A38885-1AD5-4F84-A1A4-642228F4C9FB}"/>
          </ac:picMkLst>
        </pc:picChg>
        <pc:picChg chg="mod">
          <ac:chgData name="Brent Harrell" userId="9695d412-c2cd-4134-9e45-b08a57d97f60" providerId="ADAL" clId="{96BBD96E-ADC3-430E-8E99-FCC0D74F3190}" dt="2023-01-30T16:03:37.748" v="1170"/>
          <ac:picMkLst>
            <pc:docMk/>
            <pc:sldMk cId="1437800132" sldId="280"/>
            <ac:picMk id="118" creationId="{29FB8CF8-15F5-455D-ACA9-C30F9F11E8DA}"/>
          </ac:picMkLst>
        </pc:picChg>
        <pc:picChg chg="mod">
          <ac:chgData name="Brent Harrell" userId="9695d412-c2cd-4134-9e45-b08a57d97f60" providerId="ADAL" clId="{96BBD96E-ADC3-430E-8E99-FCC0D74F3190}" dt="2023-01-30T16:03:37.748" v="1170"/>
          <ac:picMkLst>
            <pc:docMk/>
            <pc:sldMk cId="1437800132" sldId="280"/>
            <ac:picMk id="119" creationId="{30FE7B0A-BECA-485C-BAE2-4E254A9F2A4F}"/>
          </ac:picMkLst>
        </pc:picChg>
        <pc:cxnChg chg="add mod">
          <ac:chgData name="Brent Harrell" userId="9695d412-c2cd-4134-9e45-b08a57d97f60" providerId="ADAL" clId="{96BBD96E-ADC3-430E-8E99-FCC0D74F3190}" dt="2023-01-30T16:04:41.215" v="1190" actId="14100"/>
          <ac:cxnSpMkLst>
            <pc:docMk/>
            <pc:sldMk cId="1437800132" sldId="280"/>
            <ac:cxnSpMk id="47" creationId="{3BA9163E-6035-4A4E-BDD1-759EC5D72B82}"/>
          </ac:cxnSpMkLst>
        </pc:cxnChg>
      </pc:sldChg>
      <pc:sldChg chg="add ord">
        <pc:chgData name="Brent Harrell" userId="9695d412-c2cd-4134-9e45-b08a57d97f60" providerId="ADAL" clId="{96BBD96E-ADC3-430E-8E99-FCC0D74F3190}" dt="2023-01-30T15:50:21.873" v="853"/>
        <pc:sldMkLst>
          <pc:docMk/>
          <pc:sldMk cId="1505157752" sldId="281"/>
        </pc:sldMkLst>
      </pc:sldChg>
      <pc:sldChg chg="addSp delSp modSp add del mod">
        <pc:chgData name="Brent Harrell" userId="9695d412-c2cd-4134-9e45-b08a57d97f60" providerId="ADAL" clId="{96BBD96E-ADC3-430E-8E99-FCC0D74F3190}" dt="2023-01-30T16:03:42.584" v="1171" actId="47"/>
        <pc:sldMkLst>
          <pc:docMk/>
          <pc:sldMk cId="4118864409" sldId="282"/>
        </pc:sldMkLst>
        <pc:spChg chg="mod">
          <ac:chgData name="Brent Harrell" userId="9695d412-c2cd-4134-9e45-b08a57d97f60" providerId="ADAL" clId="{96BBD96E-ADC3-430E-8E99-FCC0D74F3190}" dt="2023-01-30T16:02:31.991" v="1160" actId="165"/>
          <ac:spMkLst>
            <pc:docMk/>
            <pc:sldMk cId="4118864409" sldId="282"/>
            <ac:spMk id="8" creationId="{67467EF0-8F15-4A7C-AA47-2E205B61F200}"/>
          </ac:spMkLst>
        </pc:spChg>
        <pc:spChg chg="mod">
          <ac:chgData name="Brent Harrell" userId="9695d412-c2cd-4134-9e45-b08a57d97f60" providerId="ADAL" clId="{96BBD96E-ADC3-430E-8E99-FCC0D74F3190}" dt="2023-01-30T16:02:31.991" v="1160" actId="165"/>
          <ac:spMkLst>
            <pc:docMk/>
            <pc:sldMk cId="4118864409" sldId="282"/>
            <ac:spMk id="9" creationId="{3FFF767B-0629-47ED-9BEE-D0D7A5F81CBA}"/>
          </ac:spMkLst>
        </pc:spChg>
        <pc:spChg chg="mod">
          <ac:chgData name="Brent Harrell" userId="9695d412-c2cd-4134-9e45-b08a57d97f60" providerId="ADAL" clId="{96BBD96E-ADC3-430E-8E99-FCC0D74F3190}" dt="2023-01-30T16:02:31.991" v="1160" actId="165"/>
          <ac:spMkLst>
            <pc:docMk/>
            <pc:sldMk cId="4118864409" sldId="282"/>
            <ac:spMk id="10" creationId="{C47EC29B-4BB5-4B99-BC65-99D81CE87E45}"/>
          </ac:spMkLst>
        </pc:spChg>
        <pc:spChg chg="mod">
          <ac:chgData name="Brent Harrell" userId="9695d412-c2cd-4134-9e45-b08a57d97f60" providerId="ADAL" clId="{96BBD96E-ADC3-430E-8E99-FCC0D74F3190}" dt="2023-01-30T16:02:31.991" v="1160" actId="165"/>
          <ac:spMkLst>
            <pc:docMk/>
            <pc:sldMk cId="4118864409" sldId="282"/>
            <ac:spMk id="11" creationId="{0F3C062E-85C7-4FF8-87C1-765FC68923C9}"/>
          </ac:spMkLst>
        </pc:spChg>
        <pc:spChg chg="mod">
          <ac:chgData name="Brent Harrell" userId="9695d412-c2cd-4134-9e45-b08a57d97f60" providerId="ADAL" clId="{96BBD96E-ADC3-430E-8E99-FCC0D74F3190}" dt="2023-01-30T16:02:31.991" v="1160" actId="165"/>
          <ac:spMkLst>
            <pc:docMk/>
            <pc:sldMk cId="4118864409" sldId="282"/>
            <ac:spMk id="12" creationId="{68A93E4D-FFC0-4E9C-A90E-B110E820211E}"/>
          </ac:spMkLst>
        </pc:spChg>
        <pc:spChg chg="mod">
          <ac:chgData name="Brent Harrell" userId="9695d412-c2cd-4134-9e45-b08a57d97f60" providerId="ADAL" clId="{96BBD96E-ADC3-430E-8E99-FCC0D74F3190}" dt="2023-01-30T16:02:31.991" v="1160" actId="165"/>
          <ac:spMkLst>
            <pc:docMk/>
            <pc:sldMk cId="4118864409" sldId="282"/>
            <ac:spMk id="13" creationId="{35C0139A-5B7B-4F93-BD0C-7DED81DDF802}"/>
          </ac:spMkLst>
        </pc:spChg>
        <pc:spChg chg="mod">
          <ac:chgData name="Brent Harrell" userId="9695d412-c2cd-4134-9e45-b08a57d97f60" providerId="ADAL" clId="{96BBD96E-ADC3-430E-8E99-FCC0D74F3190}" dt="2023-01-30T16:02:31.991" v="1160" actId="165"/>
          <ac:spMkLst>
            <pc:docMk/>
            <pc:sldMk cId="4118864409" sldId="282"/>
            <ac:spMk id="14" creationId="{F4AD6ED1-CCF8-4A39-9E0E-22B5D3603114}"/>
          </ac:spMkLst>
        </pc:spChg>
        <pc:spChg chg="mod">
          <ac:chgData name="Brent Harrell" userId="9695d412-c2cd-4134-9e45-b08a57d97f60" providerId="ADAL" clId="{96BBD96E-ADC3-430E-8E99-FCC0D74F3190}" dt="2023-01-30T16:02:31.991" v="1160" actId="165"/>
          <ac:spMkLst>
            <pc:docMk/>
            <pc:sldMk cId="4118864409" sldId="282"/>
            <ac:spMk id="15" creationId="{C36CD738-3F54-4A48-90D5-1CAC2BCEE9C2}"/>
          </ac:spMkLst>
        </pc:spChg>
        <pc:spChg chg="mod">
          <ac:chgData name="Brent Harrell" userId="9695d412-c2cd-4134-9e45-b08a57d97f60" providerId="ADAL" clId="{96BBD96E-ADC3-430E-8E99-FCC0D74F3190}" dt="2023-01-30T16:02:31.991" v="1160" actId="165"/>
          <ac:spMkLst>
            <pc:docMk/>
            <pc:sldMk cId="4118864409" sldId="282"/>
            <ac:spMk id="16" creationId="{C7D14BEB-2612-402A-8D7F-962DF9E7A6BC}"/>
          </ac:spMkLst>
        </pc:spChg>
        <pc:spChg chg="mod">
          <ac:chgData name="Brent Harrell" userId="9695d412-c2cd-4134-9e45-b08a57d97f60" providerId="ADAL" clId="{96BBD96E-ADC3-430E-8E99-FCC0D74F3190}" dt="2023-01-30T16:02:31.991" v="1160" actId="165"/>
          <ac:spMkLst>
            <pc:docMk/>
            <pc:sldMk cId="4118864409" sldId="282"/>
            <ac:spMk id="17" creationId="{DB60615B-34A3-40F4-A126-32E72A202948}"/>
          </ac:spMkLst>
        </pc:spChg>
        <pc:spChg chg="mod">
          <ac:chgData name="Brent Harrell" userId="9695d412-c2cd-4134-9e45-b08a57d97f60" providerId="ADAL" clId="{96BBD96E-ADC3-430E-8E99-FCC0D74F3190}" dt="2023-01-30T16:02:25.972" v="1159" actId="165"/>
          <ac:spMkLst>
            <pc:docMk/>
            <pc:sldMk cId="4118864409" sldId="282"/>
            <ac:spMk id="20" creationId="{C6C5344B-5E99-42EE-8C54-49EAED1863BD}"/>
          </ac:spMkLst>
        </pc:spChg>
        <pc:spChg chg="mod">
          <ac:chgData name="Brent Harrell" userId="9695d412-c2cd-4134-9e45-b08a57d97f60" providerId="ADAL" clId="{96BBD96E-ADC3-430E-8E99-FCC0D74F3190}" dt="2023-01-30T16:02:25.972" v="1159" actId="165"/>
          <ac:spMkLst>
            <pc:docMk/>
            <pc:sldMk cId="4118864409" sldId="282"/>
            <ac:spMk id="21" creationId="{4440F150-C38A-4041-A46F-22161AFF279F}"/>
          </ac:spMkLst>
        </pc:spChg>
        <pc:spChg chg="mod">
          <ac:chgData name="Brent Harrell" userId="9695d412-c2cd-4134-9e45-b08a57d97f60" providerId="ADAL" clId="{96BBD96E-ADC3-430E-8E99-FCC0D74F3190}" dt="2023-01-30T16:02:25.972" v="1159" actId="165"/>
          <ac:spMkLst>
            <pc:docMk/>
            <pc:sldMk cId="4118864409" sldId="282"/>
            <ac:spMk id="23" creationId="{4BE44013-66E2-48F2-9BB3-5DF990D2F7C8}"/>
          </ac:spMkLst>
        </pc:spChg>
        <pc:spChg chg="mod">
          <ac:chgData name="Brent Harrell" userId="9695d412-c2cd-4134-9e45-b08a57d97f60" providerId="ADAL" clId="{96BBD96E-ADC3-430E-8E99-FCC0D74F3190}" dt="2023-01-30T16:02:25.972" v="1159" actId="165"/>
          <ac:spMkLst>
            <pc:docMk/>
            <pc:sldMk cId="4118864409" sldId="282"/>
            <ac:spMk id="24" creationId="{B4FD3982-4911-436B-9D78-0FA496E8AF59}"/>
          </ac:spMkLst>
        </pc:spChg>
        <pc:spChg chg="mod">
          <ac:chgData name="Brent Harrell" userId="9695d412-c2cd-4134-9e45-b08a57d97f60" providerId="ADAL" clId="{96BBD96E-ADC3-430E-8E99-FCC0D74F3190}" dt="2023-01-30T16:02:25.972" v="1159" actId="165"/>
          <ac:spMkLst>
            <pc:docMk/>
            <pc:sldMk cId="4118864409" sldId="282"/>
            <ac:spMk id="25" creationId="{A7FB2ECD-DB9D-4497-B94E-9AFA0B1EC379}"/>
          </ac:spMkLst>
        </pc:spChg>
        <pc:spChg chg="mod">
          <ac:chgData name="Brent Harrell" userId="9695d412-c2cd-4134-9e45-b08a57d97f60" providerId="ADAL" clId="{96BBD96E-ADC3-430E-8E99-FCC0D74F3190}" dt="2023-01-30T16:02:25.972" v="1159" actId="165"/>
          <ac:spMkLst>
            <pc:docMk/>
            <pc:sldMk cId="4118864409" sldId="282"/>
            <ac:spMk id="26" creationId="{979EA4AF-FC7D-42AC-A56B-8143ACC406CE}"/>
          </ac:spMkLst>
        </pc:spChg>
        <pc:spChg chg="mod">
          <ac:chgData name="Brent Harrell" userId="9695d412-c2cd-4134-9e45-b08a57d97f60" providerId="ADAL" clId="{96BBD96E-ADC3-430E-8E99-FCC0D74F3190}" dt="2023-01-30T16:02:25.972" v="1159" actId="165"/>
          <ac:spMkLst>
            <pc:docMk/>
            <pc:sldMk cId="4118864409" sldId="282"/>
            <ac:spMk id="27" creationId="{9595F29B-F78A-4D8A-9B9B-064B19E837F5}"/>
          </ac:spMkLst>
        </pc:spChg>
        <pc:spChg chg="mod">
          <ac:chgData name="Brent Harrell" userId="9695d412-c2cd-4134-9e45-b08a57d97f60" providerId="ADAL" clId="{96BBD96E-ADC3-430E-8E99-FCC0D74F3190}" dt="2023-01-30T16:02:25.972" v="1159" actId="165"/>
          <ac:spMkLst>
            <pc:docMk/>
            <pc:sldMk cId="4118864409" sldId="282"/>
            <ac:spMk id="28" creationId="{3EEBFC36-4470-4187-8346-49E0856914EA}"/>
          </ac:spMkLst>
        </pc:spChg>
        <pc:spChg chg="mod">
          <ac:chgData name="Brent Harrell" userId="9695d412-c2cd-4134-9e45-b08a57d97f60" providerId="ADAL" clId="{96BBD96E-ADC3-430E-8E99-FCC0D74F3190}" dt="2023-01-30T16:02:25.972" v="1159" actId="165"/>
          <ac:spMkLst>
            <pc:docMk/>
            <pc:sldMk cId="4118864409" sldId="282"/>
            <ac:spMk id="29" creationId="{FA78B7CD-43F3-4723-9426-62175E45A993}"/>
          </ac:spMkLst>
        </pc:spChg>
        <pc:spChg chg="mod">
          <ac:chgData name="Brent Harrell" userId="9695d412-c2cd-4134-9e45-b08a57d97f60" providerId="ADAL" clId="{96BBD96E-ADC3-430E-8E99-FCC0D74F3190}" dt="2023-01-30T16:02:25.972" v="1159" actId="165"/>
          <ac:spMkLst>
            <pc:docMk/>
            <pc:sldMk cId="4118864409" sldId="282"/>
            <ac:spMk id="30" creationId="{90DB3940-9EA5-4517-9CBC-65A52CA0075E}"/>
          </ac:spMkLst>
        </pc:spChg>
        <pc:spChg chg="mod">
          <ac:chgData name="Brent Harrell" userId="9695d412-c2cd-4134-9e45-b08a57d97f60" providerId="ADAL" clId="{96BBD96E-ADC3-430E-8E99-FCC0D74F3190}" dt="2023-01-30T16:02:25.972" v="1159" actId="165"/>
          <ac:spMkLst>
            <pc:docMk/>
            <pc:sldMk cId="4118864409" sldId="282"/>
            <ac:spMk id="31" creationId="{42327D28-54F1-4BF3-B6E0-76871BEEF984}"/>
          </ac:spMkLst>
        </pc:spChg>
        <pc:spChg chg="mod">
          <ac:chgData name="Brent Harrell" userId="9695d412-c2cd-4134-9e45-b08a57d97f60" providerId="ADAL" clId="{96BBD96E-ADC3-430E-8E99-FCC0D74F3190}" dt="2023-01-30T16:02:25.972" v="1159" actId="165"/>
          <ac:spMkLst>
            <pc:docMk/>
            <pc:sldMk cId="4118864409" sldId="282"/>
            <ac:spMk id="32" creationId="{4B55F597-20AA-4F09-9C0B-8611EFA78355}"/>
          </ac:spMkLst>
        </pc:spChg>
        <pc:spChg chg="mod">
          <ac:chgData name="Brent Harrell" userId="9695d412-c2cd-4134-9e45-b08a57d97f60" providerId="ADAL" clId="{96BBD96E-ADC3-430E-8E99-FCC0D74F3190}" dt="2023-01-30T16:02:25.972" v="1159" actId="165"/>
          <ac:spMkLst>
            <pc:docMk/>
            <pc:sldMk cId="4118864409" sldId="282"/>
            <ac:spMk id="33" creationId="{60D27324-7A85-4B10-813A-4305C38FD724}"/>
          </ac:spMkLst>
        </pc:spChg>
        <pc:spChg chg="mod">
          <ac:chgData name="Brent Harrell" userId="9695d412-c2cd-4134-9e45-b08a57d97f60" providerId="ADAL" clId="{96BBD96E-ADC3-430E-8E99-FCC0D74F3190}" dt="2023-01-30T16:02:25.972" v="1159" actId="165"/>
          <ac:spMkLst>
            <pc:docMk/>
            <pc:sldMk cId="4118864409" sldId="282"/>
            <ac:spMk id="34" creationId="{A9E2A310-B759-41BF-B9D9-4E2720329A61}"/>
          </ac:spMkLst>
        </pc:spChg>
        <pc:spChg chg="mod">
          <ac:chgData name="Brent Harrell" userId="9695d412-c2cd-4134-9e45-b08a57d97f60" providerId="ADAL" clId="{96BBD96E-ADC3-430E-8E99-FCC0D74F3190}" dt="2023-01-30T16:02:25.972" v="1159" actId="165"/>
          <ac:spMkLst>
            <pc:docMk/>
            <pc:sldMk cId="4118864409" sldId="282"/>
            <ac:spMk id="35" creationId="{CD3B3176-C91F-442C-B34E-28C2537CF486}"/>
          </ac:spMkLst>
        </pc:spChg>
        <pc:spChg chg="mod">
          <ac:chgData name="Brent Harrell" userId="9695d412-c2cd-4134-9e45-b08a57d97f60" providerId="ADAL" clId="{96BBD96E-ADC3-430E-8E99-FCC0D74F3190}" dt="2023-01-30T16:02:25.972" v="1159" actId="165"/>
          <ac:spMkLst>
            <pc:docMk/>
            <pc:sldMk cId="4118864409" sldId="282"/>
            <ac:spMk id="36" creationId="{BE2DD6F5-B03B-41CB-AE13-33B175DE9D9F}"/>
          </ac:spMkLst>
        </pc:spChg>
        <pc:spChg chg="mod">
          <ac:chgData name="Brent Harrell" userId="9695d412-c2cd-4134-9e45-b08a57d97f60" providerId="ADAL" clId="{96BBD96E-ADC3-430E-8E99-FCC0D74F3190}" dt="2023-01-30T16:02:25.972" v="1159" actId="165"/>
          <ac:spMkLst>
            <pc:docMk/>
            <pc:sldMk cId="4118864409" sldId="282"/>
            <ac:spMk id="37" creationId="{776AA266-8163-48C0-A452-44C0D6A9A6FF}"/>
          </ac:spMkLst>
        </pc:spChg>
        <pc:spChg chg="mod">
          <ac:chgData name="Brent Harrell" userId="9695d412-c2cd-4134-9e45-b08a57d97f60" providerId="ADAL" clId="{96BBD96E-ADC3-430E-8E99-FCC0D74F3190}" dt="2023-01-30T16:02:25.972" v="1159" actId="165"/>
          <ac:spMkLst>
            <pc:docMk/>
            <pc:sldMk cId="4118864409" sldId="282"/>
            <ac:spMk id="38" creationId="{21F2DC09-33D1-4AF2-9E58-803F98B639B2}"/>
          </ac:spMkLst>
        </pc:spChg>
        <pc:spChg chg="mod">
          <ac:chgData name="Brent Harrell" userId="9695d412-c2cd-4134-9e45-b08a57d97f60" providerId="ADAL" clId="{96BBD96E-ADC3-430E-8E99-FCC0D74F3190}" dt="2023-01-30T16:02:35.395" v="1161" actId="165"/>
          <ac:spMkLst>
            <pc:docMk/>
            <pc:sldMk cId="4118864409" sldId="282"/>
            <ac:spMk id="45" creationId="{CECBCC9D-9B48-4BED-83C3-0D424A612729}"/>
          </ac:spMkLst>
        </pc:spChg>
        <pc:spChg chg="mod">
          <ac:chgData name="Brent Harrell" userId="9695d412-c2cd-4134-9e45-b08a57d97f60" providerId="ADAL" clId="{96BBD96E-ADC3-430E-8E99-FCC0D74F3190}" dt="2023-01-30T16:02:35.395" v="1161" actId="165"/>
          <ac:spMkLst>
            <pc:docMk/>
            <pc:sldMk cId="4118864409" sldId="282"/>
            <ac:spMk id="48" creationId="{4D1E04ED-FEF9-4E2E-B29A-81FDFDA7DDE5}"/>
          </ac:spMkLst>
        </pc:spChg>
        <pc:spChg chg="mod">
          <ac:chgData name="Brent Harrell" userId="9695d412-c2cd-4134-9e45-b08a57d97f60" providerId="ADAL" clId="{96BBD96E-ADC3-430E-8E99-FCC0D74F3190}" dt="2023-01-30T16:02:35.395" v="1161" actId="165"/>
          <ac:spMkLst>
            <pc:docMk/>
            <pc:sldMk cId="4118864409" sldId="282"/>
            <ac:spMk id="49" creationId="{B80BEA8C-EE25-407C-BB78-8D01E2CEBAA5}"/>
          </ac:spMkLst>
        </pc:spChg>
        <pc:spChg chg="del">
          <ac:chgData name="Brent Harrell" userId="9695d412-c2cd-4134-9e45-b08a57d97f60" providerId="ADAL" clId="{96BBD96E-ADC3-430E-8E99-FCC0D74F3190}" dt="2023-01-30T16:01:14.728" v="1140" actId="478"/>
          <ac:spMkLst>
            <pc:docMk/>
            <pc:sldMk cId="4118864409" sldId="282"/>
            <ac:spMk id="50" creationId="{9B4125C3-C34F-498C-8969-AB99E824F870}"/>
          </ac:spMkLst>
        </pc:spChg>
        <pc:spChg chg="mod">
          <ac:chgData name="Brent Harrell" userId="9695d412-c2cd-4134-9e45-b08a57d97f60" providerId="ADAL" clId="{96BBD96E-ADC3-430E-8E99-FCC0D74F3190}" dt="2023-01-30T16:02:08.817" v="1158" actId="1035"/>
          <ac:spMkLst>
            <pc:docMk/>
            <pc:sldMk cId="4118864409" sldId="282"/>
            <ac:spMk id="51" creationId="{D0D8419B-6B6B-459B-A1C0-387B7065D371}"/>
          </ac:spMkLst>
        </pc:spChg>
        <pc:spChg chg="mod">
          <ac:chgData name="Brent Harrell" userId="9695d412-c2cd-4134-9e45-b08a57d97f60" providerId="ADAL" clId="{96BBD96E-ADC3-430E-8E99-FCC0D74F3190}" dt="2023-01-30T16:02:35.395" v="1161" actId="165"/>
          <ac:spMkLst>
            <pc:docMk/>
            <pc:sldMk cId="4118864409" sldId="282"/>
            <ac:spMk id="52" creationId="{6DBCC9C3-72DF-4526-878C-DCEE43AD0780}"/>
          </ac:spMkLst>
        </pc:spChg>
        <pc:spChg chg="mod">
          <ac:chgData name="Brent Harrell" userId="9695d412-c2cd-4134-9e45-b08a57d97f60" providerId="ADAL" clId="{96BBD96E-ADC3-430E-8E99-FCC0D74F3190}" dt="2023-01-30T16:03:26.770" v="1168" actId="164"/>
          <ac:spMkLst>
            <pc:docMk/>
            <pc:sldMk cId="4118864409" sldId="282"/>
            <ac:spMk id="53" creationId="{D3E56E72-880E-450F-9FB6-26D35594F4CA}"/>
          </ac:spMkLst>
        </pc:spChg>
        <pc:spChg chg="mod topLvl">
          <ac:chgData name="Brent Harrell" userId="9695d412-c2cd-4134-9e45-b08a57d97f60" providerId="ADAL" clId="{96BBD96E-ADC3-430E-8E99-FCC0D74F3190}" dt="2023-01-30T16:03:17.289" v="1165" actId="164"/>
          <ac:spMkLst>
            <pc:docMk/>
            <pc:sldMk cId="4118864409" sldId="282"/>
            <ac:spMk id="54" creationId="{E6FD1541-6BF0-447B-A708-A4643A76E02C}"/>
          </ac:spMkLst>
        </pc:spChg>
        <pc:spChg chg="mod topLvl">
          <ac:chgData name="Brent Harrell" userId="9695d412-c2cd-4134-9e45-b08a57d97f60" providerId="ADAL" clId="{96BBD96E-ADC3-430E-8E99-FCC0D74F3190}" dt="2023-01-30T16:03:18.736" v="1166" actId="164"/>
          <ac:spMkLst>
            <pc:docMk/>
            <pc:sldMk cId="4118864409" sldId="282"/>
            <ac:spMk id="55" creationId="{EC786E7F-D229-4C9B-AF29-BD80DC71D035}"/>
          </ac:spMkLst>
        </pc:spChg>
        <pc:spChg chg="mod topLvl">
          <ac:chgData name="Brent Harrell" userId="9695d412-c2cd-4134-9e45-b08a57d97f60" providerId="ADAL" clId="{96BBD96E-ADC3-430E-8E99-FCC0D74F3190}" dt="2023-01-30T16:03:22.929" v="1167" actId="164"/>
          <ac:spMkLst>
            <pc:docMk/>
            <pc:sldMk cId="4118864409" sldId="282"/>
            <ac:spMk id="56" creationId="{AFD9130A-2024-4173-915D-ABA033F4F6A3}"/>
          </ac:spMkLst>
        </pc:spChg>
        <pc:spChg chg="del">
          <ac:chgData name="Brent Harrell" userId="9695d412-c2cd-4134-9e45-b08a57d97f60" providerId="ADAL" clId="{96BBD96E-ADC3-430E-8E99-FCC0D74F3190}" dt="2023-01-30T16:01:13.517" v="1139" actId="478"/>
          <ac:spMkLst>
            <pc:docMk/>
            <pc:sldMk cId="4118864409" sldId="282"/>
            <ac:spMk id="58" creationId="{2B74836E-4057-4B43-A2CD-781337BC6EB1}"/>
          </ac:spMkLst>
        </pc:spChg>
        <pc:spChg chg="mod">
          <ac:chgData name="Brent Harrell" userId="9695d412-c2cd-4134-9e45-b08a57d97f60" providerId="ADAL" clId="{96BBD96E-ADC3-430E-8E99-FCC0D74F3190}" dt="2023-01-30T16:02:00.424" v="1151" actId="1035"/>
          <ac:spMkLst>
            <pc:docMk/>
            <pc:sldMk cId="4118864409" sldId="282"/>
            <ac:spMk id="59" creationId="{2B4F3EB2-65BD-45BF-93BB-9A9720B64159}"/>
          </ac:spMkLst>
        </pc:spChg>
        <pc:spChg chg="del">
          <ac:chgData name="Brent Harrell" userId="9695d412-c2cd-4134-9e45-b08a57d97f60" providerId="ADAL" clId="{96BBD96E-ADC3-430E-8E99-FCC0D74F3190}" dt="2023-01-30T16:01:16.390" v="1141" actId="478"/>
          <ac:spMkLst>
            <pc:docMk/>
            <pc:sldMk cId="4118864409" sldId="282"/>
            <ac:spMk id="60" creationId="{9A0CCDDA-B33C-422A-983A-BB61EC412892}"/>
          </ac:spMkLst>
        </pc:spChg>
        <pc:grpChg chg="add mod">
          <ac:chgData name="Brent Harrell" userId="9695d412-c2cd-4134-9e45-b08a57d97f60" providerId="ADAL" clId="{96BBD96E-ADC3-430E-8E99-FCC0D74F3190}" dt="2023-01-30T16:03:26.770" v="1168" actId="164"/>
          <ac:grpSpMkLst>
            <pc:docMk/>
            <pc:sldMk cId="4118864409" sldId="282"/>
            <ac:grpSpMk id="2" creationId="{9F5A1B0B-3449-4412-9BCB-287763DC9515}"/>
          </ac:grpSpMkLst>
        </pc:grpChg>
        <pc:grpChg chg="add mod">
          <ac:chgData name="Brent Harrell" userId="9695d412-c2cd-4134-9e45-b08a57d97f60" providerId="ADAL" clId="{96BBD96E-ADC3-430E-8E99-FCC0D74F3190}" dt="2023-01-30T16:03:26.770" v="1168" actId="164"/>
          <ac:grpSpMkLst>
            <pc:docMk/>
            <pc:sldMk cId="4118864409" sldId="282"/>
            <ac:grpSpMk id="3" creationId="{CF9DA7B9-70C8-45A0-A944-81086F04456B}"/>
          </ac:grpSpMkLst>
        </pc:grpChg>
        <pc:grpChg chg="add mod">
          <ac:chgData name="Brent Harrell" userId="9695d412-c2cd-4134-9e45-b08a57d97f60" providerId="ADAL" clId="{96BBD96E-ADC3-430E-8E99-FCC0D74F3190}" dt="2023-01-30T16:03:26.770" v="1168" actId="164"/>
          <ac:grpSpMkLst>
            <pc:docMk/>
            <pc:sldMk cId="4118864409" sldId="282"/>
            <ac:grpSpMk id="4" creationId="{C0CF61B0-0E38-4DBF-98E1-D1A0E8849DB0}"/>
          </ac:grpSpMkLst>
        </pc:grpChg>
        <pc:grpChg chg="add mod">
          <ac:chgData name="Brent Harrell" userId="9695d412-c2cd-4134-9e45-b08a57d97f60" providerId="ADAL" clId="{96BBD96E-ADC3-430E-8E99-FCC0D74F3190}" dt="2023-01-30T16:03:26.770" v="1168" actId="164"/>
          <ac:grpSpMkLst>
            <pc:docMk/>
            <pc:sldMk cId="4118864409" sldId="282"/>
            <ac:grpSpMk id="5" creationId="{2748CA40-30A2-4C1C-B2C4-917D2E24D47D}"/>
          </ac:grpSpMkLst>
        </pc:grpChg>
        <pc:grpChg chg="mod topLvl">
          <ac:chgData name="Brent Harrell" userId="9695d412-c2cd-4134-9e45-b08a57d97f60" providerId="ADAL" clId="{96BBD96E-ADC3-430E-8E99-FCC0D74F3190}" dt="2023-01-30T16:03:18.736" v="1166" actId="164"/>
          <ac:grpSpMkLst>
            <pc:docMk/>
            <pc:sldMk cId="4118864409" sldId="282"/>
            <ac:grpSpMk id="40" creationId="{75A30CCA-97AB-4F30-9BC7-E74AA49127C7}"/>
          </ac:grpSpMkLst>
        </pc:grpChg>
        <pc:grpChg chg="mod topLvl">
          <ac:chgData name="Brent Harrell" userId="9695d412-c2cd-4134-9e45-b08a57d97f60" providerId="ADAL" clId="{96BBD96E-ADC3-430E-8E99-FCC0D74F3190}" dt="2023-01-30T16:03:17.289" v="1165" actId="164"/>
          <ac:grpSpMkLst>
            <pc:docMk/>
            <pc:sldMk cId="4118864409" sldId="282"/>
            <ac:grpSpMk id="42" creationId="{B5535210-6AA3-4FAD-BE53-48897FADCBE9}"/>
          </ac:grpSpMkLst>
        </pc:grpChg>
        <pc:grpChg chg="mod topLvl">
          <ac:chgData name="Brent Harrell" userId="9695d412-c2cd-4134-9e45-b08a57d97f60" providerId="ADAL" clId="{96BBD96E-ADC3-430E-8E99-FCC0D74F3190}" dt="2023-01-30T16:03:22.929" v="1167" actId="164"/>
          <ac:grpSpMkLst>
            <pc:docMk/>
            <pc:sldMk cId="4118864409" sldId="282"/>
            <ac:grpSpMk id="43" creationId="{8856494A-91B6-4C44-B522-F79AC45288CA}"/>
          </ac:grpSpMkLst>
        </pc:grpChg>
        <pc:grpChg chg="mod">
          <ac:chgData name="Brent Harrell" userId="9695d412-c2cd-4134-9e45-b08a57d97f60" providerId="ADAL" clId="{96BBD96E-ADC3-430E-8E99-FCC0D74F3190}" dt="2023-01-30T16:01:24.752" v="1143" actId="12788"/>
          <ac:grpSpMkLst>
            <pc:docMk/>
            <pc:sldMk cId="4118864409" sldId="282"/>
            <ac:grpSpMk id="63" creationId="{392D4A40-52EB-4822-A318-EBE8AB742235}"/>
          </ac:grpSpMkLst>
        </pc:grpChg>
        <pc:grpChg chg="mod">
          <ac:chgData name="Brent Harrell" userId="9695d412-c2cd-4134-9e45-b08a57d97f60" providerId="ADAL" clId="{96BBD96E-ADC3-430E-8E99-FCC0D74F3190}" dt="2023-01-30T16:01:24.752" v="1143" actId="12788"/>
          <ac:grpSpMkLst>
            <pc:docMk/>
            <pc:sldMk cId="4118864409" sldId="282"/>
            <ac:grpSpMk id="64" creationId="{CC003625-5F17-4A77-9EB8-0EE13B897CD3}"/>
          </ac:grpSpMkLst>
        </pc:grpChg>
        <pc:grpChg chg="del">
          <ac:chgData name="Brent Harrell" userId="9695d412-c2cd-4134-9e45-b08a57d97f60" providerId="ADAL" clId="{96BBD96E-ADC3-430E-8E99-FCC0D74F3190}" dt="2023-01-30T16:02:25.972" v="1159" actId="165"/>
          <ac:grpSpMkLst>
            <pc:docMk/>
            <pc:sldMk cId="4118864409" sldId="282"/>
            <ac:grpSpMk id="65" creationId="{BDEC0EB4-150B-432E-BA47-61540064D366}"/>
          </ac:grpSpMkLst>
        </pc:grpChg>
        <pc:grpChg chg="del mod">
          <ac:chgData name="Brent Harrell" userId="9695d412-c2cd-4134-9e45-b08a57d97f60" providerId="ADAL" clId="{96BBD96E-ADC3-430E-8E99-FCC0D74F3190}" dt="2023-01-30T16:02:31.991" v="1160" actId="165"/>
          <ac:grpSpMkLst>
            <pc:docMk/>
            <pc:sldMk cId="4118864409" sldId="282"/>
            <ac:grpSpMk id="66" creationId="{8FE701E0-FA13-4CCC-B6BF-F179E1B2396C}"/>
          </ac:grpSpMkLst>
        </pc:grpChg>
        <pc:grpChg chg="del">
          <ac:chgData name="Brent Harrell" userId="9695d412-c2cd-4134-9e45-b08a57d97f60" providerId="ADAL" clId="{96BBD96E-ADC3-430E-8E99-FCC0D74F3190}" dt="2023-01-30T16:02:35.395" v="1161" actId="165"/>
          <ac:grpSpMkLst>
            <pc:docMk/>
            <pc:sldMk cId="4118864409" sldId="282"/>
            <ac:grpSpMk id="67" creationId="{583978B7-4546-4871-90CD-FE300F6B08BE}"/>
          </ac:grpSpMkLst>
        </pc:grpChg>
        <pc:cxnChg chg="del">
          <ac:chgData name="Brent Harrell" userId="9695d412-c2cd-4134-9e45-b08a57d97f60" providerId="ADAL" clId="{96BBD96E-ADC3-430E-8E99-FCC0D74F3190}" dt="2023-01-30T16:01:17.232" v="1142" actId="478"/>
          <ac:cxnSpMkLst>
            <pc:docMk/>
            <pc:sldMk cId="4118864409" sldId="282"/>
            <ac:cxnSpMk id="47" creationId="{3BA9163E-6035-4A4E-BDD1-759EC5D72B82}"/>
          </ac:cxnSpMkLst>
        </pc:cxnChg>
      </pc:sldChg>
    </pc:docChg>
  </pc:docChgLst>
  <pc:docChgLst>
    <pc:chgData name="Brent Harrell" userId="S::bharrell4@humana.com::9695d412-c2cd-4134-9e45-b08a57d97f60" providerId="AD" clId="Web-{BE430977-8827-FDE3-CA9F-3A7AA6F54A9D}"/>
    <pc:docChg chg="modSld">
      <pc:chgData name="Brent Harrell" userId="S::bharrell4@humana.com::9695d412-c2cd-4134-9e45-b08a57d97f60" providerId="AD" clId="Web-{BE430977-8827-FDE3-CA9F-3A7AA6F54A9D}" dt="2023-01-03T20:53:03.035" v="34" actId="20577"/>
      <pc:docMkLst>
        <pc:docMk/>
      </pc:docMkLst>
      <pc:sldChg chg="modSp">
        <pc:chgData name="Brent Harrell" userId="S::bharrell4@humana.com::9695d412-c2cd-4134-9e45-b08a57d97f60" providerId="AD" clId="Web-{BE430977-8827-FDE3-CA9F-3A7AA6F54A9D}" dt="2023-01-03T20:53:03.035" v="34" actId="20577"/>
        <pc:sldMkLst>
          <pc:docMk/>
          <pc:sldMk cId="3136250172" sldId="258"/>
        </pc:sldMkLst>
        <pc:spChg chg="mod">
          <ac:chgData name="Brent Harrell" userId="S::bharrell4@humana.com::9695d412-c2cd-4134-9e45-b08a57d97f60" providerId="AD" clId="Web-{BE430977-8827-FDE3-CA9F-3A7AA6F54A9D}" dt="2023-01-03T20:53:03.035" v="34" actId="20577"/>
          <ac:spMkLst>
            <pc:docMk/>
            <pc:sldMk cId="3136250172" sldId="258"/>
            <ac:spMk id="20" creationId="{688044A1-E547-4FDA-9A44-A4AC36679B92}"/>
          </ac:spMkLst>
        </pc:spChg>
        <pc:spChg chg="mod">
          <ac:chgData name="Brent Harrell" userId="S::bharrell4@humana.com::9695d412-c2cd-4134-9e45-b08a57d97f60" providerId="AD" clId="Web-{BE430977-8827-FDE3-CA9F-3A7AA6F54A9D}" dt="2023-01-03T20:52:18.689" v="1" actId="20577"/>
          <ac:spMkLst>
            <pc:docMk/>
            <pc:sldMk cId="3136250172" sldId="258"/>
            <ac:spMk id="37" creationId="{23F83899-DFB2-41A9-9F5F-42D7A6B079F3}"/>
          </ac:spMkLst>
        </pc:spChg>
      </pc:sldChg>
    </pc:docChg>
  </pc:docChgLst>
  <pc:docChgLst>
    <pc:chgData name="Brent Harrell" userId="S::bharrell4@humana.com::9695d412-c2cd-4134-9e45-b08a57d97f60" providerId="AD" clId="Web-{A2B37CA5-525C-B574-D9B8-E64FF7E1D78B}"/>
    <pc:docChg chg="modSld">
      <pc:chgData name="Brent Harrell" userId="S::bharrell4@humana.com::9695d412-c2cd-4134-9e45-b08a57d97f60" providerId="AD" clId="Web-{A2B37CA5-525C-B574-D9B8-E64FF7E1D78B}" dt="2023-01-04T14:26:12.329" v="4" actId="20577"/>
      <pc:docMkLst>
        <pc:docMk/>
      </pc:docMkLst>
      <pc:sldChg chg="modSp">
        <pc:chgData name="Brent Harrell" userId="S::bharrell4@humana.com::9695d412-c2cd-4134-9e45-b08a57d97f60" providerId="AD" clId="Web-{A2B37CA5-525C-B574-D9B8-E64FF7E1D78B}" dt="2023-01-04T14:26:12.329" v="4" actId="20577"/>
        <pc:sldMkLst>
          <pc:docMk/>
          <pc:sldMk cId="3136250172" sldId="258"/>
        </pc:sldMkLst>
        <pc:spChg chg="mod">
          <ac:chgData name="Brent Harrell" userId="S::bharrell4@humana.com::9695d412-c2cd-4134-9e45-b08a57d97f60" providerId="AD" clId="Web-{A2B37CA5-525C-B574-D9B8-E64FF7E1D78B}" dt="2023-01-04T14:26:12.329" v="4" actId="20577"/>
          <ac:spMkLst>
            <pc:docMk/>
            <pc:sldMk cId="3136250172" sldId="258"/>
            <ac:spMk id="20" creationId="{688044A1-E547-4FDA-9A44-A4AC36679B92}"/>
          </ac:spMkLst>
        </pc:spChg>
      </pc:sldChg>
    </pc:docChg>
  </pc:docChgLst>
  <pc:docChgLst>
    <pc:chgData name="Brent Harrell" userId="S::bharrell4@humana.com::9695d412-c2cd-4134-9e45-b08a57d97f60" providerId="AD" clId="Web-{F827DD01-F4DD-6CC3-9A66-0D35CE841548}"/>
    <pc:docChg chg="modSld">
      <pc:chgData name="Brent Harrell" userId="S::bharrell4@humana.com::9695d412-c2cd-4134-9e45-b08a57d97f60" providerId="AD" clId="Web-{F827DD01-F4DD-6CC3-9A66-0D35CE841548}" dt="2023-01-04T14:17:19.850" v="4" actId="20577"/>
      <pc:docMkLst>
        <pc:docMk/>
      </pc:docMkLst>
      <pc:sldChg chg="modSp">
        <pc:chgData name="Brent Harrell" userId="S::bharrell4@humana.com::9695d412-c2cd-4134-9e45-b08a57d97f60" providerId="AD" clId="Web-{F827DD01-F4DD-6CC3-9A66-0D35CE841548}" dt="2023-01-04T14:17:19.850" v="4" actId="20577"/>
        <pc:sldMkLst>
          <pc:docMk/>
          <pc:sldMk cId="3136250172" sldId="258"/>
        </pc:sldMkLst>
        <pc:spChg chg="mod">
          <ac:chgData name="Brent Harrell" userId="S::bharrell4@humana.com::9695d412-c2cd-4134-9e45-b08a57d97f60" providerId="AD" clId="Web-{F827DD01-F4DD-6CC3-9A66-0D35CE841548}" dt="2023-01-04T14:17:19.850" v="4" actId="20577"/>
          <ac:spMkLst>
            <pc:docMk/>
            <pc:sldMk cId="3136250172" sldId="258"/>
            <ac:spMk id="20" creationId="{688044A1-E547-4FDA-9A44-A4AC36679B92}"/>
          </ac:spMkLst>
        </pc:spChg>
      </pc:sldChg>
    </pc:docChg>
  </pc:docChgLst>
  <pc:docChgLst>
    <pc:chgData name="Garet Stroup" userId="996b7315-eb9c-479f-b48d-e0f5347796f8" providerId="ADAL" clId="{0B7AF220-1522-0F40-93E2-4D7B575699FD}"/>
    <pc:docChg chg="undo custSel addSld delSld modSld">
      <pc:chgData name="Garet Stroup" userId="996b7315-eb9c-479f-b48d-e0f5347796f8" providerId="ADAL" clId="{0B7AF220-1522-0F40-93E2-4D7B575699FD}" dt="2023-03-16T13:27:47.695" v="16" actId="20577"/>
      <pc:docMkLst>
        <pc:docMk/>
      </pc:docMkLst>
      <pc:sldChg chg="modSp mod modNotesTx">
        <pc:chgData name="Garet Stroup" userId="996b7315-eb9c-479f-b48d-e0f5347796f8" providerId="ADAL" clId="{0B7AF220-1522-0F40-93E2-4D7B575699FD}" dt="2023-03-16T13:27:47.695" v="16" actId="20577"/>
        <pc:sldMkLst>
          <pc:docMk/>
          <pc:sldMk cId="2586058810" sldId="256"/>
        </pc:sldMkLst>
        <pc:spChg chg="mod">
          <ac:chgData name="Garet Stroup" userId="996b7315-eb9c-479f-b48d-e0f5347796f8" providerId="ADAL" clId="{0B7AF220-1522-0F40-93E2-4D7B575699FD}" dt="2023-03-06T17:15:56.048" v="6" actId="27636"/>
          <ac:spMkLst>
            <pc:docMk/>
            <pc:sldMk cId="2586058810" sldId="256"/>
            <ac:spMk id="3" creationId="{0236A1B4-B8D1-4A72-8E20-0703F54BF1FE}"/>
          </ac:spMkLst>
        </pc:spChg>
      </pc:sldChg>
      <pc:sldChg chg="modSp mod">
        <pc:chgData name="Garet Stroup" userId="996b7315-eb9c-479f-b48d-e0f5347796f8" providerId="ADAL" clId="{0B7AF220-1522-0F40-93E2-4D7B575699FD}" dt="2023-03-06T17:15:56.007" v="5" actId="27636"/>
        <pc:sldMkLst>
          <pc:docMk/>
          <pc:sldMk cId="2054239123" sldId="262"/>
        </pc:sldMkLst>
        <pc:spChg chg="mod">
          <ac:chgData name="Garet Stroup" userId="996b7315-eb9c-479f-b48d-e0f5347796f8" providerId="ADAL" clId="{0B7AF220-1522-0F40-93E2-4D7B575699FD}" dt="2023-03-06T17:15:56.007" v="5" actId="27636"/>
          <ac:spMkLst>
            <pc:docMk/>
            <pc:sldMk cId="2054239123" sldId="262"/>
            <ac:spMk id="9" creationId="{7E5DFE8C-3550-48E8-BA15-F3D426965CCE}"/>
          </ac:spMkLst>
        </pc:spChg>
      </pc:sldChg>
      <pc:sldChg chg="add del">
        <pc:chgData name="Garet Stroup" userId="996b7315-eb9c-479f-b48d-e0f5347796f8" providerId="ADAL" clId="{0B7AF220-1522-0F40-93E2-4D7B575699FD}" dt="2023-03-06T17:15:55.914" v="4"/>
        <pc:sldMkLst>
          <pc:docMk/>
          <pc:sldMk cId="101315381" sldId="282"/>
        </pc:sldMkLst>
      </pc:sldChg>
    </pc:docChg>
  </pc:docChgLst>
  <pc:docChgLst>
    <pc:chgData name="Brent Harrell" userId="9695d412-c2cd-4134-9e45-b08a57d97f60" providerId="ADAL" clId="{5AEDDFEE-4780-401A-9DAD-24B18D7A3973}"/>
    <pc:docChg chg="undo redo custSel addSld delSld modSld sldOrd addMainMaster delMainMaster modMainMaster addSection delSection">
      <pc:chgData name="Brent Harrell" userId="9695d412-c2cd-4134-9e45-b08a57d97f60" providerId="ADAL" clId="{5AEDDFEE-4780-401A-9DAD-24B18D7A3973}" dt="2022-12-28T19:48:12.727" v="26777" actId="14100"/>
      <pc:docMkLst>
        <pc:docMk/>
      </pc:docMkLst>
      <pc:sldChg chg="addSp delSp modSp mod ord">
        <pc:chgData name="Brent Harrell" userId="9695d412-c2cd-4134-9e45-b08a57d97f60" providerId="ADAL" clId="{5AEDDFEE-4780-401A-9DAD-24B18D7A3973}" dt="2022-12-28T18:16:08.923" v="12783"/>
        <pc:sldMkLst>
          <pc:docMk/>
          <pc:sldMk cId="1713219598" sldId="257"/>
        </pc:sldMkLst>
        <pc:spChg chg="mod">
          <ac:chgData name="Brent Harrell" userId="9695d412-c2cd-4134-9e45-b08a57d97f60" providerId="ADAL" clId="{5AEDDFEE-4780-401A-9DAD-24B18D7A3973}" dt="2022-12-28T14:24:59.309" v="1328" actId="20577"/>
          <ac:spMkLst>
            <pc:docMk/>
            <pc:sldMk cId="1713219598" sldId="257"/>
            <ac:spMk id="3" creationId="{5671D7E5-EF66-4BCD-8DAA-E9061157F0BE}"/>
          </ac:spMkLst>
        </pc:spChg>
        <pc:spChg chg="del">
          <ac:chgData name="Brent Harrell" userId="9695d412-c2cd-4134-9e45-b08a57d97f60" providerId="ADAL" clId="{5AEDDFEE-4780-401A-9DAD-24B18D7A3973}" dt="2022-12-28T13:43:36.415" v="522" actId="478"/>
          <ac:spMkLst>
            <pc:docMk/>
            <pc:sldMk cId="1713219598" sldId="257"/>
            <ac:spMk id="4" creationId="{36C19884-873C-4D13-BE6D-318CF07B0D12}"/>
          </ac:spMkLst>
        </pc:spChg>
        <pc:spChg chg="del">
          <ac:chgData name="Brent Harrell" userId="9695d412-c2cd-4134-9e45-b08a57d97f60" providerId="ADAL" clId="{5AEDDFEE-4780-401A-9DAD-24B18D7A3973}" dt="2022-12-28T14:01:06.953" v="1127" actId="478"/>
          <ac:spMkLst>
            <pc:docMk/>
            <pc:sldMk cId="1713219598" sldId="257"/>
            <ac:spMk id="5" creationId="{9AB5BAF8-EA80-4AD4-8D83-5960C299573A}"/>
          </ac:spMkLst>
        </pc:spChg>
        <pc:spChg chg="del">
          <ac:chgData name="Brent Harrell" userId="9695d412-c2cd-4134-9e45-b08a57d97f60" providerId="ADAL" clId="{5AEDDFEE-4780-401A-9DAD-24B18D7A3973}" dt="2022-12-28T18:16:08.695" v="12782" actId="478"/>
          <ac:spMkLst>
            <pc:docMk/>
            <pc:sldMk cId="1713219598" sldId="257"/>
            <ac:spMk id="6" creationId="{7C991F00-87A7-45A6-8029-B097FA72498D}"/>
          </ac:spMkLst>
        </pc:spChg>
        <pc:spChg chg="add mod">
          <ac:chgData name="Brent Harrell" userId="9695d412-c2cd-4134-9e45-b08a57d97f60" providerId="ADAL" clId="{5AEDDFEE-4780-401A-9DAD-24B18D7A3973}" dt="2022-12-28T18:16:08.923" v="12783"/>
          <ac:spMkLst>
            <pc:docMk/>
            <pc:sldMk cId="1713219598" sldId="257"/>
            <ac:spMk id="7" creationId="{38F22921-32B2-4DBD-8816-C0217BF8B008}"/>
          </ac:spMkLst>
        </pc:spChg>
      </pc:sldChg>
      <pc:sldChg chg="addSp delSp modSp new mod modClrScheme chgLayout">
        <pc:chgData name="Brent Harrell" userId="9695d412-c2cd-4134-9e45-b08a57d97f60" providerId="ADAL" clId="{5AEDDFEE-4780-401A-9DAD-24B18D7A3973}" dt="2022-12-28T18:16:20.546" v="12785" actId="478"/>
        <pc:sldMkLst>
          <pc:docMk/>
          <pc:sldMk cId="3136250172" sldId="258"/>
        </pc:sldMkLst>
        <pc:spChg chg="del mod ord">
          <ac:chgData name="Brent Harrell" userId="9695d412-c2cd-4134-9e45-b08a57d97f60" providerId="ADAL" clId="{5AEDDFEE-4780-401A-9DAD-24B18D7A3973}" dt="2022-12-28T13:26:47.799" v="1" actId="700"/>
          <ac:spMkLst>
            <pc:docMk/>
            <pc:sldMk cId="3136250172" sldId="258"/>
            <ac:spMk id="2" creationId="{E23C54A2-577B-4864-B5E7-C843DF5D0B0D}"/>
          </ac:spMkLst>
        </pc:spChg>
        <pc:spChg chg="del mod ord">
          <ac:chgData name="Brent Harrell" userId="9695d412-c2cd-4134-9e45-b08a57d97f60" providerId="ADAL" clId="{5AEDDFEE-4780-401A-9DAD-24B18D7A3973}" dt="2022-12-28T13:26:47.799" v="1" actId="700"/>
          <ac:spMkLst>
            <pc:docMk/>
            <pc:sldMk cId="3136250172" sldId="258"/>
            <ac:spMk id="3" creationId="{74B7091F-9FFA-4AEA-AAF1-85816E3D4D3E}"/>
          </ac:spMkLst>
        </pc:spChg>
        <pc:spChg chg="del mod ord">
          <ac:chgData name="Brent Harrell" userId="9695d412-c2cd-4134-9e45-b08a57d97f60" providerId="ADAL" clId="{5AEDDFEE-4780-401A-9DAD-24B18D7A3973}" dt="2022-12-28T14:01:08.416" v="1128" actId="478"/>
          <ac:spMkLst>
            <pc:docMk/>
            <pc:sldMk cId="3136250172" sldId="258"/>
            <ac:spMk id="4" creationId="{C17866ED-6AE9-4CB5-87FF-19EE768F7D42}"/>
          </ac:spMkLst>
        </pc:spChg>
        <pc:spChg chg="del mod ord">
          <ac:chgData name="Brent Harrell" userId="9695d412-c2cd-4134-9e45-b08a57d97f60" providerId="ADAL" clId="{5AEDDFEE-4780-401A-9DAD-24B18D7A3973}" dt="2022-12-28T13:43:34.376" v="521" actId="478"/>
          <ac:spMkLst>
            <pc:docMk/>
            <pc:sldMk cId="3136250172" sldId="258"/>
            <ac:spMk id="5" creationId="{D9206B57-1250-49D7-8C02-4129C39AEFD8}"/>
          </ac:spMkLst>
        </pc:spChg>
        <pc:spChg chg="del mod ord">
          <ac:chgData name="Brent Harrell" userId="9695d412-c2cd-4134-9e45-b08a57d97f60" providerId="ADAL" clId="{5AEDDFEE-4780-401A-9DAD-24B18D7A3973}" dt="2022-12-28T18:16:20.546" v="12785" actId="478"/>
          <ac:spMkLst>
            <pc:docMk/>
            <pc:sldMk cId="3136250172" sldId="258"/>
            <ac:spMk id="6" creationId="{D6E2272E-0C93-4492-958D-121207DE4D44}"/>
          </ac:spMkLst>
        </pc:spChg>
        <pc:spChg chg="add del mod ord">
          <ac:chgData name="Brent Harrell" userId="9695d412-c2cd-4134-9e45-b08a57d97f60" providerId="ADAL" clId="{5AEDDFEE-4780-401A-9DAD-24B18D7A3973}" dt="2022-12-28T13:27:18.515" v="2" actId="700"/>
          <ac:spMkLst>
            <pc:docMk/>
            <pc:sldMk cId="3136250172" sldId="258"/>
            <ac:spMk id="7" creationId="{67C95490-2F02-4BB0-9D93-D0CDE66234B1}"/>
          </ac:spMkLst>
        </pc:spChg>
        <pc:spChg chg="add del mod ord">
          <ac:chgData name="Brent Harrell" userId="9695d412-c2cd-4134-9e45-b08a57d97f60" providerId="ADAL" clId="{5AEDDFEE-4780-401A-9DAD-24B18D7A3973}" dt="2022-12-28T13:27:18.515" v="2" actId="700"/>
          <ac:spMkLst>
            <pc:docMk/>
            <pc:sldMk cId="3136250172" sldId="258"/>
            <ac:spMk id="8" creationId="{D325BC0C-8579-4EFF-8F76-43C36CD1928D}"/>
          </ac:spMkLst>
        </pc:spChg>
        <pc:spChg chg="add mod ord">
          <ac:chgData name="Brent Harrell" userId="9695d412-c2cd-4134-9e45-b08a57d97f60" providerId="ADAL" clId="{5AEDDFEE-4780-401A-9DAD-24B18D7A3973}" dt="2022-12-28T14:28:08.726" v="1579" actId="20577"/>
          <ac:spMkLst>
            <pc:docMk/>
            <pc:sldMk cId="3136250172" sldId="258"/>
            <ac:spMk id="9" creationId="{B80DABD9-3BF0-4F81-BEDD-8F286D498287}"/>
          </ac:spMkLst>
        </pc:spChg>
        <pc:spChg chg="add del mod ord">
          <ac:chgData name="Brent Harrell" userId="9695d412-c2cd-4134-9e45-b08a57d97f60" providerId="ADAL" clId="{5AEDDFEE-4780-401A-9DAD-24B18D7A3973}" dt="2022-12-28T13:28:01.953" v="33" actId="478"/>
          <ac:spMkLst>
            <pc:docMk/>
            <pc:sldMk cId="3136250172" sldId="258"/>
            <ac:spMk id="10" creationId="{74261D32-99E7-4F6C-A608-0D70ACA0678D}"/>
          </ac:spMkLst>
        </pc:spChg>
        <pc:spChg chg="add del mod ord">
          <ac:chgData name="Brent Harrell" userId="9695d412-c2cd-4134-9e45-b08a57d97f60" providerId="ADAL" clId="{5AEDDFEE-4780-401A-9DAD-24B18D7A3973}" dt="2022-12-28T13:28:01.953" v="33" actId="478"/>
          <ac:spMkLst>
            <pc:docMk/>
            <pc:sldMk cId="3136250172" sldId="258"/>
            <ac:spMk id="11" creationId="{06F0B9EF-DC85-4A0F-9AA3-1E3F1564196D}"/>
          </ac:spMkLst>
        </pc:spChg>
        <pc:spChg chg="add del mod ord">
          <ac:chgData name="Brent Harrell" userId="9695d412-c2cd-4134-9e45-b08a57d97f60" providerId="ADAL" clId="{5AEDDFEE-4780-401A-9DAD-24B18D7A3973}" dt="2022-12-28T13:44:33.608" v="533" actId="1076"/>
          <ac:spMkLst>
            <pc:docMk/>
            <pc:sldMk cId="3136250172" sldId="258"/>
            <ac:spMk id="12" creationId="{F2E10ABA-841E-4B5C-97FC-CC6CF659C3F0}"/>
          </ac:spMkLst>
        </pc:spChg>
        <pc:spChg chg="add mod ord">
          <ac:chgData name="Brent Harrell" userId="9695d412-c2cd-4134-9e45-b08a57d97f60" providerId="ADAL" clId="{5AEDDFEE-4780-401A-9DAD-24B18D7A3973}" dt="2022-12-28T14:22:32.867" v="1247" actId="1076"/>
          <ac:spMkLst>
            <pc:docMk/>
            <pc:sldMk cId="3136250172" sldId="258"/>
            <ac:spMk id="13" creationId="{0CB40ECF-8C93-4B1A-A9A6-71F776EEE11D}"/>
          </ac:spMkLst>
        </pc:spChg>
        <pc:spChg chg="add del mod ord">
          <ac:chgData name="Brent Harrell" userId="9695d412-c2cd-4134-9e45-b08a57d97f60" providerId="ADAL" clId="{5AEDDFEE-4780-401A-9DAD-24B18D7A3973}" dt="2022-12-28T13:28:01.953" v="33" actId="478"/>
          <ac:spMkLst>
            <pc:docMk/>
            <pc:sldMk cId="3136250172" sldId="258"/>
            <ac:spMk id="14" creationId="{99D6C7E1-C7F5-499B-A262-A545909857E6}"/>
          </ac:spMkLst>
        </pc:spChg>
        <pc:spChg chg="add mod">
          <ac:chgData name="Brent Harrell" userId="9695d412-c2cd-4134-9e45-b08a57d97f60" providerId="ADAL" clId="{5AEDDFEE-4780-401A-9DAD-24B18D7A3973}" dt="2022-12-28T18:16:17.082" v="12784"/>
          <ac:spMkLst>
            <pc:docMk/>
            <pc:sldMk cId="3136250172" sldId="258"/>
            <ac:spMk id="14" creationId="{C758A5D6-BC8B-4ABE-88F8-E9BF8BF49A07}"/>
          </ac:spMkLst>
        </pc:spChg>
        <pc:spChg chg="add del mod ord">
          <ac:chgData name="Brent Harrell" userId="9695d412-c2cd-4134-9e45-b08a57d97f60" providerId="ADAL" clId="{5AEDDFEE-4780-401A-9DAD-24B18D7A3973}" dt="2022-12-28T13:31:59.888" v="266" actId="478"/>
          <ac:spMkLst>
            <pc:docMk/>
            <pc:sldMk cId="3136250172" sldId="258"/>
            <ac:spMk id="15" creationId="{884573D5-440C-45DD-BFB3-1E9C82D7FD50}"/>
          </ac:spMkLst>
        </pc:spChg>
        <pc:spChg chg="add mod ord">
          <ac:chgData name="Brent Harrell" userId="9695d412-c2cd-4134-9e45-b08a57d97f60" providerId="ADAL" clId="{5AEDDFEE-4780-401A-9DAD-24B18D7A3973}" dt="2022-12-28T14:22:38.740" v="1248" actId="1076"/>
          <ac:spMkLst>
            <pc:docMk/>
            <pc:sldMk cId="3136250172" sldId="258"/>
            <ac:spMk id="16" creationId="{46F24156-6FFF-4881-84E0-5843A6282924}"/>
          </ac:spMkLst>
        </pc:spChg>
        <pc:spChg chg="add del mod ord">
          <ac:chgData name="Brent Harrell" userId="9695d412-c2cd-4134-9e45-b08a57d97f60" providerId="ADAL" clId="{5AEDDFEE-4780-401A-9DAD-24B18D7A3973}" dt="2022-12-28T13:28:01.953" v="33" actId="478"/>
          <ac:spMkLst>
            <pc:docMk/>
            <pc:sldMk cId="3136250172" sldId="258"/>
            <ac:spMk id="17" creationId="{E202B549-2135-4BA1-8BD8-E7DBCC8C7901}"/>
          </ac:spMkLst>
        </pc:spChg>
        <pc:spChg chg="add del mod ord">
          <ac:chgData name="Brent Harrell" userId="9695d412-c2cd-4134-9e45-b08a57d97f60" providerId="ADAL" clId="{5AEDDFEE-4780-401A-9DAD-24B18D7A3973}" dt="2022-12-28T13:28:01.953" v="33" actId="478"/>
          <ac:spMkLst>
            <pc:docMk/>
            <pc:sldMk cId="3136250172" sldId="258"/>
            <ac:spMk id="18" creationId="{F273A843-DF80-40F9-BCCD-7240051E0255}"/>
          </ac:spMkLst>
        </pc:spChg>
        <pc:spChg chg="add del mod ord">
          <ac:chgData name="Brent Harrell" userId="9695d412-c2cd-4134-9e45-b08a57d97f60" providerId="ADAL" clId="{5AEDDFEE-4780-401A-9DAD-24B18D7A3973}" dt="2022-12-28T13:31:59.888" v="266" actId="478"/>
          <ac:spMkLst>
            <pc:docMk/>
            <pc:sldMk cId="3136250172" sldId="258"/>
            <ac:spMk id="19" creationId="{DB67AC3F-61D7-4A0A-9DD6-50770B2D6885}"/>
          </ac:spMkLst>
        </pc:spChg>
        <pc:spChg chg="add mod ord">
          <ac:chgData name="Brent Harrell" userId="9695d412-c2cd-4134-9e45-b08a57d97f60" providerId="ADAL" clId="{5AEDDFEE-4780-401A-9DAD-24B18D7A3973}" dt="2022-12-28T13:55:07.379" v="1076" actId="20577"/>
          <ac:spMkLst>
            <pc:docMk/>
            <pc:sldMk cId="3136250172" sldId="258"/>
            <ac:spMk id="20" creationId="{688044A1-E547-4FDA-9A44-A4AC36679B92}"/>
          </ac:spMkLst>
        </pc:spChg>
        <pc:spChg chg="add del mod ord">
          <ac:chgData name="Brent Harrell" userId="9695d412-c2cd-4134-9e45-b08a57d97f60" providerId="ADAL" clId="{5AEDDFEE-4780-401A-9DAD-24B18D7A3973}" dt="2022-12-28T13:28:01.953" v="33" actId="478"/>
          <ac:spMkLst>
            <pc:docMk/>
            <pc:sldMk cId="3136250172" sldId="258"/>
            <ac:spMk id="21" creationId="{A32C391C-42D8-4E3E-83EF-117A890F62A8}"/>
          </ac:spMkLst>
        </pc:spChg>
        <pc:spChg chg="add del mod">
          <ac:chgData name="Brent Harrell" userId="9695d412-c2cd-4134-9e45-b08a57d97f60" providerId="ADAL" clId="{5AEDDFEE-4780-401A-9DAD-24B18D7A3973}" dt="2022-12-28T13:31:54.095" v="265" actId="478"/>
          <ac:spMkLst>
            <pc:docMk/>
            <pc:sldMk cId="3136250172" sldId="258"/>
            <ac:spMk id="23" creationId="{D63D27F3-D60C-409A-BDEC-6106343B9C30}"/>
          </ac:spMkLst>
        </pc:spChg>
        <pc:spChg chg="add del mod">
          <ac:chgData name="Brent Harrell" userId="9695d412-c2cd-4134-9e45-b08a57d97f60" providerId="ADAL" clId="{5AEDDFEE-4780-401A-9DAD-24B18D7A3973}" dt="2022-12-28T13:31:54.095" v="265" actId="478"/>
          <ac:spMkLst>
            <pc:docMk/>
            <pc:sldMk cId="3136250172" sldId="258"/>
            <ac:spMk id="25" creationId="{21C76E9E-2E69-4834-82BC-99CA3354FF3E}"/>
          </ac:spMkLst>
        </pc:spChg>
        <pc:spChg chg="add del mod">
          <ac:chgData name="Brent Harrell" userId="9695d412-c2cd-4134-9e45-b08a57d97f60" providerId="ADAL" clId="{5AEDDFEE-4780-401A-9DAD-24B18D7A3973}" dt="2022-12-28T13:31:31.884" v="254"/>
          <ac:spMkLst>
            <pc:docMk/>
            <pc:sldMk cId="3136250172" sldId="258"/>
            <ac:spMk id="26" creationId="{089333B5-2189-42C0-82CB-6CB4DD44CA48}"/>
          </ac:spMkLst>
        </pc:spChg>
        <pc:spChg chg="add del mod">
          <ac:chgData name="Brent Harrell" userId="9695d412-c2cd-4134-9e45-b08a57d97f60" providerId="ADAL" clId="{5AEDDFEE-4780-401A-9DAD-24B18D7A3973}" dt="2022-12-28T13:31:31.884" v="254"/>
          <ac:spMkLst>
            <pc:docMk/>
            <pc:sldMk cId="3136250172" sldId="258"/>
            <ac:spMk id="27" creationId="{16B98069-B76B-447D-AE11-70D4D6CA6C37}"/>
          </ac:spMkLst>
        </pc:spChg>
        <pc:spChg chg="add del mod">
          <ac:chgData name="Brent Harrell" userId="9695d412-c2cd-4134-9e45-b08a57d97f60" providerId="ADAL" clId="{5AEDDFEE-4780-401A-9DAD-24B18D7A3973}" dt="2022-12-28T13:31:37.097" v="258"/>
          <ac:spMkLst>
            <pc:docMk/>
            <pc:sldMk cId="3136250172" sldId="258"/>
            <ac:spMk id="28" creationId="{B23AE14A-64F0-4DE8-9B91-8EB11965DED0}"/>
          </ac:spMkLst>
        </pc:spChg>
        <pc:spChg chg="add del mod">
          <ac:chgData name="Brent Harrell" userId="9695d412-c2cd-4134-9e45-b08a57d97f60" providerId="ADAL" clId="{5AEDDFEE-4780-401A-9DAD-24B18D7A3973}" dt="2022-12-28T13:31:37.097" v="258"/>
          <ac:spMkLst>
            <pc:docMk/>
            <pc:sldMk cId="3136250172" sldId="258"/>
            <ac:spMk id="29" creationId="{F31D2B2A-A322-4C69-8857-88541FACB6E6}"/>
          </ac:spMkLst>
        </pc:spChg>
        <pc:spChg chg="add del mod">
          <ac:chgData name="Brent Harrell" userId="9695d412-c2cd-4134-9e45-b08a57d97f60" providerId="ADAL" clId="{5AEDDFEE-4780-401A-9DAD-24B18D7A3973}" dt="2022-12-28T13:31:52.927" v="262"/>
          <ac:spMkLst>
            <pc:docMk/>
            <pc:sldMk cId="3136250172" sldId="258"/>
            <ac:spMk id="30" creationId="{126DD6E3-1531-48AA-99C9-ADE37A3D774C}"/>
          </ac:spMkLst>
        </pc:spChg>
        <pc:spChg chg="add del mod">
          <ac:chgData name="Brent Harrell" userId="9695d412-c2cd-4134-9e45-b08a57d97f60" providerId="ADAL" clId="{5AEDDFEE-4780-401A-9DAD-24B18D7A3973}" dt="2022-12-28T13:31:52.927" v="262"/>
          <ac:spMkLst>
            <pc:docMk/>
            <pc:sldMk cId="3136250172" sldId="258"/>
            <ac:spMk id="31" creationId="{AF126FCE-24F6-4E12-92A2-74FF590376E0}"/>
          </ac:spMkLst>
        </pc:spChg>
        <pc:spChg chg="add del mod">
          <ac:chgData name="Brent Harrell" userId="9695d412-c2cd-4134-9e45-b08a57d97f60" providerId="ADAL" clId="{5AEDDFEE-4780-401A-9DAD-24B18D7A3973}" dt="2022-12-28T13:32:02.191" v="267" actId="478"/>
          <ac:spMkLst>
            <pc:docMk/>
            <pc:sldMk cId="3136250172" sldId="258"/>
            <ac:spMk id="33" creationId="{500CE9B5-B1F4-4A57-AC2E-FDF8ED5BA862}"/>
          </ac:spMkLst>
        </pc:spChg>
        <pc:spChg chg="add del mod">
          <ac:chgData name="Brent Harrell" userId="9695d412-c2cd-4134-9e45-b08a57d97f60" providerId="ADAL" clId="{5AEDDFEE-4780-401A-9DAD-24B18D7A3973}" dt="2022-12-28T13:32:02.703" v="268" actId="478"/>
          <ac:spMkLst>
            <pc:docMk/>
            <pc:sldMk cId="3136250172" sldId="258"/>
            <ac:spMk id="35" creationId="{2647EE4D-A39A-4EBA-99DA-B4D1847C37A7}"/>
          </ac:spMkLst>
        </pc:spChg>
        <pc:spChg chg="add mod">
          <ac:chgData name="Brent Harrell" userId="9695d412-c2cd-4134-9e45-b08a57d97f60" providerId="ADAL" clId="{5AEDDFEE-4780-401A-9DAD-24B18D7A3973}" dt="2022-12-28T13:54:45.500" v="1075" actId="3064"/>
          <ac:spMkLst>
            <pc:docMk/>
            <pc:sldMk cId="3136250172" sldId="258"/>
            <ac:spMk id="36" creationId="{EAF0D111-3C98-4EC8-BD13-7DE675339AEA}"/>
          </ac:spMkLst>
        </pc:spChg>
        <pc:spChg chg="add mod">
          <ac:chgData name="Brent Harrell" userId="9695d412-c2cd-4134-9e45-b08a57d97f60" providerId="ADAL" clId="{5AEDDFEE-4780-401A-9DAD-24B18D7A3973}" dt="2022-12-28T13:55:16.349" v="1078" actId="1076"/>
          <ac:spMkLst>
            <pc:docMk/>
            <pc:sldMk cId="3136250172" sldId="258"/>
            <ac:spMk id="37" creationId="{23F83899-DFB2-41A9-9F5F-42D7A6B079F3}"/>
          </ac:spMkLst>
        </pc:spChg>
      </pc:sldChg>
      <pc:sldChg chg="addSp delSp modSp add mod ord modClrScheme chgLayout">
        <pc:chgData name="Brent Harrell" userId="9695d412-c2cd-4134-9e45-b08a57d97f60" providerId="ADAL" clId="{5AEDDFEE-4780-401A-9DAD-24B18D7A3973}" dt="2022-12-28T19:39:05.532" v="24768" actId="1076"/>
        <pc:sldMkLst>
          <pc:docMk/>
          <pc:sldMk cId="1005315441" sldId="259"/>
        </pc:sldMkLst>
        <pc:spChg chg="del mod">
          <ac:chgData name="Brent Harrell" userId="9695d412-c2cd-4134-9e45-b08a57d97f60" providerId="ADAL" clId="{5AEDDFEE-4780-401A-9DAD-24B18D7A3973}" dt="2022-12-28T14:01:09.889" v="1129" actId="478"/>
          <ac:spMkLst>
            <pc:docMk/>
            <pc:sldMk cId="1005315441" sldId="259"/>
            <ac:spMk id="4" creationId="{C17866ED-6AE9-4CB5-87FF-19EE768F7D42}"/>
          </ac:spMkLst>
        </pc:spChg>
        <pc:spChg chg="del">
          <ac:chgData name="Brent Harrell" userId="9695d412-c2cd-4134-9e45-b08a57d97f60" providerId="ADAL" clId="{5AEDDFEE-4780-401A-9DAD-24B18D7A3973}" dt="2022-12-28T13:50:00.415" v="743" actId="478"/>
          <ac:spMkLst>
            <pc:docMk/>
            <pc:sldMk cId="1005315441" sldId="259"/>
            <ac:spMk id="5" creationId="{D9206B57-1250-49D7-8C02-4129C39AEFD8}"/>
          </ac:spMkLst>
        </pc:spChg>
        <pc:spChg chg="del mod ord">
          <ac:chgData name="Brent Harrell" userId="9695d412-c2cd-4134-9e45-b08a57d97f60" providerId="ADAL" clId="{5AEDDFEE-4780-401A-9DAD-24B18D7A3973}" dt="2022-12-28T18:17:26.895" v="12811" actId="478"/>
          <ac:spMkLst>
            <pc:docMk/>
            <pc:sldMk cId="1005315441" sldId="259"/>
            <ac:spMk id="6" creationId="{D6E2272E-0C93-4492-958D-121207DE4D44}"/>
          </ac:spMkLst>
        </pc:spChg>
        <pc:spChg chg="add del mod ord">
          <ac:chgData name="Brent Harrell" userId="9695d412-c2cd-4134-9e45-b08a57d97f60" providerId="ADAL" clId="{5AEDDFEE-4780-401A-9DAD-24B18D7A3973}" dt="2022-12-28T14:16:02.639" v="1241" actId="700"/>
          <ac:spMkLst>
            <pc:docMk/>
            <pc:sldMk cId="1005315441" sldId="259"/>
            <ac:spMk id="8" creationId="{E2B0F34B-0420-4322-AA86-0EB1D3C0A081}"/>
          </ac:spMkLst>
        </pc:spChg>
        <pc:spChg chg="del mod ord">
          <ac:chgData name="Brent Harrell" userId="9695d412-c2cd-4134-9e45-b08a57d97f60" providerId="ADAL" clId="{5AEDDFEE-4780-401A-9DAD-24B18D7A3973}" dt="2022-12-28T14:16:06.424" v="1242" actId="21"/>
          <ac:spMkLst>
            <pc:docMk/>
            <pc:sldMk cId="1005315441" sldId="259"/>
            <ac:spMk id="9" creationId="{B80DABD9-3BF0-4F81-BEDD-8F286D498287}"/>
          </ac:spMkLst>
        </pc:spChg>
        <pc:spChg chg="del mod ord">
          <ac:chgData name="Brent Harrell" userId="9695d412-c2cd-4134-9e45-b08a57d97f60" providerId="ADAL" clId="{5AEDDFEE-4780-401A-9DAD-24B18D7A3973}" dt="2022-12-28T14:16:06.424" v="1242" actId="21"/>
          <ac:spMkLst>
            <pc:docMk/>
            <pc:sldMk cId="1005315441" sldId="259"/>
            <ac:spMk id="10" creationId="{74261D32-99E7-4F6C-A608-0D70ACA0678D}"/>
          </ac:spMkLst>
        </pc:spChg>
        <pc:spChg chg="del">
          <ac:chgData name="Brent Harrell" userId="9695d412-c2cd-4134-9e45-b08a57d97f60" providerId="ADAL" clId="{5AEDDFEE-4780-401A-9DAD-24B18D7A3973}" dt="2022-12-28T13:42:44.662" v="516" actId="478"/>
          <ac:spMkLst>
            <pc:docMk/>
            <pc:sldMk cId="1005315441" sldId="259"/>
            <ac:spMk id="11" creationId="{06F0B9EF-DC85-4A0F-9AA3-1E3F1564196D}"/>
          </ac:spMkLst>
        </pc:spChg>
        <pc:spChg chg="add del mod ord">
          <ac:chgData name="Brent Harrell" userId="9695d412-c2cd-4134-9e45-b08a57d97f60" providerId="ADAL" clId="{5AEDDFEE-4780-401A-9DAD-24B18D7A3973}" dt="2022-12-28T14:16:02.639" v="1241" actId="700"/>
          <ac:spMkLst>
            <pc:docMk/>
            <pc:sldMk cId="1005315441" sldId="259"/>
            <ac:spMk id="11" creationId="{BCEC6893-5DF1-4A4C-A15F-11FFB83049FA}"/>
          </ac:spMkLst>
        </pc:spChg>
        <pc:spChg chg="add del mod ord">
          <ac:chgData name="Brent Harrell" userId="9695d412-c2cd-4134-9e45-b08a57d97f60" providerId="ADAL" clId="{5AEDDFEE-4780-401A-9DAD-24B18D7A3973}" dt="2022-12-28T14:16:02.639" v="1241" actId="700"/>
          <ac:spMkLst>
            <pc:docMk/>
            <pc:sldMk cId="1005315441" sldId="259"/>
            <ac:spMk id="12" creationId="{1936AD99-06ED-4976-BA5B-3E466EE31532}"/>
          </ac:spMkLst>
        </pc:spChg>
        <pc:spChg chg="del">
          <ac:chgData name="Brent Harrell" userId="9695d412-c2cd-4134-9e45-b08a57d97f60" providerId="ADAL" clId="{5AEDDFEE-4780-401A-9DAD-24B18D7A3973}" dt="2022-12-28T13:42:45.135" v="517" actId="478"/>
          <ac:spMkLst>
            <pc:docMk/>
            <pc:sldMk cId="1005315441" sldId="259"/>
            <ac:spMk id="12" creationId="{F2E10ABA-841E-4B5C-97FC-CC6CF659C3F0}"/>
          </ac:spMkLst>
        </pc:spChg>
        <pc:spChg chg="add del mod ord">
          <ac:chgData name="Brent Harrell" userId="9695d412-c2cd-4134-9e45-b08a57d97f60" providerId="ADAL" clId="{5AEDDFEE-4780-401A-9DAD-24B18D7A3973}" dt="2022-12-28T14:16:02.639" v="1241" actId="700"/>
          <ac:spMkLst>
            <pc:docMk/>
            <pc:sldMk cId="1005315441" sldId="259"/>
            <ac:spMk id="13" creationId="{09E0740C-838D-423C-9FA0-7E26D0DB91CF}"/>
          </ac:spMkLst>
        </pc:spChg>
        <pc:spChg chg="del">
          <ac:chgData name="Brent Harrell" userId="9695d412-c2cd-4134-9e45-b08a57d97f60" providerId="ADAL" clId="{5AEDDFEE-4780-401A-9DAD-24B18D7A3973}" dt="2022-12-28T13:42:46.247" v="518" actId="478"/>
          <ac:spMkLst>
            <pc:docMk/>
            <pc:sldMk cId="1005315441" sldId="259"/>
            <ac:spMk id="13" creationId="{0CB40ECF-8C93-4B1A-A9A6-71F776EEE11D}"/>
          </ac:spMkLst>
        </pc:spChg>
        <pc:spChg chg="del">
          <ac:chgData name="Brent Harrell" userId="9695d412-c2cd-4134-9e45-b08a57d97f60" providerId="ADAL" clId="{5AEDDFEE-4780-401A-9DAD-24B18D7A3973}" dt="2022-12-28T13:42:46.666" v="519" actId="478"/>
          <ac:spMkLst>
            <pc:docMk/>
            <pc:sldMk cId="1005315441" sldId="259"/>
            <ac:spMk id="14" creationId="{99D6C7E1-C7F5-499B-A262-A545909857E6}"/>
          </ac:spMkLst>
        </pc:spChg>
        <pc:spChg chg="add del mod">
          <ac:chgData name="Brent Harrell" userId="9695d412-c2cd-4134-9e45-b08a57d97f60" providerId="ADAL" clId="{5AEDDFEE-4780-401A-9DAD-24B18D7A3973}" dt="2022-12-28T14:16:06.424" v="1242" actId="21"/>
          <ac:spMkLst>
            <pc:docMk/>
            <pc:sldMk cId="1005315441" sldId="259"/>
            <ac:spMk id="14" creationId="{AA2DB95B-C131-4901-B7FF-ADD0443354CE}"/>
          </ac:spMkLst>
        </pc:spChg>
        <pc:spChg chg="del mod ord">
          <ac:chgData name="Brent Harrell" userId="9695d412-c2cd-4134-9e45-b08a57d97f60" providerId="ADAL" clId="{5AEDDFEE-4780-401A-9DAD-24B18D7A3973}" dt="2022-12-28T14:16:06.424" v="1242" actId="21"/>
          <ac:spMkLst>
            <pc:docMk/>
            <pc:sldMk cId="1005315441" sldId="259"/>
            <ac:spMk id="15" creationId="{884573D5-440C-45DD-BFB3-1E9C82D7FD50}"/>
          </ac:spMkLst>
        </pc:spChg>
        <pc:spChg chg="del mod ord">
          <ac:chgData name="Brent Harrell" userId="9695d412-c2cd-4134-9e45-b08a57d97f60" providerId="ADAL" clId="{5AEDDFEE-4780-401A-9DAD-24B18D7A3973}" dt="2022-12-28T14:16:06.424" v="1242" actId="21"/>
          <ac:spMkLst>
            <pc:docMk/>
            <pc:sldMk cId="1005315441" sldId="259"/>
            <ac:spMk id="16" creationId="{46F24156-6FFF-4881-84E0-5843A6282924}"/>
          </ac:spMkLst>
        </pc:spChg>
        <pc:spChg chg="del">
          <ac:chgData name="Brent Harrell" userId="9695d412-c2cd-4134-9e45-b08a57d97f60" providerId="ADAL" clId="{5AEDDFEE-4780-401A-9DAD-24B18D7A3973}" dt="2022-12-28T13:43:30.903" v="520" actId="478"/>
          <ac:spMkLst>
            <pc:docMk/>
            <pc:sldMk cId="1005315441" sldId="259"/>
            <ac:spMk id="17" creationId="{E202B549-2135-4BA1-8BD8-E7DBCC8C7901}"/>
          </ac:spMkLst>
        </pc:spChg>
        <pc:spChg chg="del mod ord">
          <ac:chgData name="Brent Harrell" userId="9695d412-c2cd-4134-9e45-b08a57d97f60" providerId="ADAL" clId="{5AEDDFEE-4780-401A-9DAD-24B18D7A3973}" dt="2022-12-28T14:16:06.424" v="1242" actId="21"/>
          <ac:spMkLst>
            <pc:docMk/>
            <pc:sldMk cId="1005315441" sldId="259"/>
            <ac:spMk id="18" creationId="{F273A843-DF80-40F9-BCCD-7240051E0255}"/>
          </ac:spMkLst>
        </pc:spChg>
        <pc:spChg chg="del mod">
          <ac:chgData name="Brent Harrell" userId="9695d412-c2cd-4134-9e45-b08a57d97f60" providerId="ADAL" clId="{5AEDDFEE-4780-401A-9DAD-24B18D7A3973}" dt="2022-12-28T13:48:56.547" v="644" actId="478"/>
          <ac:spMkLst>
            <pc:docMk/>
            <pc:sldMk cId="1005315441" sldId="259"/>
            <ac:spMk id="19" creationId="{DB67AC3F-61D7-4A0A-9DD6-50770B2D6885}"/>
          </ac:spMkLst>
        </pc:spChg>
        <pc:spChg chg="del mod">
          <ac:chgData name="Brent Harrell" userId="9695d412-c2cd-4134-9e45-b08a57d97f60" providerId="ADAL" clId="{5AEDDFEE-4780-401A-9DAD-24B18D7A3973}" dt="2022-12-28T13:48:57.618" v="645" actId="478"/>
          <ac:spMkLst>
            <pc:docMk/>
            <pc:sldMk cId="1005315441" sldId="259"/>
            <ac:spMk id="20" creationId="{688044A1-E547-4FDA-9A44-A4AC36679B92}"/>
          </ac:spMkLst>
        </pc:spChg>
        <pc:spChg chg="del">
          <ac:chgData name="Brent Harrell" userId="9695d412-c2cd-4134-9e45-b08a57d97f60" providerId="ADAL" clId="{5AEDDFEE-4780-401A-9DAD-24B18D7A3973}" dt="2022-12-28T13:43:30.903" v="520" actId="478"/>
          <ac:spMkLst>
            <pc:docMk/>
            <pc:sldMk cId="1005315441" sldId="259"/>
            <ac:spMk id="21" creationId="{A32C391C-42D8-4E3E-83EF-117A890F62A8}"/>
          </ac:spMkLst>
        </pc:spChg>
        <pc:spChg chg="add del mod">
          <ac:chgData name="Brent Harrell" userId="9695d412-c2cd-4134-9e45-b08a57d97f60" providerId="ADAL" clId="{5AEDDFEE-4780-401A-9DAD-24B18D7A3973}" dt="2022-12-28T14:16:06.424" v="1242" actId="21"/>
          <ac:spMkLst>
            <pc:docMk/>
            <pc:sldMk cId="1005315441" sldId="259"/>
            <ac:spMk id="22" creationId="{2A745898-80A0-4D29-A554-E5C7DCFD8962}"/>
          </ac:spMkLst>
        </pc:spChg>
        <pc:spChg chg="add del mod">
          <ac:chgData name="Brent Harrell" userId="9695d412-c2cd-4134-9e45-b08a57d97f60" providerId="ADAL" clId="{5AEDDFEE-4780-401A-9DAD-24B18D7A3973}" dt="2022-12-28T14:16:06.424" v="1242" actId="21"/>
          <ac:spMkLst>
            <pc:docMk/>
            <pc:sldMk cId="1005315441" sldId="259"/>
            <ac:spMk id="23" creationId="{5504DA4A-18A8-49CF-B202-9DA05041B846}"/>
          </ac:spMkLst>
        </pc:spChg>
        <pc:spChg chg="add mod">
          <ac:chgData name="Brent Harrell" userId="9695d412-c2cd-4134-9e45-b08a57d97f60" providerId="ADAL" clId="{5AEDDFEE-4780-401A-9DAD-24B18D7A3973}" dt="2022-12-28T13:52:29.182" v="1027" actId="164"/>
          <ac:spMkLst>
            <pc:docMk/>
            <pc:sldMk cId="1005315441" sldId="259"/>
            <ac:spMk id="24" creationId="{A2444B1F-BE39-44A9-ACEA-895A9ACDF24C}"/>
          </ac:spMkLst>
        </pc:spChg>
        <pc:spChg chg="add mod">
          <ac:chgData name="Brent Harrell" userId="9695d412-c2cd-4134-9e45-b08a57d97f60" providerId="ADAL" clId="{5AEDDFEE-4780-401A-9DAD-24B18D7A3973}" dt="2022-12-28T13:55:48.144" v="1080" actId="1076"/>
          <ac:spMkLst>
            <pc:docMk/>
            <pc:sldMk cId="1005315441" sldId="259"/>
            <ac:spMk id="25" creationId="{B4AAFE23-1A92-43CE-9FD9-01587C9212A6}"/>
          </ac:spMkLst>
        </pc:spChg>
        <pc:spChg chg="add mod">
          <ac:chgData name="Brent Harrell" userId="9695d412-c2cd-4134-9e45-b08a57d97f60" providerId="ADAL" clId="{5AEDDFEE-4780-401A-9DAD-24B18D7A3973}" dt="2022-12-28T13:52:26.778" v="1026" actId="164"/>
          <ac:spMkLst>
            <pc:docMk/>
            <pc:sldMk cId="1005315441" sldId="259"/>
            <ac:spMk id="26" creationId="{A347D36B-6740-48A6-9DD0-7212D5BA47EF}"/>
          </ac:spMkLst>
        </pc:spChg>
        <pc:spChg chg="add mod">
          <ac:chgData name="Brent Harrell" userId="9695d412-c2cd-4134-9e45-b08a57d97f60" providerId="ADAL" clId="{5AEDDFEE-4780-401A-9DAD-24B18D7A3973}" dt="2022-12-28T13:52:24.066" v="1025" actId="164"/>
          <ac:spMkLst>
            <pc:docMk/>
            <pc:sldMk cId="1005315441" sldId="259"/>
            <ac:spMk id="27" creationId="{2B2A826D-0E36-4C09-9CD9-0C831B3EAECD}"/>
          </ac:spMkLst>
        </pc:spChg>
        <pc:spChg chg="add mod">
          <ac:chgData name="Brent Harrell" userId="9695d412-c2cd-4134-9e45-b08a57d97f60" providerId="ADAL" clId="{5AEDDFEE-4780-401A-9DAD-24B18D7A3973}" dt="2022-12-28T13:56:02.650" v="1082" actId="1076"/>
          <ac:spMkLst>
            <pc:docMk/>
            <pc:sldMk cId="1005315441" sldId="259"/>
            <ac:spMk id="28" creationId="{6D9CC051-51FB-4192-9309-C96D057A3785}"/>
          </ac:spMkLst>
        </pc:spChg>
        <pc:spChg chg="add mod">
          <ac:chgData name="Brent Harrell" userId="9695d412-c2cd-4134-9e45-b08a57d97f60" providerId="ADAL" clId="{5AEDDFEE-4780-401A-9DAD-24B18D7A3973}" dt="2022-12-28T13:56:15.215" v="1084" actId="1076"/>
          <ac:spMkLst>
            <pc:docMk/>
            <pc:sldMk cId="1005315441" sldId="259"/>
            <ac:spMk id="29" creationId="{40EABB0F-9DFF-4466-99E7-D66F2DF03B27}"/>
          </ac:spMkLst>
        </pc:spChg>
        <pc:spChg chg="add del mod ord">
          <ac:chgData name="Brent Harrell" userId="9695d412-c2cd-4134-9e45-b08a57d97f60" providerId="ADAL" clId="{5AEDDFEE-4780-401A-9DAD-24B18D7A3973}" dt="2022-12-28T14:16:02.639" v="1241" actId="700"/>
          <ac:spMkLst>
            <pc:docMk/>
            <pc:sldMk cId="1005315441" sldId="259"/>
            <ac:spMk id="30" creationId="{1116BEA3-DC11-463F-BE45-75A38C2B8365}"/>
          </ac:spMkLst>
        </pc:spChg>
        <pc:spChg chg="add del mod ord">
          <ac:chgData name="Brent Harrell" userId="9695d412-c2cd-4134-9e45-b08a57d97f60" providerId="ADAL" clId="{5AEDDFEE-4780-401A-9DAD-24B18D7A3973}" dt="2022-12-28T14:16:02.639" v="1241" actId="700"/>
          <ac:spMkLst>
            <pc:docMk/>
            <pc:sldMk cId="1005315441" sldId="259"/>
            <ac:spMk id="31" creationId="{FC162397-0BC5-49C4-94CF-7ED298103CFF}"/>
          </ac:spMkLst>
        </pc:spChg>
        <pc:spChg chg="add del mod ord">
          <ac:chgData name="Brent Harrell" userId="9695d412-c2cd-4134-9e45-b08a57d97f60" providerId="ADAL" clId="{5AEDDFEE-4780-401A-9DAD-24B18D7A3973}" dt="2022-12-28T14:16:02.639" v="1241" actId="700"/>
          <ac:spMkLst>
            <pc:docMk/>
            <pc:sldMk cId="1005315441" sldId="259"/>
            <ac:spMk id="32" creationId="{04589ACD-480F-4A8B-AFBA-400296064584}"/>
          </ac:spMkLst>
        </pc:spChg>
        <pc:spChg chg="add del mod ord">
          <ac:chgData name="Brent Harrell" userId="9695d412-c2cd-4134-9e45-b08a57d97f60" providerId="ADAL" clId="{5AEDDFEE-4780-401A-9DAD-24B18D7A3973}" dt="2022-12-28T14:16:02.639" v="1241" actId="700"/>
          <ac:spMkLst>
            <pc:docMk/>
            <pc:sldMk cId="1005315441" sldId="259"/>
            <ac:spMk id="33" creationId="{55C71BC7-73DC-48E8-B043-9F19765882CF}"/>
          </ac:spMkLst>
        </pc:spChg>
        <pc:spChg chg="add del mod ord">
          <ac:chgData name="Brent Harrell" userId="9695d412-c2cd-4134-9e45-b08a57d97f60" providerId="ADAL" clId="{5AEDDFEE-4780-401A-9DAD-24B18D7A3973}" dt="2022-12-28T14:16:10.037" v="1243" actId="700"/>
          <ac:spMkLst>
            <pc:docMk/>
            <pc:sldMk cId="1005315441" sldId="259"/>
            <ac:spMk id="35" creationId="{C9DE33C3-2E97-41A7-AEEF-967D504E0EFE}"/>
          </ac:spMkLst>
        </pc:spChg>
        <pc:spChg chg="add del mod ord">
          <ac:chgData name="Brent Harrell" userId="9695d412-c2cd-4134-9e45-b08a57d97f60" providerId="ADAL" clId="{5AEDDFEE-4780-401A-9DAD-24B18D7A3973}" dt="2022-12-28T14:16:10.037" v="1243" actId="700"/>
          <ac:spMkLst>
            <pc:docMk/>
            <pc:sldMk cId="1005315441" sldId="259"/>
            <ac:spMk id="37" creationId="{047DF58F-44F7-4EF7-AA68-D4F01E712965}"/>
          </ac:spMkLst>
        </pc:spChg>
        <pc:spChg chg="add del mod ord">
          <ac:chgData name="Brent Harrell" userId="9695d412-c2cd-4134-9e45-b08a57d97f60" providerId="ADAL" clId="{5AEDDFEE-4780-401A-9DAD-24B18D7A3973}" dt="2022-12-28T14:16:10.037" v="1243" actId="700"/>
          <ac:spMkLst>
            <pc:docMk/>
            <pc:sldMk cId="1005315441" sldId="259"/>
            <ac:spMk id="39" creationId="{7EEC7B59-05D6-4AC9-A467-56766B98BFB4}"/>
          </ac:spMkLst>
        </pc:spChg>
        <pc:spChg chg="add del mod ord">
          <ac:chgData name="Brent Harrell" userId="9695d412-c2cd-4134-9e45-b08a57d97f60" providerId="ADAL" clId="{5AEDDFEE-4780-401A-9DAD-24B18D7A3973}" dt="2022-12-28T14:16:10.037" v="1243" actId="700"/>
          <ac:spMkLst>
            <pc:docMk/>
            <pc:sldMk cId="1005315441" sldId="259"/>
            <ac:spMk id="41" creationId="{136EB02A-6489-475E-9075-1EC8F2C57469}"/>
          </ac:spMkLst>
        </pc:spChg>
        <pc:spChg chg="add del mod ord">
          <ac:chgData name="Brent Harrell" userId="9695d412-c2cd-4134-9e45-b08a57d97f60" providerId="ADAL" clId="{5AEDDFEE-4780-401A-9DAD-24B18D7A3973}" dt="2022-12-28T14:16:10.037" v="1243" actId="700"/>
          <ac:spMkLst>
            <pc:docMk/>
            <pc:sldMk cId="1005315441" sldId="259"/>
            <ac:spMk id="43" creationId="{901E2227-0A86-4780-992C-3399107093B4}"/>
          </ac:spMkLst>
        </pc:spChg>
        <pc:spChg chg="add del mod ord">
          <ac:chgData name="Brent Harrell" userId="9695d412-c2cd-4134-9e45-b08a57d97f60" providerId="ADAL" clId="{5AEDDFEE-4780-401A-9DAD-24B18D7A3973}" dt="2022-12-28T14:16:13.439" v="1244" actId="478"/>
          <ac:spMkLst>
            <pc:docMk/>
            <pc:sldMk cId="1005315441" sldId="259"/>
            <ac:spMk id="44" creationId="{76C69158-819F-46FA-A815-3946F8FF670F}"/>
          </ac:spMkLst>
        </pc:spChg>
        <pc:spChg chg="add del mod ord">
          <ac:chgData name="Brent Harrell" userId="9695d412-c2cd-4134-9e45-b08a57d97f60" providerId="ADAL" clId="{5AEDDFEE-4780-401A-9DAD-24B18D7A3973}" dt="2022-12-28T14:16:13.439" v="1244" actId="478"/>
          <ac:spMkLst>
            <pc:docMk/>
            <pc:sldMk cId="1005315441" sldId="259"/>
            <ac:spMk id="45" creationId="{4EB51EEE-32C3-48EA-9CF3-2E7895102202}"/>
          </ac:spMkLst>
        </pc:spChg>
        <pc:spChg chg="add del mod ord">
          <ac:chgData name="Brent Harrell" userId="9695d412-c2cd-4134-9e45-b08a57d97f60" providerId="ADAL" clId="{5AEDDFEE-4780-401A-9DAD-24B18D7A3973}" dt="2022-12-28T14:16:13.439" v="1244" actId="478"/>
          <ac:spMkLst>
            <pc:docMk/>
            <pc:sldMk cId="1005315441" sldId="259"/>
            <ac:spMk id="46" creationId="{CC1523DC-B436-48EF-9389-F539B6A62C2A}"/>
          </ac:spMkLst>
        </pc:spChg>
        <pc:spChg chg="add del mod ord">
          <ac:chgData name="Brent Harrell" userId="9695d412-c2cd-4134-9e45-b08a57d97f60" providerId="ADAL" clId="{5AEDDFEE-4780-401A-9DAD-24B18D7A3973}" dt="2022-12-28T14:16:13.439" v="1244" actId="478"/>
          <ac:spMkLst>
            <pc:docMk/>
            <pc:sldMk cId="1005315441" sldId="259"/>
            <ac:spMk id="47" creationId="{7DB97DB4-18E6-4B13-97F1-D751D6A581BD}"/>
          </ac:spMkLst>
        </pc:spChg>
        <pc:spChg chg="add del mod ord">
          <ac:chgData name="Brent Harrell" userId="9695d412-c2cd-4134-9e45-b08a57d97f60" providerId="ADAL" clId="{5AEDDFEE-4780-401A-9DAD-24B18D7A3973}" dt="2022-12-28T14:16:13.439" v="1244" actId="478"/>
          <ac:spMkLst>
            <pc:docMk/>
            <pc:sldMk cId="1005315441" sldId="259"/>
            <ac:spMk id="48" creationId="{23788A35-378B-4BAD-B5A3-6EA1026DA049}"/>
          </ac:spMkLst>
        </pc:spChg>
        <pc:spChg chg="add del mod ord">
          <ac:chgData name="Brent Harrell" userId="9695d412-c2cd-4134-9e45-b08a57d97f60" providerId="ADAL" clId="{5AEDDFEE-4780-401A-9DAD-24B18D7A3973}" dt="2022-12-28T14:16:13.439" v="1244" actId="478"/>
          <ac:spMkLst>
            <pc:docMk/>
            <pc:sldMk cId="1005315441" sldId="259"/>
            <ac:spMk id="49" creationId="{839CD468-522B-4C5E-BA53-B7CF36374D2E}"/>
          </ac:spMkLst>
        </pc:spChg>
        <pc:spChg chg="add del mod ord">
          <ac:chgData name="Brent Harrell" userId="9695d412-c2cd-4134-9e45-b08a57d97f60" providerId="ADAL" clId="{5AEDDFEE-4780-401A-9DAD-24B18D7A3973}" dt="2022-12-28T14:16:13.439" v="1244" actId="478"/>
          <ac:spMkLst>
            <pc:docMk/>
            <pc:sldMk cId="1005315441" sldId="259"/>
            <ac:spMk id="50" creationId="{B0022EEF-3FE0-4AC4-89F8-3DC45FDAC940}"/>
          </ac:spMkLst>
        </pc:spChg>
        <pc:spChg chg="add del mod ord">
          <ac:chgData name="Brent Harrell" userId="9695d412-c2cd-4134-9e45-b08a57d97f60" providerId="ADAL" clId="{5AEDDFEE-4780-401A-9DAD-24B18D7A3973}" dt="2022-12-28T14:16:13.439" v="1244" actId="478"/>
          <ac:spMkLst>
            <pc:docMk/>
            <pc:sldMk cId="1005315441" sldId="259"/>
            <ac:spMk id="51" creationId="{67D86BF1-E7AE-46B9-99A1-EA1D085A4328}"/>
          </ac:spMkLst>
        </pc:spChg>
        <pc:spChg chg="add del mod ord">
          <ac:chgData name="Brent Harrell" userId="9695d412-c2cd-4134-9e45-b08a57d97f60" providerId="ADAL" clId="{5AEDDFEE-4780-401A-9DAD-24B18D7A3973}" dt="2022-12-28T14:16:13.439" v="1244" actId="478"/>
          <ac:spMkLst>
            <pc:docMk/>
            <pc:sldMk cId="1005315441" sldId="259"/>
            <ac:spMk id="52" creationId="{12D63609-E752-4F6F-9440-6C305398FD2F}"/>
          </ac:spMkLst>
        </pc:spChg>
        <pc:spChg chg="add del mod ord">
          <ac:chgData name="Brent Harrell" userId="9695d412-c2cd-4134-9e45-b08a57d97f60" providerId="ADAL" clId="{5AEDDFEE-4780-401A-9DAD-24B18D7A3973}" dt="2022-12-28T14:16:13.439" v="1244" actId="478"/>
          <ac:spMkLst>
            <pc:docMk/>
            <pc:sldMk cId="1005315441" sldId="259"/>
            <ac:spMk id="53" creationId="{9CB94728-967F-47A0-AF2F-3EC87B1CC2FB}"/>
          </ac:spMkLst>
        </pc:spChg>
        <pc:spChg chg="add del mod ord">
          <ac:chgData name="Brent Harrell" userId="9695d412-c2cd-4134-9e45-b08a57d97f60" providerId="ADAL" clId="{5AEDDFEE-4780-401A-9DAD-24B18D7A3973}" dt="2022-12-28T14:16:13.439" v="1244" actId="478"/>
          <ac:spMkLst>
            <pc:docMk/>
            <pc:sldMk cId="1005315441" sldId="259"/>
            <ac:spMk id="54" creationId="{21E21FB0-9C4E-4FD4-8D2B-878F783BE88E}"/>
          </ac:spMkLst>
        </pc:spChg>
        <pc:spChg chg="add del mod ord">
          <ac:chgData name="Brent Harrell" userId="9695d412-c2cd-4134-9e45-b08a57d97f60" providerId="ADAL" clId="{5AEDDFEE-4780-401A-9DAD-24B18D7A3973}" dt="2022-12-28T14:16:13.439" v="1244" actId="478"/>
          <ac:spMkLst>
            <pc:docMk/>
            <pc:sldMk cId="1005315441" sldId="259"/>
            <ac:spMk id="55" creationId="{4F0014FF-6D8B-4B50-90C4-CBDD6062F88A}"/>
          </ac:spMkLst>
        </pc:spChg>
        <pc:spChg chg="add del mod ord">
          <ac:chgData name="Brent Harrell" userId="9695d412-c2cd-4134-9e45-b08a57d97f60" providerId="ADAL" clId="{5AEDDFEE-4780-401A-9DAD-24B18D7A3973}" dt="2022-12-28T14:16:13.439" v="1244" actId="478"/>
          <ac:spMkLst>
            <pc:docMk/>
            <pc:sldMk cId="1005315441" sldId="259"/>
            <ac:spMk id="56" creationId="{5E354DC7-9424-4D51-A1D2-5CF7127472CB}"/>
          </ac:spMkLst>
        </pc:spChg>
        <pc:spChg chg="add mod">
          <ac:chgData name="Brent Harrell" userId="9695d412-c2cd-4134-9e45-b08a57d97f60" providerId="ADAL" clId="{5AEDDFEE-4780-401A-9DAD-24B18D7A3973}" dt="2022-12-28T18:14:30.351" v="12752" actId="20577"/>
          <ac:spMkLst>
            <pc:docMk/>
            <pc:sldMk cId="1005315441" sldId="259"/>
            <ac:spMk id="57" creationId="{12F728E8-AFBA-43BB-8945-547B8C56327F}"/>
          </ac:spMkLst>
        </pc:spChg>
        <pc:spChg chg="add del mod">
          <ac:chgData name="Brent Harrell" userId="9695d412-c2cd-4134-9e45-b08a57d97f60" providerId="ADAL" clId="{5AEDDFEE-4780-401A-9DAD-24B18D7A3973}" dt="2022-12-28T14:57:16.909" v="2499" actId="21"/>
          <ac:spMkLst>
            <pc:docMk/>
            <pc:sldMk cId="1005315441" sldId="259"/>
            <ac:spMk id="58" creationId="{2F0BC7F0-E6B6-445F-BC48-81BA16B0D5B7}"/>
          </ac:spMkLst>
        </pc:spChg>
        <pc:spChg chg="add del mod">
          <ac:chgData name="Brent Harrell" userId="9695d412-c2cd-4134-9e45-b08a57d97f60" providerId="ADAL" clId="{5AEDDFEE-4780-401A-9DAD-24B18D7A3973}" dt="2022-12-28T14:57:06.638" v="2496" actId="21"/>
          <ac:spMkLst>
            <pc:docMk/>
            <pc:sldMk cId="1005315441" sldId="259"/>
            <ac:spMk id="59" creationId="{0D3697DA-A446-41FE-94A3-98E76EE05F8A}"/>
          </ac:spMkLst>
        </pc:spChg>
        <pc:spChg chg="add del mod">
          <ac:chgData name="Brent Harrell" userId="9695d412-c2cd-4134-9e45-b08a57d97f60" providerId="ADAL" clId="{5AEDDFEE-4780-401A-9DAD-24B18D7A3973}" dt="2022-12-28T14:58:20.601" v="2520" actId="478"/>
          <ac:spMkLst>
            <pc:docMk/>
            <pc:sldMk cId="1005315441" sldId="259"/>
            <ac:spMk id="60" creationId="{F3EA4CDA-5AA4-40A1-8762-17B1A58F3DC6}"/>
          </ac:spMkLst>
        </pc:spChg>
        <pc:spChg chg="add mod">
          <ac:chgData name="Brent Harrell" userId="9695d412-c2cd-4134-9e45-b08a57d97f60" providerId="ADAL" clId="{5AEDDFEE-4780-401A-9DAD-24B18D7A3973}" dt="2022-12-28T14:58:43.941" v="2537" actId="164"/>
          <ac:spMkLst>
            <pc:docMk/>
            <pc:sldMk cId="1005315441" sldId="259"/>
            <ac:spMk id="61" creationId="{601B66EC-721E-4AA4-8E9D-B9019ACCAE16}"/>
          </ac:spMkLst>
        </pc:spChg>
        <pc:spChg chg="add del mod">
          <ac:chgData name="Brent Harrell" userId="9695d412-c2cd-4134-9e45-b08a57d97f60" providerId="ADAL" clId="{5AEDDFEE-4780-401A-9DAD-24B18D7A3973}" dt="2022-12-28T14:59:12.575" v="2542" actId="1076"/>
          <ac:spMkLst>
            <pc:docMk/>
            <pc:sldMk cId="1005315441" sldId="259"/>
            <ac:spMk id="62" creationId="{A505819B-1D50-435F-98C7-4FC51B573DC5}"/>
          </ac:spMkLst>
        </pc:spChg>
        <pc:spChg chg="add mod">
          <ac:chgData name="Brent Harrell" userId="9695d412-c2cd-4134-9e45-b08a57d97f60" providerId="ADAL" clId="{5AEDDFEE-4780-401A-9DAD-24B18D7A3973}" dt="2022-12-28T14:59:07.710" v="2541" actId="1076"/>
          <ac:spMkLst>
            <pc:docMk/>
            <pc:sldMk cId="1005315441" sldId="259"/>
            <ac:spMk id="63" creationId="{D21F18AA-1656-410B-BA4B-79DCAF3848EF}"/>
          </ac:spMkLst>
        </pc:spChg>
        <pc:spChg chg="add mod">
          <ac:chgData name="Brent Harrell" userId="9695d412-c2cd-4134-9e45-b08a57d97f60" providerId="ADAL" clId="{5AEDDFEE-4780-401A-9DAD-24B18D7A3973}" dt="2022-12-28T19:39:05.532" v="24768" actId="1076"/>
          <ac:spMkLst>
            <pc:docMk/>
            <pc:sldMk cId="1005315441" sldId="259"/>
            <ac:spMk id="64" creationId="{E74987C8-389B-468F-A68C-AAE6949BB243}"/>
          </ac:spMkLst>
        </pc:spChg>
        <pc:spChg chg="mod">
          <ac:chgData name="Brent Harrell" userId="9695d412-c2cd-4134-9e45-b08a57d97f60" providerId="ADAL" clId="{5AEDDFEE-4780-401A-9DAD-24B18D7A3973}" dt="2022-12-28T14:16:13.666" v="1245"/>
          <ac:spMkLst>
            <pc:docMk/>
            <pc:sldMk cId="1005315441" sldId="259"/>
            <ac:spMk id="66" creationId="{D0375D0B-0ECA-41DE-B492-165F426EBE36}"/>
          </ac:spMkLst>
        </pc:spChg>
        <pc:spChg chg="mod">
          <ac:chgData name="Brent Harrell" userId="9695d412-c2cd-4134-9e45-b08a57d97f60" providerId="ADAL" clId="{5AEDDFEE-4780-401A-9DAD-24B18D7A3973}" dt="2022-12-28T14:16:13.666" v="1245"/>
          <ac:spMkLst>
            <pc:docMk/>
            <pc:sldMk cId="1005315441" sldId="259"/>
            <ac:spMk id="67" creationId="{5E90BE8B-57DA-4E7B-AFC7-241EAFBEBF3E}"/>
          </ac:spMkLst>
        </pc:spChg>
        <pc:spChg chg="mod">
          <ac:chgData name="Brent Harrell" userId="9695d412-c2cd-4134-9e45-b08a57d97f60" providerId="ADAL" clId="{5AEDDFEE-4780-401A-9DAD-24B18D7A3973}" dt="2022-12-28T14:16:13.666" v="1245"/>
          <ac:spMkLst>
            <pc:docMk/>
            <pc:sldMk cId="1005315441" sldId="259"/>
            <ac:spMk id="69" creationId="{05F1B7D9-5DBA-4516-9AED-84862584848C}"/>
          </ac:spMkLst>
        </pc:spChg>
        <pc:spChg chg="mod">
          <ac:chgData name="Brent Harrell" userId="9695d412-c2cd-4134-9e45-b08a57d97f60" providerId="ADAL" clId="{5AEDDFEE-4780-401A-9DAD-24B18D7A3973}" dt="2022-12-28T14:16:13.666" v="1245"/>
          <ac:spMkLst>
            <pc:docMk/>
            <pc:sldMk cId="1005315441" sldId="259"/>
            <ac:spMk id="70" creationId="{8BA704DE-D87D-4D19-ADC7-E124E20A83F4}"/>
          </ac:spMkLst>
        </pc:spChg>
        <pc:spChg chg="mod">
          <ac:chgData name="Brent Harrell" userId="9695d412-c2cd-4134-9e45-b08a57d97f60" providerId="ADAL" clId="{5AEDDFEE-4780-401A-9DAD-24B18D7A3973}" dt="2022-12-28T14:59:42.460" v="2548" actId="14100"/>
          <ac:spMkLst>
            <pc:docMk/>
            <pc:sldMk cId="1005315441" sldId="259"/>
            <ac:spMk id="72" creationId="{B16FB165-6FD2-4B69-AC17-73C746551651}"/>
          </ac:spMkLst>
        </pc:spChg>
        <pc:spChg chg="mod">
          <ac:chgData name="Brent Harrell" userId="9695d412-c2cd-4134-9e45-b08a57d97f60" providerId="ADAL" clId="{5AEDDFEE-4780-401A-9DAD-24B18D7A3973}" dt="2022-12-28T14:16:13.666" v="1245"/>
          <ac:spMkLst>
            <pc:docMk/>
            <pc:sldMk cId="1005315441" sldId="259"/>
            <ac:spMk id="73" creationId="{9F99A4A4-EFA8-4248-90A5-9B864F6A3979}"/>
          </ac:spMkLst>
        </pc:spChg>
        <pc:spChg chg="add mod">
          <ac:chgData name="Brent Harrell" userId="9695d412-c2cd-4134-9e45-b08a57d97f60" providerId="ADAL" clId="{5AEDDFEE-4780-401A-9DAD-24B18D7A3973}" dt="2022-12-28T14:26:41.183" v="1522" actId="14100"/>
          <ac:spMkLst>
            <pc:docMk/>
            <pc:sldMk cId="1005315441" sldId="259"/>
            <ac:spMk id="74" creationId="{67D8DB50-1826-48F9-A866-CA348B536E2A}"/>
          </ac:spMkLst>
        </pc:spChg>
        <pc:spChg chg="add del mod">
          <ac:chgData name="Brent Harrell" userId="9695d412-c2cd-4134-9e45-b08a57d97f60" providerId="ADAL" clId="{5AEDDFEE-4780-401A-9DAD-24B18D7A3973}" dt="2022-12-28T14:57:09.006" v="2497" actId="478"/>
          <ac:spMkLst>
            <pc:docMk/>
            <pc:sldMk cId="1005315441" sldId="259"/>
            <ac:spMk id="76" creationId="{70C5642D-93D4-43C7-8797-E20958B140FA}"/>
          </ac:spMkLst>
        </pc:spChg>
        <pc:spChg chg="add del mod">
          <ac:chgData name="Brent Harrell" userId="9695d412-c2cd-4134-9e45-b08a57d97f60" providerId="ADAL" clId="{5AEDDFEE-4780-401A-9DAD-24B18D7A3973}" dt="2022-12-28T14:57:55.231" v="2511" actId="478"/>
          <ac:spMkLst>
            <pc:docMk/>
            <pc:sldMk cId="1005315441" sldId="259"/>
            <ac:spMk id="77" creationId="{5A54C177-3492-49D9-9790-EAD4ADD740CD}"/>
          </ac:spMkLst>
        </pc:spChg>
        <pc:spChg chg="add del mod">
          <ac:chgData name="Brent Harrell" userId="9695d412-c2cd-4134-9e45-b08a57d97f60" providerId="ADAL" clId="{5AEDDFEE-4780-401A-9DAD-24B18D7A3973}" dt="2022-12-28T14:57:18.949" v="2500" actId="478"/>
          <ac:spMkLst>
            <pc:docMk/>
            <pc:sldMk cId="1005315441" sldId="259"/>
            <ac:spMk id="79" creationId="{21FB48FF-B345-460B-B291-D8F4672CB287}"/>
          </ac:spMkLst>
        </pc:spChg>
        <pc:spChg chg="add del mod">
          <ac:chgData name="Brent Harrell" userId="9695d412-c2cd-4134-9e45-b08a57d97f60" providerId="ADAL" clId="{5AEDDFEE-4780-401A-9DAD-24B18D7A3973}" dt="2022-12-28T14:57:41.546" v="2507" actId="478"/>
          <ac:spMkLst>
            <pc:docMk/>
            <pc:sldMk cId="1005315441" sldId="259"/>
            <ac:spMk id="80" creationId="{93F440A3-BD0D-401D-BB07-2276708499DC}"/>
          </ac:spMkLst>
        </pc:spChg>
        <pc:spChg chg="add del">
          <ac:chgData name="Brent Harrell" userId="9695d412-c2cd-4134-9e45-b08a57d97f60" providerId="ADAL" clId="{5AEDDFEE-4780-401A-9DAD-24B18D7A3973}" dt="2022-12-28T14:57:33.456" v="2503" actId="22"/>
          <ac:spMkLst>
            <pc:docMk/>
            <pc:sldMk cId="1005315441" sldId="259"/>
            <ac:spMk id="82" creationId="{F3D07C37-06E2-43B2-A038-F6967FBF7167}"/>
          </ac:spMkLst>
        </pc:spChg>
        <pc:spChg chg="add mod">
          <ac:chgData name="Brent Harrell" userId="9695d412-c2cd-4134-9e45-b08a57d97f60" providerId="ADAL" clId="{5AEDDFEE-4780-401A-9DAD-24B18D7A3973}" dt="2022-12-28T14:58:40.656" v="2536" actId="164"/>
          <ac:spMkLst>
            <pc:docMk/>
            <pc:sldMk cId="1005315441" sldId="259"/>
            <ac:spMk id="84" creationId="{0D30A92E-1FA8-4152-ACDF-B7E16B7B8DD6}"/>
          </ac:spMkLst>
        </pc:spChg>
        <pc:spChg chg="add del mod">
          <ac:chgData name="Brent Harrell" userId="9695d412-c2cd-4134-9e45-b08a57d97f60" providerId="ADAL" clId="{5AEDDFEE-4780-401A-9DAD-24B18D7A3973}" dt="2022-12-28T14:57:49.919" v="2509" actId="478"/>
          <ac:spMkLst>
            <pc:docMk/>
            <pc:sldMk cId="1005315441" sldId="259"/>
            <ac:spMk id="86" creationId="{D3E96753-4010-42E7-A3ED-1100B8F1CD4F}"/>
          </ac:spMkLst>
        </pc:spChg>
        <pc:spChg chg="add del">
          <ac:chgData name="Brent Harrell" userId="9695d412-c2cd-4134-9e45-b08a57d97f60" providerId="ADAL" clId="{5AEDDFEE-4780-401A-9DAD-24B18D7A3973}" dt="2022-12-28T14:57:59.720" v="2513" actId="22"/>
          <ac:spMkLst>
            <pc:docMk/>
            <pc:sldMk cId="1005315441" sldId="259"/>
            <ac:spMk id="88" creationId="{E3393983-B6ED-41D8-B5E0-C700538E444C}"/>
          </ac:spMkLst>
        </pc:spChg>
        <pc:spChg chg="add mod">
          <ac:chgData name="Brent Harrell" userId="9695d412-c2cd-4134-9e45-b08a57d97f60" providerId="ADAL" clId="{5AEDDFEE-4780-401A-9DAD-24B18D7A3973}" dt="2022-12-28T14:59:18.273" v="2543" actId="1076"/>
          <ac:spMkLst>
            <pc:docMk/>
            <pc:sldMk cId="1005315441" sldId="259"/>
            <ac:spMk id="90" creationId="{BF06B3EC-599F-4F8D-A2A6-FEAD3D6052DA}"/>
          </ac:spMkLst>
        </pc:spChg>
        <pc:spChg chg="add del mod">
          <ac:chgData name="Brent Harrell" userId="9695d412-c2cd-4134-9e45-b08a57d97f60" providerId="ADAL" clId="{5AEDDFEE-4780-401A-9DAD-24B18D7A3973}" dt="2022-12-28T14:58:22.431" v="2521" actId="478"/>
          <ac:spMkLst>
            <pc:docMk/>
            <pc:sldMk cId="1005315441" sldId="259"/>
            <ac:spMk id="92" creationId="{58D9C503-DAFD-4200-B649-8F16286F3EE7}"/>
          </ac:spMkLst>
        </pc:spChg>
        <pc:spChg chg="add mod">
          <ac:chgData name="Brent Harrell" userId="9695d412-c2cd-4134-9e45-b08a57d97f60" providerId="ADAL" clId="{5AEDDFEE-4780-401A-9DAD-24B18D7A3973}" dt="2022-12-28T14:58:37.657" v="2535" actId="164"/>
          <ac:spMkLst>
            <pc:docMk/>
            <pc:sldMk cId="1005315441" sldId="259"/>
            <ac:spMk id="93" creationId="{96896DC3-47B5-4926-AAC8-F72E6C350E4E}"/>
          </ac:spMkLst>
        </pc:spChg>
        <pc:spChg chg="add del mod">
          <ac:chgData name="Brent Harrell" userId="9695d412-c2cd-4134-9e45-b08a57d97f60" providerId="ADAL" clId="{5AEDDFEE-4780-401A-9DAD-24B18D7A3973}" dt="2022-12-28T15:00:18.631" v="2623" actId="478"/>
          <ac:spMkLst>
            <pc:docMk/>
            <pc:sldMk cId="1005315441" sldId="259"/>
            <ac:spMk id="98" creationId="{EC536F07-A469-4196-B912-5758D27E5638}"/>
          </ac:spMkLst>
        </pc:spChg>
        <pc:spChg chg="mod">
          <ac:chgData name="Brent Harrell" userId="9695d412-c2cd-4134-9e45-b08a57d97f60" providerId="ADAL" clId="{5AEDDFEE-4780-401A-9DAD-24B18D7A3973}" dt="2022-12-28T15:00:20.362" v="2625" actId="6549"/>
          <ac:spMkLst>
            <pc:docMk/>
            <pc:sldMk cId="1005315441" sldId="259"/>
            <ac:spMk id="100" creationId="{AD11151A-51C0-4A3E-B771-F0193149E1AA}"/>
          </ac:spMkLst>
        </pc:spChg>
        <pc:spChg chg="mod">
          <ac:chgData name="Brent Harrell" userId="9695d412-c2cd-4134-9e45-b08a57d97f60" providerId="ADAL" clId="{5AEDDFEE-4780-401A-9DAD-24B18D7A3973}" dt="2022-12-28T15:00:15.337" v="2622" actId="20577"/>
          <ac:spMkLst>
            <pc:docMk/>
            <pc:sldMk cId="1005315441" sldId="259"/>
            <ac:spMk id="101" creationId="{AD19E7FC-F743-43F3-B63E-ED2B0A06B281}"/>
          </ac:spMkLst>
        </pc:spChg>
        <pc:spChg chg="add mod">
          <ac:chgData name="Brent Harrell" userId="9695d412-c2cd-4134-9e45-b08a57d97f60" providerId="ADAL" clId="{5AEDDFEE-4780-401A-9DAD-24B18D7A3973}" dt="2022-12-28T18:17:27.059" v="12812"/>
          <ac:spMkLst>
            <pc:docMk/>
            <pc:sldMk cId="1005315441" sldId="259"/>
            <ac:spMk id="104" creationId="{5C0B7E38-3173-4735-AD1C-546B33215BA7}"/>
          </ac:spMkLst>
        </pc:spChg>
        <pc:grpChg chg="add del mod">
          <ac:chgData name="Brent Harrell" userId="9695d412-c2cd-4134-9e45-b08a57d97f60" providerId="ADAL" clId="{5AEDDFEE-4780-401A-9DAD-24B18D7A3973}" dt="2022-12-28T14:16:06.424" v="1242" actId="21"/>
          <ac:grpSpMkLst>
            <pc:docMk/>
            <pc:sldMk cId="1005315441" sldId="259"/>
            <ac:grpSpMk id="2" creationId="{558B240D-BB67-4FD4-B9CD-8C096C5BB8A0}"/>
          </ac:grpSpMkLst>
        </pc:grpChg>
        <pc:grpChg chg="add del mod">
          <ac:chgData name="Brent Harrell" userId="9695d412-c2cd-4134-9e45-b08a57d97f60" providerId="ADAL" clId="{5AEDDFEE-4780-401A-9DAD-24B18D7A3973}" dt="2022-12-28T14:16:06.424" v="1242" actId="21"/>
          <ac:grpSpMkLst>
            <pc:docMk/>
            <pc:sldMk cId="1005315441" sldId="259"/>
            <ac:grpSpMk id="3" creationId="{EF415E1D-09A7-45E4-9FDF-9824804068C4}"/>
          </ac:grpSpMkLst>
        </pc:grpChg>
        <pc:grpChg chg="add del mod">
          <ac:chgData name="Brent Harrell" userId="9695d412-c2cd-4134-9e45-b08a57d97f60" providerId="ADAL" clId="{5AEDDFEE-4780-401A-9DAD-24B18D7A3973}" dt="2022-12-28T14:16:06.424" v="1242" actId="21"/>
          <ac:grpSpMkLst>
            <pc:docMk/>
            <pc:sldMk cId="1005315441" sldId="259"/>
            <ac:grpSpMk id="7" creationId="{C2C401A4-5707-495E-BE50-ABDF1B0AB19F}"/>
          </ac:grpSpMkLst>
        </pc:grpChg>
        <pc:grpChg chg="add mod">
          <ac:chgData name="Brent Harrell" userId="9695d412-c2cd-4134-9e45-b08a57d97f60" providerId="ADAL" clId="{5AEDDFEE-4780-401A-9DAD-24B18D7A3973}" dt="2022-12-28T15:03:11.668" v="2645" actId="164"/>
          <ac:grpSpMkLst>
            <pc:docMk/>
            <pc:sldMk cId="1005315441" sldId="259"/>
            <ac:grpSpMk id="65" creationId="{208E33B6-8BE0-428B-B644-7B750716320C}"/>
          </ac:grpSpMkLst>
        </pc:grpChg>
        <pc:grpChg chg="add mod">
          <ac:chgData name="Brent Harrell" userId="9695d412-c2cd-4134-9e45-b08a57d97f60" providerId="ADAL" clId="{5AEDDFEE-4780-401A-9DAD-24B18D7A3973}" dt="2022-12-28T15:03:11.668" v="2645" actId="164"/>
          <ac:grpSpMkLst>
            <pc:docMk/>
            <pc:sldMk cId="1005315441" sldId="259"/>
            <ac:grpSpMk id="68" creationId="{4BECC26A-EB00-4B44-9490-6EFEACCC17D9}"/>
          </ac:grpSpMkLst>
        </pc:grpChg>
        <pc:grpChg chg="add del mod">
          <ac:chgData name="Brent Harrell" userId="9695d412-c2cd-4134-9e45-b08a57d97f60" providerId="ADAL" clId="{5AEDDFEE-4780-401A-9DAD-24B18D7A3973}" dt="2022-12-28T14:59:51.985" v="2549" actId="478"/>
          <ac:grpSpMkLst>
            <pc:docMk/>
            <pc:sldMk cId="1005315441" sldId="259"/>
            <ac:grpSpMk id="71" creationId="{B4BC8399-7C7A-45FD-90A0-8B038CAB1E19}"/>
          </ac:grpSpMkLst>
        </pc:grpChg>
        <pc:grpChg chg="add mod">
          <ac:chgData name="Brent Harrell" userId="9695d412-c2cd-4134-9e45-b08a57d97f60" providerId="ADAL" clId="{5AEDDFEE-4780-401A-9DAD-24B18D7A3973}" dt="2022-12-28T15:03:22.908" v="2647" actId="164"/>
          <ac:grpSpMkLst>
            <pc:docMk/>
            <pc:sldMk cId="1005315441" sldId="259"/>
            <ac:grpSpMk id="94" creationId="{F9C50576-5DC2-4DF5-BA2B-5923A81B7711}"/>
          </ac:grpSpMkLst>
        </pc:grpChg>
        <pc:grpChg chg="add mod">
          <ac:chgData name="Brent Harrell" userId="9695d412-c2cd-4134-9e45-b08a57d97f60" providerId="ADAL" clId="{5AEDDFEE-4780-401A-9DAD-24B18D7A3973}" dt="2022-12-28T15:03:22.908" v="2647" actId="164"/>
          <ac:grpSpMkLst>
            <pc:docMk/>
            <pc:sldMk cId="1005315441" sldId="259"/>
            <ac:grpSpMk id="95" creationId="{EAA329E3-214A-46E0-B6B1-DD7A9AF4706D}"/>
          </ac:grpSpMkLst>
        </pc:grpChg>
        <pc:grpChg chg="add mod">
          <ac:chgData name="Brent Harrell" userId="9695d412-c2cd-4134-9e45-b08a57d97f60" providerId="ADAL" clId="{5AEDDFEE-4780-401A-9DAD-24B18D7A3973}" dt="2022-12-28T15:03:22.908" v="2647" actId="164"/>
          <ac:grpSpMkLst>
            <pc:docMk/>
            <pc:sldMk cId="1005315441" sldId="259"/>
            <ac:grpSpMk id="96" creationId="{CAAE39CF-5845-4DD6-A194-F0FF5D68134F}"/>
          </ac:grpSpMkLst>
        </pc:grpChg>
        <pc:grpChg chg="add mod">
          <ac:chgData name="Brent Harrell" userId="9695d412-c2cd-4134-9e45-b08a57d97f60" providerId="ADAL" clId="{5AEDDFEE-4780-401A-9DAD-24B18D7A3973}" dt="2022-12-28T15:03:11.668" v="2645" actId="164"/>
          <ac:grpSpMkLst>
            <pc:docMk/>
            <pc:sldMk cId="1005315441" sldId="259"/>
            <ac:grpSpMk id="99" creationId="{FC2F2E3E-AACE-4D66-A9D6-474A2E8323A6}"/>
          </ac:grpSpMkLst>
        </pc:grpChg>
        <pc:grpChg chg="add mod">
          <ac:chgData name="Brent Harrell" userId="9695d412-c2cd-4134-9e45-b08a57d97f60" providerId="ADAL" clId="{5AEDDFEE-4780-401A-9DAD-24B18D7A3973}" dt="2022-12-28T15:03:17.615" v="2646" actId="12788"/>
          <ac:grpSpMkLst>
            <pc:docMk/>
            <pc:sldMk cId="1005315441" sldId="259"/>
            <ac:grpSpMk id="102" creationId="{0744B1DD-C1CB-4346-A442-2EFE4A4FA2B9}"/>
          </ac:grpSpMkLst>
        </pc:grpChg>
        <pc:grpChg chg="add mod">
          <ac:chgData name="Brent Harrell" userId="9695d412-c2cd-4134-9e45-b08a57d97f60" providerId="ADAL" clId="{5AEDDFEE-4780-401A-9DAD-24B18D7A3973}" dt="2022-12-28T15:03:53.295" v="2651" actId="1076"/>
          <ac:grpSpMkLst>
            <pc:docMk/>
            <pc:sldMk cId="1005315441" sldId="259"/>
            <ac:grpSpMk id="103" creationId="{77F9D66A-2F23-4251-AD16-88C02B894D7F}"/>
          </ac:grpSpMkLst>
        </pc:grpChg>
      </pc:sldChg>
      <pc:sldChg chg="addSp delSp modSp new del mod ord modClrScheme modShow chgLayout">
        <pc:chgData name="Brent Harrell" userId="9695d412-c2cd-4134-9e45-b08a57d97f60" providerId="ADAL" clId="{5AEDDFEE-4780-401A-9DAD-24B18D7A3973}" dt="2022-12-28T14:36:34.121" v="1756" actId="2696"/>
        <pc:sldMkLst>
          <pc:docMk/>
          <pc:sldMk cId="247508601" sldId="260"/>
        </pc:sldMkLst>
        <pc:spChg chg="del mod ord">
          <ac:chgData name="Brent Harrell" userId="9695d412-c2cd-4134-9e45-b08a57d97f60" providerId="ADAL" clId="{5AEDDFEE-4780-401A-9DAD-24B18D7A3973}" dt="2022-12-28T14:00:19.007" v="1091" actId="700"/>
          <ac:spMkLst>
            <pc:docMk/>
            <pc:sldMk cId="247508601" sldId="260"/>
            <ac:spMk id="2" creationId="{A7106A6B-FED5-49A4-9957-F904A7AE57DB}"/>
          </ac:spMkLst>
        </pc:spChg>
        <pc:spChg chg="del mod ord">
          <ac:chgData name="Brent Harrell" userId="9695d412-c2cd-4134-9e45-b08a57d97f60" providerId="ADAL" clId="{5AEDDFEE-4780-401A-9DAD-24B18D7A3973}" dt="2022-12-28T14:00:19.007" v="1091" actId="700"/>
          <ac:spMkLst>
            <pc:docMk/>
            <pc:sldMk cId="247508601" sldId="260"/>
            <ac:spMk id="3" creationId="{6AD4AAAC-E102-46F6-9B0E-ED2A646DDEBE}"/>
          </ac:spMkLst>
        </pc:spChg>
        <pc:spChg chg="del mod ord">
          <ac:chgData name="Brent Harrell" userId="9695d412-c2cd-4134-9e45-b08a57d97f60" providerId="ADAL" clId="{5AEDDFEE-4780-401A-9DAD-24B18D7A3973}" dt="2022-12-28T14:01:03.954" v="1126" actId="478"/>
          <ac:spMkLst>
            <pc:docMk/>
            <pc:sldMk cId="247508601" sldId="260"/>
            <ac:spMk id="4" creationId="{C9720545-B1C3-4A4A-A9E2-DC3E1C47E072}"/>
          </ac:spMkLst>
        </pc:spChg>
        <pc:spChg chg="del mod ord">
          <ac:chgData name="Brent Harrell" userId="9695d412-c2cd-4134-9e45-b08a57d97f60" providerId="ADAL" clId="{5AEDDFEE-4780-401A-9DAD-24B18D7A3973}" dt="2022-12-28T14:01:01.953" v="1125" actId="478"/>
          <ac:spMkLst>
            <pc:docMk/>
            <pc:sldMk cId="247508601" sldId="260"/>
            <ac:spMk id="5" creationId="{1E89A922-2D83-4A67-ACDE-96758173846A}"/>
          </ac:spMkLst>
        </pc:spChg>
        <pc:spChg chg="mod ord">
          <ac:chgData name="Brent Harrell" userId="9695d412-c2cd-4134-9e45-b08a57d97f60" providerId="ADAL" clId="{5AEDDFEE-4780-401A-9DAD-24B18D7A3973}" dt="2022-12-28T14:00:19.007" v="1091" actId="700"/>
          <ac:spMkLst>
            <pc:docMk/>
            <pc:sldMk cId="247508601" sldId="260"/>
            <ac:spMk id="6" creationId="{3F6B7D05-6DBB-4791-BE34-42337E48F3F2}"/>
          </ac:spMkLst>
        </pc:spChg>
        <pc:spChg chg="add del mod ord">
          <ac:chgData name="Brent Harrell" userId="9695d412-c2cd-4134-9e45-b08a57d97f60" providerId="ADAL" clId="{5AEDDFEE-4780-401A-9DAD-24B18D7A3973}" dt="2022-12-28T14:36:26.410" v="1754" actId="478"/>
          <ac:spMkLst>
            <pc:docMk/>
            <pc:sldMk cId="247508601" sldId="260"/>
            <ac:spMk id="7" creationId="{983DFB3D-297C-4E3E-A422-07AC459DDBEE}"/>
          </ac:spMkLst>
        </pc:spChg>
        <pc:spChg chg="add del mod ord">
          <ac:chgData name="Brent Harrell" userId="9695d412-c2cd-4134-9e45-b08a57d97f60" providerId="ADAL" clId="{5AEDDFEE-4780-401A-9DAD-24B18D7A3973}" dt="2022-12-28T14:36:30.475" v="1755" actId="478"/>
          <ac:spMkLst>
            <pc:docMk/>
            <pc:sldMk cId="247508601" sldId="260"/>
            <ac:spMk id="8" creationId="{833E0054-A41B-4B17-A8D5-9C6BA539A821}"/>
          </ac:spMkLst>
        </pc:spChg>
        <pc:spChg chg="add del mod">
          <ac:chgData name="Brent Harrell" userId="9695d412-c2cd-4134-9e45-b08a57d97f60" providerId="ADAL" clId="{5AEDDFEE-4780-401A-9DAD-24B18D7A3973}" dt="2022-12-28T14:13:08.605" v="1229" actId="478"/>
          <ac:spMkLst>
            <pc:docMk/>
            <pc:sldMk cId="247508601" sldId="260"/>
            <ac:spMk id="10" creationId="{73AC96F2-CF9F-428B-90FD-260BCF68DB7C}"/>
          </ac:spMkLst>
        </pc:spChg>
        <pc:spChg chg="add mod">
          <ac:chgData name="Brent Harrell" userId="9695d412-c2cd-4134-9e45-b08a57d97f60" providerId="ADAL" clId="{5AEDDFEE-4780-401A-9DAD-24B18D7A3973}" dt="2022-12-28T14:36:30.475" v="1755" actId="478"/>
          <ac:spMkLst>
            <pc:docMk/>
            <pc:sldMk cId="247508601" sldId="260"/>
            <ac:spMk id="12" creationId="{117BD030-533E-4F8D-B1F8-C6E141D17692}"/>
          </ac:spMkLst>
        </pc:spChg>
      </pc:sldChg>
      <pc:sldChg chg="addSp delSp modSp new mod ord modClrScheme chgLayout">
        <pc:chgData name="Brent Harrell" userId="9695d412-c2cd-4134-9e45-b08a57d97f60" providerId="ADAL" clId="{5AEDDFEE-4780-401A-9DAD-24B18D7A3973}" dt="2022-12-28T18:17:30.937" v="12813" actId="478"/>
        <pc:sldMkLst>
          <pc:docMk/>
          <pc:sldMk cId="4290949799" sldId="261"/>
        </pc:sldMkLst>
        <pc:spChg chg="del mod ord">
          <ac:chgData name="Brent Harrell" userId="9695d412-c2cd-4134-9e45-b08a57d97f60" providerId="ADAL" clId="{5AEDDFEE-4780-401A-9DAD-24B18D7A3973}" dt="2022-12-28T14:25:08.924" v="1331" actId="700"/>
          <ac:spMkLst>
            <pc:docMk/>
            <pc:sldMk cId="4290949799" sldId="261"/>
            <ac:spMk id="2" creationId="{4FAA83CC-414D-4487-AC8F-90D8513475EB}"/>
          </ac:spMkLst>
        </pc:spChg>
        <pc:spChg chg="del mod ord">
          <ac:chgData name="Brent Harrell" userId="9695d412-c2cd-4134-9e45-b08a57d97f60" providerId="ADAL" clId="{5AEDDFEE-4780-401A-9DAD-24B18D7A3973}" dt="2022-12-28T14:25:08.924" v="1331" actId="700"/>
          <ac:spMkLst>
            <pc:docMk/>
            <pc:sldMk cId="4290949799" sldId="261"/>
            <ac:spMk id="3" creationId="{FC63865F-D21D-40DF-AE5E-328F715CC826}"/>
          </ac:spMkLst>
        </pc:spChg>
        <pc:spChg chg="del mod ord">
          <ac:chgData name="Brent Harrell" userId="9695d412-c2cd-4134-9e45-b08a57d97f60" providerId="ADAL" clId="{5AEDDFEE-4780-401A-9DAD-24B18D7A3973}" dt="2022-12-28T18:17:30.937" v="12813" actId="478"/>
          <ac:spMkLst>
            <pc:docMk/>
            <pc:sldMk cId="4290949799" sldId="261"/>
            <ac:spMk id="4" creationId="{91FD50D2-B09A-4CE3-94AD-11296BD10684}"/>
          </ac:spMkLst>
        </pc:spChg>
        <pc:spChg chg="add mod ord">
          <ac:chgData name="Brent Harrell" userId="9695d412-c2cd-4134-9e45-b08a57d97f60" providerId="ADAL" clId="{5AEDDFEE-4780-401A-9DAD-24B18D7A3973}" dt="2022-12-28T14:27:04.496" v="1526" actId="12789"/>
          <ac:spMkLst>
            <pc:docMk/>
            <pc:sldMk cId="4290949799" sldId="261"/>
            <ac:spMk id="5" creationId="{BCF7C469-1A66-4B95-A5C0-4948505A6F07}"/>
          </ac:spMkLst>
        </pc:spChg>
        <pc:spChg chg="add del mod ord">
          <ac:chgData name="Brent Harrell" userId="9695d412-c2cd-4134-9e45-b08a57d97f60" providerId="ADAL" clId="{5AEDDFEE-4780-401A-9DAD-24B18D7A3973}" dt="2022-12-28T14:25:16.331" v="1348" actId="478"/>
          <ac:spMkLst>
            <pc:docMk/>
            <pc:sldMk cId="4290949799" sldId="261"/>
            <ac:spMk id="6" creationId="{6AB1916D-43CF-46AC-9F52-0C05A36B4287}"/>
          </ac:spMkLst>
        </pc:spChg>
      </pc:sldChg>
      <pc:sldChg chg="addSp delSp modSp new mod modClrScheme chgLayout modNotesTx">
        <pc:chgData name="Brent Harrell" userId="9695d412-c2cd-4134-9e45-b08a57d97f60" providerId="ADAL" clId="{5AEDDFEE-4780-401A-9DAD-24B18D7A3973}" dt="2022-12-28T19:48:12.727" v="26777" actId="14100"/>
        <pc:sldMkLst>
          <pc:docMk/>
          <pc:sldMk cId="2054239123" sldId="262"/>
        </pc:sldMkLst>
        <pc:spChg chg="del mod ord">
          <ac:chgData name="Brent Harrell" userId="9695d412-c2cd-4134-9e45-b08a57d97f60" providerId="ADAL" clId="{5AEDDFEE-4780-401A-9DAD-24B18D7A3973}" dt="2022-12-28T14:28:30.362" v="1581" actId="700"/>
          <ac:spMkLst>
            <pc:docMk/>
            <pc:sldMk cId="2054239123" sldId="262"/>
            <ac:spMk id="2" creationId="{4128A41E-B926-4FEC-8DB5-FD3B156D1735}"/>
          </ac:spMkLst>
        </pc:spChg>
        <pc:spChg chg="del mod ord">
          <ac:chgData name="Brent Harrell" userId="9695d412-c2cd-4134-9e45-b08a57d97f60" providerId="ADAL" clId="{5AEDDFEE-4780-401A-9DAD-24B18D7A3973}" dt="2022-12-28T14:28:30.362" v="1581" actId="700"/>
          <ac:spMkLst>
            <pc:docMk/>
            <pc:sldMk cId="2054239123" sldId="262"/>
            <ac:spMk id="3" creationId="{61E7BE29-F923-4D88-9692-6CEDC277F5BB}"/>
          </ac:spMkLst>
        </pc:spChg>
        <pc:spChg chg="del mod ord">
          <ac:chgData name="Brent Harrell" userId="9695d412-c2cd-4134-9e45-b08a57d97f60" providerId="ADAL" clId="{5AEDDFEE-4780-401A-9DAD-24B18D7A3973}" dt="2022-12-28T18:15:58.878" v="12780" actId="478"/>
          <ac:spMkLst>
            <pc:docMk/>
            <pc:sldMk cId="2054239123" sldId="262"/>
            <ac:spMk id="4" creationId="{7EBDE24E-594E-4290-A299-1334A2B57EAE}"/>
          </ac:spMkLst>
        </pc:spChg>
        <pc:spChg chg="add mod ord">
          <ac:chgData name="Brent Harrell" userId="9695d412-c2cd-4134-9e45-b08a57d97f60" providerId="ADAL" clId="{5AEDDFEE-4780-401A-9DAD-24B18D7A3973}" dt="2022-12-28T17:32:55.101" v="9780" actId="207"/>
          <ac:spMkLst>
            <pc:docMk/>
            <pc:sldMk cId="2054239123" sldId="262"/>
            <ac:spMk id="5" creationId="{D4079104-AE45-4703-9605-CB9771BAC7B5}"/>
          </ac:spMkLst>
        </pc:spChg>
        <pc:spChg chg="add del mod ord">
          <ac:chgData name="Brent Harrell" userId="9695d412-c2cd-4134-9e45-b08a57d97f60" providerId="ADAL" clId="{5AEDDFEE-4780-401A-9DAD-24B18D7A3973}" dt="2022-12-28T14:28:42.286" v="1593" actId="478"/>
          <ac:spMkLst>
            <pc:docMk/>
            <pc:sldMk cId="2054239123" sldId="262"/>
            <ac:spMk id="6" creationId="{0AD2F3AB-CCAE-4938-9F83-AC1A8DE22D39}"/>
          </ac:spMkLst>
        </pc:spChg>
        <pc:spChg chg="add del mod">
          <ac:chgData name="Brent Harrell" userId="9695d412-c2cd-4134-9e45-b08a57d97f60" providerId="ADAL" clId="{5AEDDFEE-4780-401A-9DAD-24B18D7A3973}" dt="2022-12-28T14:34:37.421" v="1636"/>
          <ac:spMkLst>
            <pc:docMk/>
            <pc:sldMk cId="2054239123" sldId="262"/>
            <ac:spMk id="7" creationId="{A4A97583-78EE-4B0E-9CD4-F3EF14B6638E}"/>
          </ac:spMkLst>
        </pc:spChg>
        <pc:spChg chg="add del mod">
          <ac:chgData name="Brent Harrell" userId="9695d412-c2cd-4134-9e45-b08a57d97f60" providerId="ADAL" clId="{5AEDDFEE-4780-401A-9DAD-24B18D7A3973}" dt="2022-12-28T14:34:37.421" v="1636"/>
          <ac:spMkLst>
            <pc:docMk/>
            <pc:sldMk cId="2054239123" sldId="262"/>
            <ac:spMk id="8" creationId="{B5D1F746-C3EC-4CA2-BCF5-3DEAB92B05F3}"/>
          </ac:spMkLst>
        </pc:spChg>
        <pc:spChg chg="add mod">
          <ac:chgData name="Brent Harrell" userId="9695d412-c2cd-4134-9e45-b08a57d97f60" providerId="ADAL" clId="{5AEDDFEE-4780-401A-9DAD-24B18D7A3973}" dt="2022-12-28T14:37:39.036" v="1837" actId="1076"/>
          <ac:spMkLst>
            <pc:docMk/>
            <pc:sldMk cId="2054239123" sldId="262"/>
            <ac:spMk id="9" creationId="{7E5DFE8C-3550-48E8-BA15-F3D426965CCE}"/>
          </ac:spMkLst>
        </pc:spChg>
        <pc:spChg chg="add del mod">
          <ac:chgData name="Brent Harrell" userId="9695d412-c2cd-4134-9e45-b08a57d97f60" providerId="ADAL" clId="{5AEDDFEE-4780-401A-9DAD-24B18D7A3973}" dt="2022-12-28T14:34:45.825" v="1641" actId="478"/>
          <ac:spMkLst>
            <pc:docMk/>
            <pc:sldMk cId="2054239123" sldId="262"/>
            <ac:spMk id="10" creationId="{074A5C45-13D6-4B91-92C0-5B050A8E081F}"/>
          </ac:spMkLst>
        </pc:spChg>
        <pc:spChg chg="add del mod">
          <ac:chgData name="Brent Harrell" userId="9695d412-c2cd-4134-9e45-b08a57d97f60" providerId="ADAL" clId="{5AEDDFEE-4780-401A-9DAD-24B18D7A3973}" dt="2022-12-28T14:34:54.888" v="1659" actId="478"/>
          <ac:spMkLst>
            <pc:docMk/>
            <pc:sldMk cId="2054239123" sldId="262"/>
            <ac:spMk id="12" creationId="{26B09C70-3389-44E5-A65C-1C3F99CC0A5D}"/>
          </ac:spMkLst>
        </pc:spChg>
        <pc:spChg chg="add mod">
          <ac:chgData name="Brent Harrell" userId="9695d412-c2cd-4134-9e45-b08a57d97f60" providerId="ADAL" clId="{5AEDDFEE-4780-401A-9DAD-24B18D7A3973}" dt="2022-12-28T19:48:12.727" v="26777" actId="14100"/>
          <ac:spMkLst>
            <pc:docMk/>
            <pc:sldMk cId="2054239123" sldId="262"/>
            <ac:spMk id="13" creationId="{4EEC9B98-EF3D-4146-82E1-9829C7F01C83}"/>
          </ac:spMkLst>
        </pc:spChg>
        <pc:spChg chg="add mod">
          <ac:chgData name="Brent Harrell" userId="9695d412-c2cd-4134-9e45-b08a57d97f60" providerId="ADAL" clId="{5AEDDFEE-4780-401A-9DAD-24B18D7A3973}" dt="2022-12-28T18:16:05.526" v="12781"/>
          <ac:spMkLst>
            <pc:docMk/>
            <pc:sldMk cId="2054239123" sldId="262"/>
            <ac:spMk id="14" creationId="{97F38365-E2DB-4A16-9BB5-192F23BC1C8A}"/>
          </ac:spMkLst>
        </pc:spChg>
      </pc:sldChg>
      <pc:sldChg chg="addSp delSp modSp new mod chgLayout modNotesTx">
        <pc:chgData name="Brent Harrell" userId="9695d412-c2cd-4134-9e45-b08a57d97f60" providerId="ADAL" clId="{5AEDDFEE-4780-401A-9DAD-24B18D7A3973}" dt="2022-12-28T19:04:12.291" v="14773" actId="20577"/>
        <pc:sldMkLst>
          <pc:docMk/>
          <pc:sldMk cId="541989035" sldId="263"/>
        </pc:sldMkLst>
        <pc:spChg chg="add del mod ord">
          <ac:chgData name="Brent Harrell" userId="9695d412-c2cd-4134-9e45-b08a57d97f60" providerId="ADAL" clId="{5AEDDFEE-4780-401A-9DAD-24B18D7A3973}" dt="2022-12-28T14:33:39.200" v="1633" actId="700"/>
          <ac:spMkLst>
            <pc:docMk/>
            <pc:sldMk cId="541989035" sldId="263"/>
            <ac:spMk id="2" creationId="{187C240F-E2C8-42D2-86AF-C49C13C6779D}"/>
          </ac:spMkLst>
        </pc:spChg>
        <pc:spChg chg="add del mod ord">
          <ac:chgData name="Brent Harrell" userId="9695d412-c2cd-4134-9e45-b08a57d97f60" providerId="ADAL" clId="{5AEDDFEE-4780-401A-9DAD-24B18D7A3973}" dt="2022-12-28T14:33:39.200" v="1633" actId="700"/>
          <ac:spMkLst>
            <pc:docMk/>
            <pc:sldMk cId="541989035" sldId="263"/>
            <ac:spMk id="3" creationId="{3A9C5E5B-57C1-4F72-9A36-9448DBFD983E}"/>
          </ac:spMkLst>
        </pc:spChg>
        <pc:spChg chg="del mod ord">
          <ac:chgData name="Brent Harrell" userId="9695d412-c2cd-4134-9e45-b08a57d97f60" providerId="ADAL" clId="{5AEDDFEE-4780-401A-9DAD-24B18D7A3973}" dt="2022-12-28T18:16:30.121" v="12788" actId="478"/>
          <ac:spMkLst>
            <pc:docMk/>
            <pc:sldMk cId="541989035" sldId="263"/>
            <ac:spMk id="4" creationId="{5BA57A45-98DC-47AB-B205-36597B16FA1C}"/>
          </ac:spMkLst>
        </pc:spChg>
        <pc:spChg chg="add del mod ord">
          <ac:chgData name="Brent Harrell" userId="9695d412-c2cd-4134-9e45-b08a57d97f60" providerId="ADAL" clId="{5AEDDFEE-4780-401A-9DAD-24B18D7A3973}" dt="2022-12-28T14:30:53.129" v="1616" actId="700"/>
          <ac:spMkLst>
            <pc:docMk/>
            <pc:sldMk cId="541989035" sldId="263"/>
            <ac:spMk id="5" creationId="{2B847D98-07BD-4577-B90B-C3604625AA72}"/>
          </ac:spMkLst>
        </pc:spChg>
        <pc:spChg chg="add del mod ord">
          <ac:chgData name="Brent Harrell" userId="9695d412-c2cd-4134-9e45-b08a57d97f60" providerId="ADAL" clId="{5AEDDFEE-4780-401A-9DAD-24B18D7A3973}" dt="2022-12-28T14:30:53.129" v="1616" actId="700"/>
          <ac:spMkLst>
            <pc:docMk/>
            <pc:sldMk cId="541989035" sldId="263"/>
            <ac:spMk id="6" creationId="{CAB8209F-4987-4231-8265-3E1822421E62}"/>
          </ac:spMkLst>
        </pc:spChg>
        <pc:spChg chg="add del mod ord">
          <ac:chgData name="Brent Harrell" userId="9695d412-c2cd-4134-9e45-b08a57d97f60" providerId="ADAL" clId="{5AEDDFEE-4780-401A-9DAD-24B18D7A3973}" dt="2022-12-28T14:32:13.930" v="1622" actId="700"/>
          <ac:spMkLst>
            <pc:docMk/>
            <pc:sldMk cId="541989035" sldId="263"/>
            <ac:spMk id="7" creationId="{4BE7C9F1-B4A5-422D-8E88-E761EBC969E4}"/>
          </ac:spMkLst>
        </pc:spChg>
        <pc:spChg chg="add del mod ord">
          <ac:chgData name="Brent Harrell" userId="9695d412-c2cd-4134-9e45-b08a57d97f60" providerId="ADAL" clId="{5AEDDFEE-4780-401A-9DAD-24B18D7A3973}" dt="2022-12-28T14:32:59.793" v="1628" actId="700"/>
          <ac:spMkLst>
            <pc:docMk/>
            <pc:sldMk cId="541989035" sldId="263"/>
            <ac:spMk id="8" creationId="{886BB3EE-6176-4F14-99DE-E72CF688CFCF}"/>
          </ac:spMkLst>
        </pc:spChg>
        <pc:spChg chg="add mod ord">
          <ac:chgData name="Brent Harrell" userId="9695d412-c2cd-4134-9e45-b08a57d97f60" providerId="ADAL" clId="{5AEDDFEE-4780-401A-9DAD-24B18D7A3973}" dt="2022-12-28T17:41:05.292" v="10140" actId="20577"/>
          <ac:spMkLst>
            <pc:docMk/>
            <pc:sldMk cId="541989035" sldId="263"/>
            <ac:spMk id="9" creationId="{EA753EE1-FD94-4E44-97D5-60B8770D3590}"/>
          </ac:spMkLst>
        </pc:spChg>
        <pc:spChg chg="add del mod ord">
          <ac:chgData name="Brent Harrell" userId="9695d412-c2cd-4134-9e45-b08a57d97f60" providerId="ADAL" clId="{5AEDDFEE-4780-401A-9DAD-24B18D7A3973}" dt="2022-12-28T14:43:56.801" v="1853" actId="478"/>
          <ac:spMkLst>
            <pc:docMk/>
            <pc:sldMk cId="541989035" sldId="263"/>
            <ac:spMk id="10" creationId="{A3F7F3D6-9C9C-480A-8A36-6D4FCEA57638}"/>
          </ac:spMkLst>
        </pc:spChg>
        <pc:spChg chg="add mod">
          <ac:chgData name="Brent Harrell" userId="9695d412-c2cd-4134-9e45-b08a57d97f60" providerId="ADAL" clId="{5AEDDFEE-4780-401A-9DAD-24B18D7A3973}" dt="2022-12-28T14:44:50.914" v="1925" actId="1076"/>
          <ac:spMkLst>
            <pc:docMk/>
            <pc:sldMk cId="541989035" sldId="263"/>
            <ac:spMk id="13" creationId="{7F82ABB6-BBDC-4860-946A-A58BAB6DDB48}"/>
          </ac:spMkLst>
        </pc:spChg>
        <pc:spChg chg="add mod">
          <ac:chgData name="Brent Harrell" userId="9695d412-c2cd-4134-9e45-b08a57d97f60" providerId="ADAL" clId="{5AEDDFEE-4780-401A-9DAD-24B18D7A3973}" dt="2022-12-28T18:16:25.526" v="12787"/>
          <ac:spMkLst>
            <pc:docMk/>
            <pc:sldMk cId="541989035" sldId="263"/>
            <ac:spMk id="14" creationId="{1A9958C2-BDFB-4DFE-8DC3-0BC3F785A314}"/>
          </ac:spMkLst>
        </pc:spChg>
        <pc:picChg chg="add mod">
          <ac:chgData name="Brent Harrell" userId="9695d412-c2cd-4134-9e45-b08a57d97f60" providerId="ADAL" clId="{5AEDDFEE-4780-401A-9DAD-24B18D7A3973}" dt="2022-12-28T14:44:01.711" v="1856" actId="1076"/>
          <ac:picMkLst>
            <pc:docMk/>
            <pc:sldMk cId="541989035" sldId="263"/>
            <ac:picMk id="12" creationId="{5A51102B-A5F2-43FE-81D0-8C0A2B65C11F}"/>
          </ac:picMkLst>
        </pc:picChg>
      </pc:sldChg>
      <pc:sldChg chg="addSp delSp modSp new mod modNotesTx">
        <pc:chgData name="Brent Harrell" userId="9695d412-c2cd-4134-9e45-b08a57d97f60" providerId="ADAL" clId="{5AEDDFEE-4780-401A-9DAD-24B18D7A3973}" dt="2022-12-28T19:08:09.219" v="15998" actId="20577"/>
        <pc:sldMkLst>
          <pc:docMk/>
          <pc:sldMk cId="2111342514" sldId="264"/>
        </pc:sldMkLst>
        <pc:spChg chg="mod">
          <ac:chgData name="Brent Harrell" userId="9695d412-c2cd-4134-9e45-b08a57d97f60" providerId="ADAL" clId="{5AEDDFEE-4780-401A-9DAD-24B18D7A3973}" dt="2022-12-28T17:16:20.832" v="8792" actId="20577"/>
          <ac:spMkLst>
            <pc:docMk/>
            <pc:sldMk cId="2111342514" sldId="264"/>
            <ac:spMk id="2" creationId="{D60E9EE2-580E-4C9E-AF5C-091C669C5334}"/>
          </ac:spMkLst>
        </pc:spChg>
        <pc:spChg chg="del">
          <ac:chgData name="Brent Harrell" userId="9695d412-c2cd-4134-9e45-b08a57d97f60" providerId="ADAL" clId="{5AEDDFEE-4780-401A-9DAD-24B18D7A3973}" dt="2022-12-28T18:16:33.855" v="12789" actId="478"/>
          <ac:spMkLst>
            <pc:docMk/>
            <pc:sldMk cId="2111342514" sldId="264"/>
            <ac:spMk id="3" creationId="{443D1FB4-502E-44D4-B1E0-86BEBA729E91}"/>
          </ac:spMkLst>
        </pc:spChg>
        <pc:spChg chg="del mod">
          <ac:chgData name="Brent Harrell" userId="9695d412-c2cd-4134-9e45-b08a57d97f60" providerId="ADAL" clId="{5AEDDFEE-4780-401A-9DAD-24B18D7A3973}" dt="2022-12-28T17:20:25.187" v="8898" actId="478"/>
          <ac:spMkLst>
            <pc:docMk/>
            <pc:sldMk cId="2111342514" sldId="264"/>
            <ac:spMk id="4" creationId="{E46D745E-5F46-463A-945A-2A7A3CCE6346}"/>
          </ac:spMkLst>
        </pc:spChg>
        <pc:spChg chg="add mod">
          <ac:chgData name="Brent Harrell" userId="9695d412-c2cd-4134-9e45-b08a57d97f60" providerId="ADAL" clId="{5AEDDFEE-4780-401A-9DAD-24B18D7A3973}" dt="2022-12-28T17:41:15.423" v="10141" actId="164"/>
          <ac:spMkLst>
            <pc:docMk/>
            <pc:sldMk cId="2111342514" sldId="264"/>
            <ac:spMk id="6" creationId="{3E8C5BFD-C74B-4472-BD0F-0A59893DCFA2}"/>
          </ac:spMkLst>
        </pc:spChg>
        <pc:spChg chg="add del mod">
          <ac:chgData name="Brent Harrell" userId="9695d412-c2cd-4134-9e45-b08a57d97f60" providerId="ADAL" clId="{5AEDDFEE-4780-401A-9DAD-24B18D7A3973}" dt="2022-12-28T14:51:15.500" v="2194" actId="478"/>
          <ac:spMkLst>
            <pc:docMk/>
            <pc:sldMk cId="2111342514" sldId="264"/>
            <ac:spMk id="7" creationId="{DC7F5155-2133-407B-8ACD-A6C5711B9C73}"/>
          </ac:spMkLst>
        </pc:spChg>
        <pc:spChg chg="add del">
          <ac:chgData name="Brent Harrell" userId="9695d412-c2cd-4134-9e45-b08a57d97f60" providerId="ADAL" clId="{5AEDDFEE-4780-401A-9DAD-24B18D7A3973}" dt="2022-12-28T14:50:46.656" v="2188" actId="22"/>
          <ac:spMkLst>
            <pc:docMk/>
            <pc:sldMk cId="2111342514" sldId="264"/>
            <ac:spMk id="9" creationId="{26EDCA48-3D76-4449-9E7C-7FFD1F09016C}"/>
          </ac:spMkLst>
        </pc:spChg>
        <pc:spChg chg="add del">
          <ac:chgData name="Brent Harrell" userId="9695d412-c2cd-4134-9e45-b08a57d97f60" providerId="ADAL" clId="{5AEDDFEE-4780-401A-9DAD-24B18D7A3973}" dt="2022-12-28T17:14:38.192" v="8645" actId="22"/>
          <ac:spMkLst>
            <pc:docMk/>
            <pc:sldMk cId="2111342514" sldId="264"/>
            <ac:spMk id="14" creationId="{4C32CB13-FCB9-4D0C-86D8-FCFD516887CD}"/>
          </ac:spMkLst>
        </pc:spChg>
        <pc:spChg chg="add mod">
          <ac:chgData name="Brent Harrell" userId="9695d412-c2cd-4134-9e45-b08a57d97f60" providerId="ADAL" clId="{5AEDDFEE-4780-401A-9DAD-24B18D7A3973}" dt="2022-12-28T17:41:24.901" v="10143" actId="164"/>
          <ac:spMkLst>
            <pc:docMk/>
            <pc:sldMk cId="2111342514" sldId="264"/>
            <ac:spMk id="16" creationId="{CAFB87C3-660A-4DBA-96BA-A557A9413687}"/>
          </ac:spMkLst>
        </pc:spChg>
        <pc:spChg chg="add mod">
          <ac:chgData name="Brent Harrell" userId="9695d412-c2cd-4134-9e45-b08a57d97f60" providerId="ADAL" clId="{5AEDDFEE-4780-401A-9DAD-24B18D7A3973}" dt="2022-12-28T17:41:26.542" v="10144" actId="164"/>
          <ac:spMkLst>
            <pc:docMk/>
            <pc:sldMk cId="2111342514" sldId="264"/>
            <ac:spMk id="17" creationId="{5CBD8A7A-7BE7-44AE-B25B-6787C5672DE1}"/>
          </ac:spMkLst>
        </pc:spChg>
        <pc:spChg chg="add mod">
          <ac:chgData name="Brent Harrell" userId="9695d412-c2cd-4134-9e45-b08a57d97f60" providerId="ADAL" clId="{5AEDDFEE-4780-401A-9DAD-24B18D7A3973}" dt="2022-12-28T17:41:24.901" v="10143" actId="164"/>
          <ac:spMkLst>
            <pc:docMk/>
            <pc:sldMk cId="2111342514" sldId="264"/>
            <ac:spMk id="18" creationId="{9B137142-3CA9-483A-8049-125B867928F2}"/>
          </ac:spMkLst>
        </pc:spChg>
        <pc:spChg chg="add del">
          <ac:chgData name="Brent Harrell" userId="9695d412-c2cd-4134-9e45-b08a57d97f60" providerId="ADAL" clId="{5AEDDFEE-4780-401A-9DAD-24B18D7A3973}" dt="2022-12-28T17:20:30.115" v="8900" actId="22"/>
          <ac:spMkLst>
            <pc:docMk/>
            <pc:sldMk cId="2111342514" sldId="264"/>
            <ac:spMk id="20" creationId="{039E07C7-BE82-4562-8192-9F82B3D89429}"/>
          </ac:spMkLst>
        </pc:spChg>
        <pc:spChg chg="add del mod">
          <ac:chgData name="Brent Harrell" userId="9695d412-c2cd-4134-9e45-b08a57d97f60" providerId="ADAL" clId="{5AEDDFEE-4780-401A-9DAD-24B18D7A3973}" dt="2022-12-28T17:21:06.202" v="8910"/>
          <ac:spMkLst>
            <pc:docMk/>
            <pc:sldMk cId="2111342514" sldId="264"/>
            <ac:spMk id="22" creationId="{D72D6058-04CD-4AD6-8E30-D95961929313}"/>
          </ac:spMkLst>
        </pc:spChg>
        <pc:spChg chg="add mod">
          <ac:chgData name="Brent Harrell" userId="9695d412-c2cd-4134-9e45-b08a57d97f60" providerId="ADAL" clId="{5AEDDFEE-4780-401A-9DAD-24B18D7A3973}" dt="2022-12-28T17:41:26.542" v="10144" actId="164"/>
          <ac:spMkLst>
            <pc:docMk/>
            <pc:sldMk cId="2111342514" sldId="264"/>
            <ac:spMk id="23" creationId="{ADBD52F3-3B19-4E90-B438-A23302F6DC93}"/>
          </ac:spMkLst>
        </pc:spChg>
        <pc:spChg chg="add mod">
          <ac:chgData name="Brent Harrell" userId="9695d412-c2cd-4134-9e45-b08a57d97f60" providerId="ADAL" clId="{5AEDDFEE-4780-401A-9DAD-24B18D7A3973}" dt="2022-12-28T18:16:34.031" v="12790"/>
          <ac:spMkLst>
            <pc:docMk/>
            <pc:sldMk cId="2111342514" sldId="264"/>
            <ac:spMk id="28" creationId="{1BEE3174-B3C9-4D06-8C82-E44395E0E6E5}"/>
          </ac:spMkLst>
        </pc:spChg>
        <pc:grpChg chg="add mod">
          <ac:chgData name="Brent Harrell" userId="9695d412-c2cd-4134-9e45-b08a57d97f60" providerId="ADAL" clId="{5AEDDFEE-4780-401A-9DAD-24B18D7A3973}" dt="2022-12-28T17:41:18.804" v="10142" actId="12788"/>
          <ac:grpSpMkLst>
            <pc:docMk/>
            <pc:sldMk cId="2111342514" sldId="264"/>
            <ac:grpSpMk id="24" creationId="{C4750A75-C0CB-40C3-9583-4EF51E4937A4}"/>
          </ac:grpSpMkLst>
        </pc:grpChg>
        <pc:grpChg chg="add mod">
          <ac:chgData name="Brent Harrell" userId="9695d412-c2cd-4134-9e45-b08a57d97f60" providerId="ADAL" clId="{5AEDDFEE-4780-401A-9DAD-24B18D7A3973}" dt="2022-12-28T17:41:43.971" v="10145" actId="164"/>
          <ac:grpSpMkLst>
            <pc:docMk/>
            <pc:sldMk cId="2111342514" sldId="264"/>
            <ac:grpSpMk id="25" creationId="{1DC5B44C-9494-409D-8F61-ECBE18CC5DD3}"/>
          </ac:grpSpMkLst>
        </pc:grpChg>
        <pc:grpChg chg="add mod">
          <ac:chgData name="Brent Harrell" userId="9695d412-c2cd-4134-9e45-b08a57d97f60" providerId="ADAL" clId="{5AEDDFEE-4780-401A-9DAD-24B18D7A3973}" dt="2022-12-28T17:41:43.971" v="10145" actId="164"/>
          <ac:grpSpMkLst>
            <pc:docMk/>
            <pc:sldMk cId="2111342514" sldId="264"/>
            <ac:grpSpMk id="26" creationId="{71B0F42D-9328-407A-9B90-3AB840638E63}"/>
          </ac:grpSpMkLst>
        </pc:grpChg>
        <pc:grpChg chg="add mod">
          <ac:chgData name="Brent Harrell" userId="9695d412-c2cd-4134-9e45-b08a57d97f60" providerId="ADAL" clId="{5AEDDFEE-4780-401A-9DAD-24B18D7A3973}" dt="2022-12-28T17:41:46.585" v="10146" actId="1076"/>
          <ac:grpSpMkLst>
            <pc:docMk/>
            <pc:sldMk cId="2111342514" sldId="264"/>
            <ac:grpSpMk id="27" creationId="{85E7D6F8-1F39-4F22-A60C-6BCC490312B9}"/>
          </ac:grpSpMkLst>
        </pc:grpChg>
        <pc:picChg chg="add mod ord modCrop">
          <ac:chgData name="Brent Harrell" userId="9695d412-c2cd-4134-9e45-b08a57d97f60" providerId="ADAL" clId="{5AEDDFEE-4780-401A-9DAD-24B18D7A3973}" dt="2022-12-28T17:41:15.423" v="10141" actId="164"/>
          <ac:picMkLst>
            <pc:docMk/>
            <pc:sldMk cId="2111342514" sldId="264"/>
            <ac:picMk id="11" creationId="{6094D7C4-D8DE-4DFF-A24D-8849534246D9}"/>
          </ac:picMkLst>
        </pc:picChg>
        <pc:picChg chg="add mod">
          <ac:chgData name="Brent Harrell" userId="9695d412-c2cd-4134-9e45-b08a57d97f60" providerId="ADAL" clId="{5AEDDFEE-4780-401A-9DAD-24B18D7A3973}" dt="2022-12-28T17:41:15.423" v="10141" actId="164"/>
          <ac:picMkLst>
            <pc:docMk/>
            <pc:sldMk cId="2111342514" sldId="264"/>
            <ac:picMk id="12" creationId="{CA3F225C-2FC2-48F8-AB27-E8C3C47ED7AA}"/>
          </ac:picMkLst>
        </pc:picChg>
      </pc:sldChg>
      <pc:sldChg chg="addSp delSp modSp new mod chgLayout modNotesTx">
        <pc:chgData name="Brent Harrell" userId="9695d412-c2cd-4134-9e45-b08a57d97f60" providerId="ADAL" clId="{5AEDDFEE-4780-401A-9DAD-24B18D7A3973}" dt="2022-12-28T18:59:08.956" v="14171" actId="20577"/>
        <pc:sldMkLst>
          <pc:docMk/>
          <pc:sldMk cId="3983894923" sldId="265"/>
        </pc:sldMkLst>
        <pc:spChg chg="del mod ord">
          <ac:chgData name="Brent Harrell" userId="9695d412-c2cd-4134-9e45-b08a57d97f60" providerId="ADAL" clId="{5AEDDFEE-4780-401A-9DAD-24B18D7A3973}" dt="2022-12-28T14:55:18.018" v="2401" actId="700"/>
          <ac:spMkLst>
            <pc:docMk/>
            <pc:sldMk cId="3983894923" sldId="265"/>
            <ac:spMk id="2" creationId="{AB3BB8B6-F1A7-4151-BA8C-A87C21CC5893}"/>
          </ac:spMkLst>
        </pc:spChg>
        <pc:spChg chg="del mod ord">
          <ac:chgData name="Brent Harrell" userId="9695d412-c2cd-4134-9e45-b08a57d97f60" providerId="ADAL" clId="{5AEDDFEE-4780-401A-9DAD-24B18D7A3973}" dt="2022-12-28T14:55:18.018" v="2401" actId="700"/>
          <ac:spMkLst>
            <pc:docMk/>
            <pc:sldMk cId="3983894923" sldId="265"/>
            <ac:spMk id="3" creationId="{E920E049-4266-4E8D-A092-BF03FA758D22}"/>
          </ac:spMkLst>
        </pc:spChg>
        <pc:spChg chg="add mod ord">
          <ac:chgData name="Brent Harrell" userId="9695d412-c2cd-4134-9e45-b08a57d97f60" providerId="ADAL" clId="{5AEDDFEE-4780-401A-9DAD-24B18D7A3973}" dt="2022-12-28T15:01:08.520" v="2632" actId="20577"/>
          <ac:spMkLst>
            <pc:docMk/>
            <pc:sldMk cId="3983894923" sldId="265"/>
            <ac:spMk id="4" creationId="{D36CCFF2-4E9E-4373-B985-2EAD37F80781}"/>
          </ac:spMkLst>
        </pc:spChg>
        <pc:spChg chg="add mod ord">
          <ac:chgData name="Brent Harrell" userId="9695d412-c2cd-4134-9e45-b08a57d97f60" providerId="ADAL" clId="{5AEDDFEE-4780-401A-9DAD-24B18D7A3973}" dt="2022-12-28T17:40:47.833" v="10127" actId="27636"/>
          <ac:spMkLst>
            <pc:docMk/>
            <pc:sldMk cId="3983894923" sldId="265"/>
            <ac:spMk id="5" creationId="{E6431F2B-1045-4DED-8839-BEF3A7F0BF1D}"/>
          </ac:spMkLst>
        </pc:spChg>
        <pc:spChg chg="add mod">
          <ac:chgData name="Brent Harrell" userId="9695d412-c2cd-4134-9e45-b08a57d97f60" providerId="ADAL" clId="{5AEDDFEE-4780-401A-9DAD-24B18D7A3973}" dt="2022-12-28T15:06:58.342" v="2858" actId="1035"/>
          <ac:spMkLst>
            <pc:docMk/>
            <pc:sldMk cId="3983894923" sldId="265"/>
            <ac:spMk id="6" creationId="{2A153CE1-386F-4FEF-8C89-5D24067510A7}"/>
          </ac:spMkLst>
        </pc:spChg>
        <pc:spChg chg="add mod">
          <ac:chgData name="Brent Harrell" userId="9695d412-c2cd-4134-9e45-b08a57d97f60" providerId="ADAL" clId="{5AEDDFEE-4780-401A-9DAD-24B18D7A3973}" dt="2022-12-28T15:03:02.547" v="2643" actId="164"/>
          <ac:spMkLst>
            <pc:docMk/>
            <pc:sldMk cId="3983894923" sldId="265"/>
            <ac:spMk id="7" creationId="{A53426D1-2293-4291-80BE-5C339726067C}"/>
          </ac:spMkLst>
        </pc:spChg>
        <pc:spChg chg="add mod">
          <ac:chgData name="Brent Harrell" userId="9695d412-c2cd-4134-9e45-b08a57d97f60" providerId="ADAL" clId="{5AEDDFEE-4780-401A-9DAD-24B18D7A3973}" dt="2022-12-28T15:06:58.342" v="2858" actId="1035"/>
          <ac:spMkLst>
            <pc:docMk/>
            <pc:sldMk cId="3983894923" sldId="265"/>
            <ac:spMk id="8" creationId="{57C0D47B-4C7A-4ACB-8D19-21D1FCE99278}"/>
          </ac:spMkLst>
        </pc:spChg>
        <pc:spChg chg="add mod">
          <ac:chgData name="Brent Harrell" userId="9695d412-c2cd-4134-9e45-b08a57d97f60" providerId="ADAL" clId="{5AEDDFEE-4780-401A-9DAD-24B18D7A3973}" dt="2022-12-28T15:03:02.547" v="2643" actId="164"/>
          <ac:spMkLst>
            <pc:docMk/>
            <pc:sldMk cId="3983894923" sldId="265"/>
            <ac:spMk id="9" creationId="{192F5814-DDA5-4BF2-8CB0-B1BC724FA629}"/>
          </ac:spMkLst>
        </pc:spChg>
        <pc:spChg chg="add mod">
          <ac:chgData name="Brent Harrell" userId="9695d412-c2cd-4134-9e45-b08a57d97f60" providerId="ADAL" clId="{5AEDDFEE-4780-401A-9DAD-24B18D7A3973}" dt="2022-12-28T15:06:58.342" v="2858" actId="1035"/>
          <ac:spMkLst>
            <pc:docMk/>
            <pc:sldMk cId="3983894923" sldId="265"/>
            <ac:spMk id="10" creationId="{7A9DEA3D-1C6A-4727-B85C-E3B34606DCBB}"/>
          </ac:spMkLst>
        </pc:spChg>
        <pc:spChg chg="add del">
          <ac:chgData name="Brent Harrell" userId="9695d412-c2cd-4134-9e45-b08a57d97f60" providerId="ADAL" clId="{5AEDDFEE-4780-401A-9DAD-24B18D7A3973}" dt="2022-12-28T15:05:51.066" v="2831" actId="11529"/>
          <ac:spMkLst>
            <pc:docMk/>
            <pc:sldMk cId="3983894923" sldId="265"/>
            <ac:spMk id="12" creationId="{1F626DA3-7481-4DBB-964A-4D5C5FE878DA}"/>
          </ac:spMkLst>
        </pc:spChg>
        <pc:spChg chg="add del mod ord">
          <ac:chgData name="Brent Harrell" userId="9695d412-c2cd-4134-9e45-b08a57d97f60" providerId="ADAL" clId="{5AEDDFEE-4780-401A-9DAD-24B18D7A3973}" dt="2022-12-28T15:11:21.788" v="2941" actId="478"/>
          <ac:spMkLst>
            <pc:docMk/>
            <pc:sldMk cId="3983894923" sldId="265"/>
            <ac:spMk id="48" creationId="{10847672-23B2-4B93-894F-74396FD52AC5}"/>
          </ac:spMkLst>
        </pc:spChg>
        <pc:spChg chg="add mod">
          <ac:chgData name="Brent Harrell" userId="9695d412-c2cd-4134-9e45-b08a57d97f60" providerId="ADAL" clId="{5AEDDFEE-4780-401A-9DAD-24B18D7A3973}" dt="2022-12-28T18:16:23.446" v="12786"/>
          <ac:spMkLst>
            <pc:docMk/>
            <pc:sldMk cId="3983894923" sldId="265"/>
            <ac:spMk id="51" creationId="{AD0D6256-C9B5-4D6E-A3AA-60986E4FFC84}"/>
          </ac:spMkLst>
        </pc:spChg>
        <pc:grpChg chg="add del mod">
          <ac:chgData name="Brent Harrell" userId="9695d412-c2cd-4134-9e45-b08a57d97f60" providerId="ADAL" clId="{5AEDDFEE-4780-401A-9DAD-24B18D7A3973}" dt="2022-12-28T15:14:11.757" v="3086" actId="478"/>
          <ac:grpSpMkLst>
            <pc:docMk/>
            <pc:sldMk cId="3983894923" sldId="265"/>
            <ac:grpSpMk id="11" creationId="{829DFE4A-2C4C-4D9A-806D-E8810CD0568D}"/>
          </ac:grpSpMkLst>
        </pc:grpChg>
        <pc:graphicFrameChg chg="add del mod modGraphic">
          <ac:chgData name="Brent Harrell" userId="9695d412-c2cd-4134-9e45-b08a57d97f60" providerId="ADAL" clId="{5AEDDFEE-4780-401A-9DAD-24B18D7A3973}" dt="2022-12-28T15:10:47.674" v="2937" actId="1032"/>
          <ac:graphicFrameMkLst>
            <pc:docMk/>
            <pc:sldMk cId="3983894923" sldId="265"/>
            <ac:graphicFrameMk id="49" creationId="{CDCB37DE-C58D-4485-81AA-7A2A8820C008}"/>
          </ac:graphicFrameMkLst>
        </pc:graphicFrameChg>
        <pc:graphicFrameChg chg="add mod modGraphic">
          <ac:chgData name="Brent Harrell" userId="9695d412-c2cd-4134-9e45-b08a57d97f60" providerId="ADAL" clId="{5AEDDFEE-4780-401A-9DAD-24B18D7A3973}" dt="2022-12-28T17:37:03.346" v="10070" actId="1076"/>
          <ac:graphicFrameMkLst>
            <pc:docMk/>
            <pc:sldMk cId="3983894923" sldId="265"/>
            <ac:graphicFrameMk id="50" creationId="{7C833264-366F-4DCA-AC86-AFAFD1C9B6F9}"/>
          </ac:graphicFrameMkLst>
        </pc:graphicFrameChg>
        <pc:cxnChg chg="add del mod">
          <ac:chgData name="Brent Harrell" userId="9695d412-c2cd-4134-9e45-b08a57d97f60" providerId="ADAL" clId="{5AEDDFEE-4780-401A-9DAD-24B18D7A3973}" dt="2022-12-28T15:06:46.690" v="2846" actId="478"/>
          <ac:cxnSpMkLst>
            <pc:docMk/>
            <pc:sldMk cId="3983894923" sldId="265"/>
            <ac:cxnSpMk id="14" creationId="{E3DD513D-731B-48AC-8ED9-431F15A426BC}"/>
          </ac:cxnSpMkLst>
        </pc:cxnChg>
        <pc:cxnChg chg="add del mod">
          <ac:chgData name="Brent Harrell" userId="9695d412-c2cd-4134-9e45-b08a57d97f60" providerId="ADAL" clId="{5AEDDFEE-4780-401A-9DAD-24B18D7A3973}" dt="2022-12-28T15:06:45.522" v="2845" actId="478"/>
          <ac:cxnSpMkLst>
            <pc:docMk/>
            <pc:sldMk cId="3983894923" sldId="265"/>
            <ac:cxnSpMk id="15" creationId="{30D2F6A6-9405-402F-B192-BE3FF833F9CD}"/>
          </ac:cxnSpMkLst>
        </pc:cxnChg>
        <pc:cxnChg chg="add del mod">
          <ac:chgData name="Brent Harrell" userId="9695d412-c2cd-4134-9e45-b08a57d97f60" providerId="ADAL" clId="{5AEDDFEE-4780-401A-9DAD-24B18D7A3973}" dt="2022-12-28T15:07:46.204" v="2883" actId="11529"/>
          <ac:cxnSpMkLst>
            <pc:docMk/>
            <pc:sldMk cId="3983894923" sldId="265"/>
            <ac:cxnSpMk id="25" creationId="{C3BF2880-99FA-48D6-AE0A-153508CB49BF}"/>
          </ac:cxnSpMkLst>
        </pc:cxnChg>
        <pc:cxnChg chg="add del mod">
          <ac:chgData name="Brent Harrell" userId="9695d412-c2cd-4134-9e45-b08a57d97f60" providerId="ADAL" clId="{5AEDDFEE-4780-401A-9DAD-24B18D7A3973}" dt="2022-12-28T15:07:45.541" v="2881"/>
          <ac:cxnSpMkLst>
            <pc:docMk/>
            <pc:sldMk cId="3983894923" sldId="265"/>
            <ac:cxnSpMk id="26" creationId="{0A23FD56-24AF-4BBB-ACAB-7BE0E19417CF}"/>
          </ac:cxnSpMkLst>
        </pc:cxnChg>
        <pc:cxnChg chg="add del mod">
          <ac:chgData name="Brent Harrell" userId="9695d412-c2cd-4134-9e45-b08a57d97f60" providerId="ADAL" clId="{5AEDDFEE-4780-401A-9DAD-24B18D7A3973}" dt="2022-12-28T15:07:44.708" v="2878"/>
          <ac:cxnSpMkLst>
            <pc:docMk/>
            <pc:sldMk cId="3983894923" sldId="265"/>
            <ac:cxnSpMk id="29" creationId="{9A312B13-31E8-43C9-979D-C190584ADE44}"/>
          </ac:cxnSpMkLst>
        </pc:cxnChg>
        <pc:cxnChg chg="add del mod">
          <ac:chgData name="Brent Harrell" userId="9695d412-c2cd-4134-9e45-b08a57d97f60" providerId="ADAL" clId="{5AEDDFEE-4780-401A-9DAD-24B18D7A3973}" dt="2022-12-28T15:07:44.045" v="2875"/>
          <ac:cxnSpMkLst>
            <pc:docMk/>
            <pc:sldMk cId="3983894923" sldId="265"/>
            <ac:cxnSpMk id="32" creationId="{10DDA98F-B8BF-4224-9D03-19EAA89A8AF8}"/>
          </ac:cxnSpMkLst>
        </pc:cxnChg>
        <pc:cxnChg chg="add del mod">
          <ac:chgData name="Brent Harrell" userId="9695d412-c2cd-4134-9e45-b08a57d97f60" providerId="ADAL" clId="{5AEDDFEE-4780-401A-9DAD-24B18D7A3973}" dt="2022-12-28T15:08:02.766" v="2885" actId="11529"/>
          <ac:cxnSpMkLst>
            <pc:docMk/>
            <pc:sldMk cId="3983894923" sldId="265"/>
            <ac:cxnSpMk id="37" creationId="{35C8268A-6625-4B89-AD04-556E453D303E}"/>
          </ac:cxnSpMkLst>
        </pc:cxnChg>
        <pc:cxnChg chg="add del mod">
          <ac:chgData name="Brent Harrell" userId="9695d412-c2cd-4134-9e45-b08a57d97f60" providerId="ADAL" clId="{5AEDDFEE-4780-401A-9DAD-24B18D7A3973}" dt="2022-12-28T15:09:13.894" v="2914" actId="11529"/>
          <ac:cxnSpMkLst>
            <pc:docMk/>
            <pc:sldMk cId="3983894923" sldId="265"/>
            <ac:cxnSpMk id="39" creationId="{188EFDFB-348D-4F01-9B4F-35914C7B2723}"/>
          </ac:cxnSpMkLst>
        </pc:cxnChg>
        <pc:cxnChg chg="add del mod">
          <ac:chgData name="Brent Harrell" userId="9695d412-c2cd-4134-9e45-b08a57d97f60" providerId="ADAL" clId="{5AEDDFEE-4780-401A-9DAD-24B18D7A3973}" dt="2022-12-28T15:09:11.771" v="2908"/>
          <ac:cxnSpMkLst>
            <pc:docMk/>
            <pc:sldMk cId="3983894923" sldId="265"/>
            <ac:cxnSpMk id="41" creationId="{D482F3BE-DE6D-49BB-AD8E-ED8CCD14DE14}"/>
          </ac:cxnSpMkLst>
        </pc:cxnChg>
        <pc:cxnChg chg="add del mod">
          <ac:chgData name="Brent Harrell" userId="9695d412-c2cd-4134-9e45-b08a57d97f60" providerId="ADAL" clId="{5AEDDFEE-4780-401A-9DAD-24B18D7A3973}" dt="2022-12-28T15:09:10.577" v="2904"/>
          <ac:cxnSpMkLst>
            <pc:docMk/>
            <pc:sldMk cId="3983894923" sldId="265"/>
            <ac:cxnSpMk id="44" creationId="{59BE3A68-3F72-4CCA-A6C6-29CFDAE8BD43}"/>
          </ac:cxnSpMkLst>
        </pc:cxnChg>
      </pc:sldChg>
      <pc:sldChg chg="addSp delSp modSp new add del mod modClrScheme chgLayout">
        <pc:chgData name="Brent Harrell" userId="9695d412-c2cd-4134-9e45-b08a57d97f60" providerId="ADAL" clId="{5AEDDFEE-4780-401A-9DAD-24B18D7A3973}" dt="2022-12-28T18:17:18.982" v="12808"/>
        <pc:sldMkLst>
          <pc:docMk/>
          <pc:sldMk cId="906876223" sldId="266"/>
        </pc:sldMkLst>
        <pc:spChg chg="del mod ord">
          <ac:chgData name="Brent Harrell" userId="9695d412-c2cd-4134-9e45-b08a57d97f60" providerId="ADAL" clId="{5AEDDFEE-4780-401A-9DAD-24B18D7A3973}" dt="2022-12-28T15:21:28.043" v="3438" actId="700"/>
          <ac:spMkLst>
            <pc:docMk/>
            <pc:sldMk cId="906876223" sldId="266"/>
            <ac:spMk id="2" creationId="{D71E0CC5-6E4C-4F0D-BBD5-3CA59E8C0EE9}"/>
          </ac:spMkLst>
        </pc:spChg>
        <pc:spChg chg="del mod ord">
          <ac:chgData name="Brent Harrell" userId="9695d412-c2cd-4134-9e45-b08a57d97f60" providerId="ADAL" clId="{5AEDDFEE-4780-401A-9DAD-24B18D7A3973}" dt="2022-12-28T18:17:18.808" v="12807" actId="478"/>
          <ac:spMkLst>
            <pc:docMk/>
            <pc:sldMk cId="906876223" sldId="266"/>
            <ac:spMk id="3" creationId="{042CE072-1F94-484B-B7E1-2D30E32DD3F7}"/>
          </ac:spMkLst>
        </pc:spChg>
        <pc:spChg chg="del mod ord">
          <ac:chgData name="Brent Harrell" userId="9695d412-c2cd-4134-9e45-b08a57d97f60" providerId="ADAL" clId="{5AEDDFEE-4780-401A-9DAD-24B18D7A3973}" dt="2022-12-28T15:21:28.043" v="3438" actId="700"/>
          <ac:spMkLst>
            <pc:docMk/>
            <pc:sldMk cId="906876223" sldId="266"/>
            <ac:spMk id="4" creationId="{B12410E2-7A1B-4960-9696-6DF17E463660}"/>
          </ac:spMkLst>
        </pc:spChg>
        <pc:spChg chg="add mod ord">
          <ac:chgData name="Brent Harrell" userId="9695d412-c2cd-4134-9e45-b08a57d97f60" providerId="ADAL" clId="{5AEDDFEE-4780-401A-9DAD-24B18D7A3973}" dt="2022-12-28T18:15:44.697" v="12779" actId="12789"/>
          <ac:spMkLst>
            <pc:docMk/>
            <pc:sldMk cId="906876223" sldId="266"/>
            <ac:spMk id="5" creationId="{0746BA7B-DF55-42B0-84F8-5FA907B41314}"/>
          </ac:spMkLst>
        </pc:spChg>
        <pc:spChg chg="add del mod ord">
          <ac:chgData name="Brent Harrell" userId="9695d412-c2cd-4134-9e45-b08a57d97f60" providerId="ADAL" clId="{5AEDDFEE-4780-401A-9DAD-24B18D7A3973}" dt="2022-12-28T17:32:32.540" v="9776" actId="478"/>
          <ac:spMkLst>
            <pc:docMk/>
            <pc:sldMk cId="906876223" sldId="266"/>
            <ac:spMk id="6" creationId="{BE8AFADC-3447-4485-86CD-2143C57564F0}"/>
          </ac:spMkLst>
        </pc:spChg>
        <pc:spChg chg="add del mod ord">
          <ac:chgData name="Brent Harrell" userId="9695d412-c2cd-4134-9e45-b08a57d97f60" providerId="ADAL" clId="{5AEDDFEE-4780-401A-9DAD-24B18D7A3973}" dt="2022-12-28T18:15:28.992" v="12775" actId="478"/>
          <ac:spMkLst>
            <pc:docMk/>
            <pc:sldMk cId="906876223" sldId="266"/>
            <ac:spMk id="7" creationId="{BCE83209-C790-4913-AF12-69439FD7EF0F}"/>
          </ac:spMkLst>
        </pc:spChg>
        <pc:spChg chg="add mod">
          <ac:chgData name="Brent Harrell" userId="9695d412-c2cd-4134-9e45-b08a57d97f60" providerId="ADAL" clId="{5AEDDFEE-4780-401A-9DAD-24B18D7A3973}" dt="2022-12-28T18:17:18.982" v="12808"/>
          <ac:spMkLst>
            <pc:docMk/>
            <pc:sldMk cId="906876223" sldId="266"/>
            <ac:spMk id="8" creationId="{309B5C76-F38B-4575-B010-862BB9A4C5D3}"/>
          </ac:spMkLst>
        </pc:spChg>
      </pc:sldChg>
      <pc:sldChg chg="addSp delSp modSp new mod chgLayout modNotesTx">
        <pc:chgData name="Brent Harrell" userId="9695d412-c2cd-4134-9e45-b08a57d97f60" providerId="ADAL" clId="{5AEDDFEE-4780-401A-9DAD-24B18D7A3973}" dt="2022-12-28T19:08:45.972" v="16175" actId="20577"/>
        <pc:sldMkLst>
          <pc:docMk/>
          <pc:sldMk cId="3790527155" sldId="267"/>
        </pc:sldMkLst>
        <pc:spChg chg="del mod ord">
          <ac:chgData name="Brent Harrell" userId="9695d412-c2cd-4134-9e45-b08a57d97f60" providerId="ADAL" clId="{5AEDDFEE-4780-401A-9DAD-24B18D7A3973}" dt="2022-12-28T15:22:11.366" v="3447" actId="700"/>
          <ac:spMkLst>
            <pc:docMk/>
            <pc:sldMk cId="3790527155" sldId="267"/>
            <ac:spMk id="2" creationId="{E19A1018-9D3B-4C2F-B837-7D225918A12B}"/>
          </ac:spMkLst>
        </pc:spChg>
        <pc:spChg chg="mod ord">
          <ac:chgData name="Brent Harrell" userId="9695d412-c2cd-4134-9e45-b08a57d97f60" providerId="ADAL" clId="{5AEDDFEE-4780-401A-9DAD-24B18D7A3973}" dt="2022-12-28T15:22:11.366" v="3447" actId="700"/>
          <ac:spMkLst>
            <pc:docMk/>
            <pc:sldMk cId="3790527155" sldId="267"/>
            <ac:spMk id="3" creationId="{F377ACCF-F7CE-49A3-BABC-61E7F3F18014}"/>
          </ac:spMkLst>
        </pc:spChg>
        <pc:spChg chg="del mod ord">
          <ac:chgData name="Brent Harrell" userId="9695d412-c2cd-4134-9e45-b08a57d97f60" providerId="ADAL" clId="{5AEDDFEE-4780-401A-9DAD-24B18D7A3973}" dt="2022-12-28T15:22:11.366" v="3447" actId="700"/>
          <ac:spMkLst>
            <pc:docMk/>
            <pc:sldMk cId="3790527155" sldId="267"/>
            <ac:spMk id="4" creationId="{12F42804-B06D-4781-8EDB-0861AF719308}"/>
          </ac:spMkLst>
        </pc:spChg>
        <pc:spChg chg="add mod ord">
          <ac:chgData name="Brent Harrell" userId="9695d412-c2cd-4134-9e45-b08a57d97f60" providerId="ADAL" clId="{5AEDDFEE-4780-401A-9DAD-24B18D7A3973}" dt="2022-12-28T15:22:15.147" v="3459" actId="20577"/>
          <ac:spMkLst>
            <pc:docMk/>
            <pc:sldMk cId="3790527155" sldId="267"/>
            <ac:spMk id="5" creationId="{30A54309-82FF-442F-8301-379F6E9C5954}"/>
          </ac:spMkLst>
        </pc:spChg>
        <pc:spChg chg="add mod ord">
          <ac:chgData name="Brent Harrell" userId="9695d412-c2cd-4134-9e45-b08a57d97f60" providerId="ADAL" clId="{5AEDDFEE-4780-401A-9DAD-24B18D7A3973}" dt="2022-12-28T15:22:35.091" v="3542" actId="20577"/>
          <ac:spMkLst>
            <pc:docMk/>
            <pc:sldMk cId="3790527155" sldId="267"/>
            <ac:spMk id="6" creationId="{B7B61BA6-7A70-4E21-95CB-AAD11D9178B0}"/>
          </ac:spMkLst>
        </pc:spChg>
      </pc:sldChg>
      <pc:sldChg chg="addSp delSp modSp new mod chgLayout modNotesTx">
        <pc:chgData name="Brent Harrell" userId="9695d412-c2cd-4134-9e45-b08a57d97f60" providerId="ADAL" clId="{5AEDDFEE-4780-401A-9DAD-24B18D7A3973}" dt="2022-12-28T19:12:13.411" v="16924" actId="20577"/>
        <pc:sldMkLst>
          <pc:docMk/>
          <pc:sldMk cId="3282282458" sldId="268"/>
        </pc:sldMkLst>
        <pc:spChg chg="del mod ord">
          <ac:chgData name="Brent Harrell" userId="9695d412-c2cd-4134-9e45-b08a57d97f60" providerId="ADAL" clId="{5AEDDFEE-4780-401A-9DAD-24B18D7A3973}" dt="2022-12-28T15:23:13.014" v="3544" actId="700"/>
          <ac:spMkLst>
            <pc:docMk/>
            <pc:sldMk cId="3282282458" sldId="268"/>
            <ac:spMk id="2" creationId="{1AD80064-C3D2-45C8-89E1-CB082B3D909C}"/>
          </ac:spMkLst>
        </pc:spChg>
        <pc:spChg chg="del mod ord">
          <ac:chgData name="Brent Harrell" userId="9695d412-c2cd-4134-9e45-b08a57d97f60" providerId="ADAL" clId="{5AEDDFEE-4780-401A-9DAD-24B18D7A3973}" dt="2022-12-28T15:23:13.014" v="3544" actId="700"/>
          <ac:spMkLst>
            <pc:docMk/>
            <pc:sldMk cId="3282282458" sldId="268"/>
            <ac:spMk id="3" creationId="{2AB73674-1CBB-4CC1-9EBB-B657B4E5B49B}"/>
          </ac:spMkLst>
        </pc:spChg>
        <pc:spChg chg="add mod ord">
          <ac:chgData name="Brent Harrell" userId="9695d412-c2cd-4134-9e45-b08a57d97f60" providerId="ADAL" clId="{5AEDDFEE-4780-401A-9DAD-24B18D7A3973}" dt="2022-12-28T16:42:58.006" v="7832" actId="20577"/>
          <ac:spMkLst>
            <pc:docMk/>
            <pc:sldMk cId="3282282458" sldId="268"/>
            <ac:spMk id="4" creationId="{2266479F-A71F-4A29-8F2E-7226A1B1029B}"/>
          </ac:spMkLst>
        </pc:spChg>
        <pc:spChg chg="add mod ord">
          <ac:chgData name="Brent Harrell" userId="9695d412-c2cd-4134-9e45-b08a57d97f60" providerId="ADAL" clId="{5AEDDFEE-4780-401A-9DAD-24B18D7A3973}" dt="2022-12-28T18:31:35.913" v="12814" actId="14100"/>
          <ac:spMkLst>
            <pc:docMk/>
            <pc:sldMk cId="3282282458" sldId="268"/>
            <ac:spMk id="5" creationId="{8D1704D1-2A63-4C12-AE3A-BEE487582C79}"/>
          </ac:spMkLst>
        </pc:spChg>
        <pc:spChg chg="add del">
          <ac:chgData name="Brent Harrell" userId="9695d412-c2cd-4134-9e45-b08a57d97f60" providerId="ADAL" clId="{5AEDDFEE-4780-401A-9DAD-24B18D7A3973}" dt="2022-12-28T17:43:02.690" v="10148" actId="22"/>
          <ac:spMkLst>
            <pc:docMk/>
            <pc:sldMk cId="3282282458" sldId="268"/>
            <ac:spMk id="7" creationId="{CD97EF57-C496-47F1-A6B5-3875710DBFE3}"/>
          </ac:spMkLst>
        </pc:spChg>
        <pc:spChg chg="add del mod ord">
          <ac:chgData name="Brent Harrell" userId="9695d412-c2cd-4134-9e45-b08a57d97f60" providerId="ADAL" clId="{5AEDDFEE-4780-401A-9DAD-24B18D7A3973}" dt="2022-12-28T17:49:34.712" v="10756" actId="21"/>
          <ac:spMkLst>
            <pc:docMk/>
            <pc:sldMk cId="3282282458" sldId="268"/>
            <ac:spMk id="15" creationId="{1CB2C277-6172-4E5F-83B6-6F960CA3EC26}"/>
          </ac:spMkLst>
        </pc:spChg>
        <pc:spChg chg="add del mod">
          <ac:chgData name="Brent Harrell" userId="9695d412-c2cd-4134-9e45-b08a57d97f60" providerId="ADAL" clId="{5AEDDFEE-4780-401A-9DAD-24B18D7A3973}" dt="2022-12-28T18:16:49.161" v="12793" actId="478"/>
          <ac:spMkLst>
            <pc:docMk/>
            <pc:sldMk cId="3282282458" sldId="268"/>
            <ac:spMk id="16" creationId="{A7B0A192-FC54-4856-9A8C-9DC5DA714A29}"/>
          </ac:spMkLst>
        </pc:spChg>
        <pc:spChg chg="add mod">
          <ac:chgData name="Brent Harrell" userId="9695d412-c2cd-4134-9e45-b08a57d97f60" providerId="ADAL" clId="{5AEDDFEE-4780-401A-9DAD-24B18D7A3973}" dt="2022-12-28T18:16:49.399" v="12794"/>
          <ac:spMkLst>
            <pc:docMk/>
            <pc:sldMk cId="3282282458" sldId="268"/>
            <ac:spMk id="17" creationId="{D39D4FB2-8396-43A1-8A3F-38F9BE2FA5C0}"/>
          </ac:spMkLst>
        </pc:spChg>
        <pc:picChg chg="add del">
          <ac:chgData name="Brent Harrell" userId="9695d412-c2cd-4134-9e45-b08a57d97f60" providerId="ADAL" clId="{5AEDDFEE-4780-401A-9DAD-24B18D7A3973}" dt="2022-12-28T17:43:05.164" v="10150" actId="22"/>
          <ac:picMkLst>
            <pc:docMk/>
            <pc:sldMk cId="3282282458" sldId="268"/>
            <ac:picMk id="9" creationId="{47C0BB79-883B-48E9-8A4F-248121FDA234}"/>
          </ac:picMkLst>
        </pc:picChg>
        <pc:picChg chg="add del">
          <ac:chgData name="Brent Harrell" userId="9695d412-c2cd-4134-9e45-b08a57d97f60" providerId="ADAL" clId="{5AEDDFEE-4780-401A-9DAD-24B18D7A3973}" dt="2022-12-28T17:43:45.495" v="10153" actId="22"/>
          <ac:picMkLst>
            <pc:docMk/>
            <pc:sldMk cId="3282282458" sldId="268"/>
            <ac:picMk id="11" creationId="{076BC293-F7C8-4E56-B891-1DAFA8941C49}"/>
          </ac:picMkLst>
        </pc:picChg>
        <pc:picChg chg="add del mod ord modCrop">
          <ac:chgData name="Brent Harrell" userId="9695d412-c2cd-4134-9e45-b08a57d97f60" providerId="ADAL" clId="{5AEDDFEE-4780-401A-9DAD-24B18D7A3973}" dt="2022-12-28T17:49:34.712" v="10756" actId="21"/>
          <ac:picMkLst>
            <pc:docMk/>
            <pc:sldMk cId="3282282458" sldId="268"/>
            <ac:picMk id="13" creationId="{E696EDA3-D5F7-4F68-B83F-311FF3CEE346}"/>
          </ac:picMkLst>
        </pc:picChg>
        <pc:picChg chg="add del mod ord">
          <ac:chgData name="Brent Harrell" userId="9695d412-c2cd-4134-9e45-b08a57d97f60" providerId="ADAL" clId="{5AEDDFEE-4780-401A-9DAD-24B18D7A3973}" dt="2022-12-28T17:45:26.659" v="10178" actId="478"/>
          <ac:picMkLst>
            <pc:docMk/>
            <pc:sldMk cId="3282282458" sldId="268"/>
            <ac:picMk id="14" creationId="{E45ECA06-B2C6-44CC-A76D-33A9BE3A672A}"/>
          </ac:picMkLst>
        </pc:picChg>
      </pc:sldChg>
      <pc:sldChg chg="addSp delSp modSp new mod ord modNotesTx">
        <pc:chgData name="Brent Harrell" userId="9695d412-c2cd-4134-9e45-b08a57d97f60" providerId="ADAL" clId="{5AEDDFEE-4780-401A-9DAD-24B18D7A3973}" dt="2022-12-28T19:11:16.355" v="16603" actId="20577"/>
        <pc:sldMkLst>
          <pc:docMk/>
          <pc:sldMk cId="1127528339" sldId="269"/>
        </pc:sldMkLst>
        <pc:spChg chg="mod">
          <ac:chgData name="Brent Harrell" userId="9695d412-c2cd-4134-9e45-b08a57d97f60" providerId="ADAL" clId="{5AEDDFEE-4780-401A-9DAD-24B18D7A3973}" dt="2022-12-28T19:09:21.733" v="16197" actId="207"/>
          <ac:spMkLst>
            <pc:docMk/>
            <pc:sldMk cId="1127528339" sldId="269"/>
            <ac:spMk id="2" creationId="{AC2EC211-B1DD-4864-870F-E4194417202E}"/>
          </ac:spMkLst>
        </pc:spChg>
        <pc:spChg chg="mod">
          <ac:chgData name="Brent Harrell" userId="9695d412-c2cd-4134-9e45-b08a57d97f60" providerId="ADAL" clId="{5AEDDFEE-4780-401A-9DAD-24B18D7A3973}" dt="2022-12-28T17:51:12.173" v="10958" actId="14100"/>
          <ac:spMkLst>
            <pc:docMk/>
            <pc:sldMk cId="1127528339" sldId="269"/>
            <ac:spMk id="3" creationId="{D17FDC7E-5D88-4C11-B5CC-9D6DECD4F17E}"/>
          </ac:spMkLst>
        </pc:spChg>
        <pc:spChg chg="del">
          <ac:chgData name="Brent Harrell" userId="9695d412-c2cd-4134-9e45-b08a57d97f60" providerId="ADAL" clId="{5AEDDFEE-4780-401A-9DAD-24B18D7A3973}" dt="2022-12-28T15:31:47.321" v="4037" actId="478"/>
          <ac:spMkLst>
            <pc:docMk/>
            <pc:sldMk cId="1127528339" sldId="269"/>
            <ac:spMk id="4" creationId="{841B4B47-3071-41D6-827E-545796BD3784}"/>
          </ac:spMkLst>
        </pc:spChg>
        <pc:spChg chg="add mod ord">
          <ac:chgData name="Brent Harrell" userId="9695d412-c2cd-4134-9e45-b08a57d97f60" providerId="ADAL" clId="{5AEDDFEE-4780-401A-9DAD-24B18D7A3973}" dt="2022-12-28T17:54:30.816" v="11212" actId="207"/>
          <ac:spMkLst>
            <pc:docMk/>
            <pc:sldMk cId="1127528339" sldId="269"/>
            <ac:spMk id="12" creationId="{44D35E44-7BF4-4D5F-A689-841CE352D50D}"/>
          </ac:spMkLst>
        </pc:spChg>
        <pc:spChg chg="add mod">
          <ac:chgData name="Brent Harrell" userId="9695d412-c2cd-4134-9e45-b08a57d97f60" providerId="ADAL" clId="{5AEDDFEE-4780-401A-9DAD-24B18D7A3973}" dt="2022-12-28T19:10:02.868" v="16228" actId="1036"/>
          <ac:spMkLst>
            <pc:docMk/>
            <pc:sldMk cId="1127528339" sldId="269"/>
            <ac:spMk id="13" creationId="{C5A3FBC3-CBE0-43F3-9C55-329CCFD310F9}"/>
          </ac:spMkLst>
        </pc:spChg>
        <pc:spChg chg="add del mod">
          <ac:chgData name="Brent Harrell" userId="9695d412-c2cd-4134-9e45-b08a57d97f60" providerId="ADAL" clId="{5AEDDFEE-4780-401A-9DAD-24B18D7A3973}" dt="2022-12-28T18:16:44.249" v="12791" actId="478"/>
          <ac:spMkLst>
            <pc:docMk/>
            <pc:sldMk cId="1127528339" sldId="269"/>
            <ac:spMk id="14" creationId="{E647E9B3-ED20-4478-8628-310A0D94F4CA}"/>
          </ac:spMkLst>
        </pc:spChg>
        <pc:spChg chg="add del mod">
          <ac:chgData name="Brent Harrell" userId="9695d412-c2cd-4134-9e45-b08a57d97f60" providerId="ADAL" clId="{5AEDDFEE-4780-401A-9DAD-24B18D7A3973}" dt="2022-12-28T19:09:58.953" v="16211" actId="478"/>
          <ac:spMkLst>
            <pc:docMk/>
            <pc:sldMk cId="1127528339" sldId="269"/>
            <ac:spMk id="15" creationId="{34D21913-429D-475B-96FE-20BEEB780308}"/>
          </ac:spMkLst>
        </pc:spChg>
        <pc:grpChg chg="add del mod">
          <ac:chgData name="Brent Harrell" userId="9695d412-c2cd-4134-9e45-b08a57d97f60" providerId="ADAL" clId="{5AEDDFEE-4780-401A-9DAD-24B18D7A3973}" dt="2022-12-28T16:01:43.263" v="4880" actId="165"/>
          <ac:grpSpMkLst>
            <pc:docMk/>
            <pc:sldMk cId="1127528339" sldId="269"/>
            <ac:grpSpMk id="10" creationId="{5D4E7DE9-1041-45C1-B45F-5A0899CBFCD4}"/>
          </ac:grpSpMkLst>
        </pc:grpChg>
        <pc:graphicFrameChg chg="add del mod modGraphic">
          <ac:chgData name="Brent Harrell" userId="9695d412-c2cd-4134-9e45-b08a57d97f60" providerId="ADAL" clId="{5AEDDFEE-4780-401A-9DAD-24B18D7A3973}" dt="2022-12-28T15:33:23.253" v="4184" actId="478"/>
          <ac:graphicFrameMkLst>
            <pc:docMk/>
            <pc:sldMk cId="1127528339" sldId="269"/>
            <ac:graphicFrameMk id="5" creationId="{5CE4DED4-6AA9-4DEE-9F51-5B66B550FFFC}"/>
          </ac:graphicFrameMkLst>
        </pc:graphicFrameChg>
        <pc:graphicFrameChg chg="add mod topLvl modGraphic">
          <ac:chgData name="Brent Harrell" userId="9695d412-c2cd-4134-9e45-b08a57d97f60" providerId="ADAL" clId="{5AEDDFEE-4780-401A-9DAD-24B18D7A3973}" dt="2022-12-28T16:03:16.767" v="4961" actId="20577"/>
          <ac:graphicFrameMkLst>
            <pc:docMk/>
            <pc:sldMk cId="1127528339" sldId="269"/>
            <ac:graphicFrameMk id="6" creationId="{7D5C6001-CD41-41BF-95DB-18F62921E870}"/>
          </ac:graphicFrameMkLst>
        </pc:graphicFrameChg>
        <pc:graphicFrameChg chg="add mod topLvl">
          <ac:chgData name="Brent Harrell" userId="9695d412-c2cd-4134-9e45-b08a57d97f60" providerId="ADAL" clId="{5AEDDFEE-4780-401A-9DAD-24B18D7A3973}" dt="2022-12-28T16:01:57.573" v="4882" actId="12100"/>
          <ac:graphicFrameMkLst>
            <pc:docMk/>
            <pc:sldMk cId="1127528339" sldId="269"/>
            <ac:graphicFrameMk id="7" creationId="{426C4AA7-07A8-42BD-8FEF-4114717238DE}"/>
          </ac:graphicFrameMkLst>
        </pc:graphicFrameChg>
        <pc:graphicFrameChg chg="add mod topLvl">
          <ac:chgData name="Brent Harrell" userId="9695d412-c2cd-4134-9e45-b08a57d97f60" providerId="ADAL" clId="{5AEDDFEE-4780-401A-9DAD-24B18D7A3973}" dt="2022-12-28T16:02:47.145" v="4919" actId="20577"/>
          <ac:graphicFrameMkLst>
            <pc:docMk/>
            <pc:sldMk cId="1127528339" sldId="269"/>
            <ac:graphicFrameMk id="8" creationId="{17BEBCBC-F09F-44D6-9902-AF53DA4EDA28}"/>
          </ac:graphicFrameMkLst>
        </pc:graphicFrameChg>
        <pc:graphicFrameChg chg="add mod topLvl">
          <ac:chgData name="Brent Harrell" userId="9695d412-c2cd-4134-9e45-b08a57d97f60" providerId="ADAL" clId="{5AEDDFEE-4780-401A-9DAD-24B18D7A3973}" dt="2022-12-28T16:02:07.988" v="4884" actId="12100"/>
          <ac:graphicFrameMkLst>
            <pc:docMk/>
            <pc:sldMk cId="1127528339" sldId="269"/>
            <ac:graphicFrameMk id="9" creationId="{1A4A6DB9-A3FA-480B-8F15-BB5ACCF02AE4}"/>
          </ac:graphicFrameMkLst>
        </pc:graphicFrameChg>
        <pc:picChg chg="add mod ord modCrop">
          <ac:chgData name="Brent Harrell" userId="9695d412-c2cd-4134-9e45-b08a57d97f60" providerId="ADAL" clId="{5AEDDFEE-4780-401A-9DAD-24B18D7A3973}" dt="2022-12-28T17:51:59.068" v="10968" actId="732"/>
          <ac:picMkLst>
            <pc:docMk/>
            <pc:sldMk cId="1127528339" sldId="269"/>
            <ac:picMk id="11" creationId="{08B5063B-4D64-47F2-AF97-2AC67E12908B}"/>
          </ac:picMkLst>
        </pc:picChg>
      </pc:sldChg>
      <pc:sldChg chg="addSp delSp modSp add mod modNotesTx">
        <pc:chgData name="Brent Harrell" userId="9695d412-c2cd-4134-9e45-b08a57d97f60" providerId="ADAL" clId="{5AEDDFEE-4780-401A-9DAD-24B18D7A3973}" dt="2022-12-28T19:39:59.820" v="24784" actId="20577"/>
        <pc:sldMkLst>
          <pc:docMk/>
          <pc:sldMk cId="170868240" sldId="270"/>
        </pc:sldMkLst>
        <pc:spChg chg="mod">
          <ac:chgData name="Brent Harrell" userId="9695d412-c2cd-4134-9e45-b08a57d97f60" providerId="ADAL" clId="{5AEDDFEE-4780-401A-9DAD-24B18D7A3973}" dt="2022-12-28T19:39:59.820" v="24784" actId="20577"/>
          <ac:spMkLst>
            <pc:docMk/>
            <pc:sldMk cId="170868240" sldId="270"/>
            <ac:spMk id="2" creationId="{AC2EC211-B1DD-4864-870F-E4194417202E}"/>
          </ac:spMkLst>
        </pc:spChg>
        <pc:spChg chg="del">
          <ac:chgData name="Brent Harrell" userId="9695d412-c2cd-4134-9e45-b08a57d97f60" providerId="ADAL" clId="{5AEDDFEE-4780-401A-9DAD-24B18D7A3973}" dt="2022-12-28T18:17:05.016" v="12799" actId="478"/>
          <ac:spMkLst>
            <pc:docMk/>
            <pc:sldMk cId="170868240" sldId="270"/>
            <ac:spMk id="3" creationId="{D17FDC7E-5D88-4C11-B5CC-9D6DECD4F17E}"/>
          </ac:spMkLst>
        </pc:spChg>
        <pc:spChg chg="add del mod">
          <ac:chgData name="Brent Harrell" userId="9695d412-c2cd-4134-9e45-b08a57d97f60" providerId="ADAL" clId="{5AEDDFEE-4780-401A-9DAD-24B18D7A3973}" dt="2022-12-28T16:10:44.312" v="5601" actId="478"/>
          <ac:spMkLst>
            <pc:docMk/>
            <pc:sldMk cId="170868240" sldId="270"/>
            <ac:spMk id="4" creationId="{C392FE4E-6F2E-49B7-808E-C6F36E1A9FAB}"/>
          </ac:spMkLst>
        </pc:spChg>
        <pc:spChg chg="add mod">
          <ac:chgData name="Brent Harrell" userId="9695d412-c2cd-4134-9e45-b08a57d97f60" providerId="ADAL" clId="{5AEDDFEE-4780-401A-9DAD-24B18D7A3973}" dt="2022-12-28T18:39:08.239" v="12815" actId="179"/>
          <ac:spMkLst>
            <pc:docMk/>
            <pc:sldMk cId="170868240" sldId="270"/>
            <ac:spMk id="5" creationId="{C0C8A4FC-2371-43DC-87BA-10328682134A}"/>
          </ac:spMkLst>
        </pc:spChg>
        <pc:spChg chg="add del mod">
          <ac:chgData name="Brent Harrell" userId="9695d412-c2cd-4134-9e45-b08a57d97f60" providerId="ADAL" clId="{5AEDDFEE-4780-401A-9DAD-24B18D7A3973}" dt="2022-12-28T16:16:28.688" v="5997" actId="478"/>
          <ac:spMkLst>
            <pc:docMk/>
            <pc:sldMk cId="170868240" sldId="270"/>
            <ac:spMk id="10" creationId="{A81F422B-64BE-48D8-AABB-9DBA9791503A}"/>
          </ac:spMkLst>
        </pc:spChg>
        <pc:spChg chg="add del mod">
          <ac:chgData name="Brent Harrell" userId="9695d412-c2cd-4134-9e45-b08a57d97f60" providerId="ADAL" clId="{5AEDDFEE-4780-401A-9DAD-24B18D7A3973}" dt="2022-12-28T16:16:27.625" v="5996" actId="478"/>
          <ac:spMkLst>
            <pc:docMk/>
            <pc:sldMk cId="170868240" sldId="270"/>
            <ac:spMk id="11" creationId="{7D19CDFA-3ED6-4F0F-AA0A-49F9BA608928}"/>
          </ac:spMkLst>
        </pc:spChg>
        <pc:spChg chg="add mod">
          <ac:chgData name="Brent Harrell" userId="9695d412-c2cd-4134-9e45-b08a57d97f60" providerId="ADAL" clId="{5AEDDFEE-4780-401A-9DAD-24B18D7A3973}" dt="2022-12-28T18:17:05.195" v="12800"/>
          <ac:spMkLst>
            <pc:docMk/>
            <pc:sldMk cId="170868240" sldId="270"/>
            <ac:spMk id="12" creationId="{724179D1-6328-4F58-8E36-5A0F480EFDC0}"/>
          </ac:spMkLst>
        </pc:spChg>
        <pc:graphicFrameChg chg="mod modGraphic">
          <ac:chgData name="Brent Harrell" userId="9695d412-c2cd-4134-9e45-b08a57d97f60" providerId="ADAL" clId="{5AEDDFEE-4780-401A-9DAD-24B18D7A3973}" dt="2022-12-28T16:22:47.868" v="6324" actId="692"/>
          <ac:graphicFrameMkLst>
            <pc:docMk/>
            <pc:sldMk cId="170868240" sldId="270"/>
            <ac:graphicFrameMk id="6" creationId="{7D5C6001-CD41-41BF-95DB-18F62921E870}"/>
          </ac:graphicFrameMkLst>
        </pc:graphicFrameChg>
        <pc:graphicFrameChg chg="mod">
          <ac:chgData name="Brent Harrell" userId="9695d412-c2cd-4134-9e45-b08a57d97f60" providerId="ADAL" clId="{5AEDDFEE-4780-401A-9DAD-24B18D7A3973}" dt="2022-12-28T16:04:45.702" v="4963" actId="12100"/>
          <ac:graphicFrameMkLst>
            <pc:docMk/>
            <pc:sldMk cId="170868240" sldId="270"/>
            <ac:graphicFrameMk id="7" creationId="{426C4AA7-07A8-42BD-8FEF-4114717238DE}"/>
          </ac:graphicFrameMkLst>
        </pc:graphicFrameChg>
        <pc:graphicFrameChg chg="mod">
          <ac:chgData name="Brent Harrell" userId="9695d412-c2cd-4134-9e45-b08a57d97f60" providerId="ADAL" clId="{5AEDDFEE-4780-401A-9DAD-24B18D7A3973}" dt="2022-12-28T16:04:51.160" v="4965" actId="12100"/>
          <ac:graphicFrameMkLst>
            <pc:docMk/>
            <pc:sldMk cId="170868240" sldId="270"/>
            <ac:graphicFrameMk id="8" creationId="{17BEBCBC-F09F-44D6-9902-AF53DA4EDA28}"/>
          </ac:graphicFrameMkLst>
        </pc:graphicFrameChg>
        <pc:graphicFrameChg chg="mod">
          <ac:chgData name="Brent Harrell" userId="9695d412-c2cd-4134-9e45-b08a57d97f60" providerId="ADAL" clId="{5AEDDFEE-4780-401A-9DAD-24B18D7A3973}" dt="2022-12-28T16:04:54.274" v="4966" actId="12100"/>
          <ac:graphicFrameMkLst>
            <pc:docMk/>
            <pc:sldMk cId="170868240" sldId="270"/>
            <ac:graphicFrameMk id="9" creationId="{1A4A6DB9-A3FA-480B-8F15-BB5ACCF02AE4}"/>
          </ac:graphicFrameMkLst>
        </pc:graphicFrameChg>
      </pc:sldChg>
      <pc:sldChg chg="addSp delSp modSp new mod ord modNotesTx">
        <pc:chgData name="Brent Harrell" userId="9695d412-c2cd-4134-9e45-b08a57d97f60" providerId="ADAL" clId="{5AEDDFEE-4780-401A-9DAD-24B18D7A3973}" dt="2022-12-28T19:21:40.517" v="19491" actId="20577"/>
        <pc:sldMkLst>
          <pc:docMk/>
          <pc:sldMk cId="3432270533" sldId="271"/>
        </pc:sldMkLst>
        <pc:spChg chg="mod">
          <ac:chgData name="Brent Harrell" userId="9695d412-c2cd-4134-9e45-b08a57d97f60" providerId="ADAL" clId="{5AEDDFEE-4780-401A-9DAD-24B18D7A3973}" dt="2022-12-28T16:14:53.106" v="5981" actId="20577"/>
          <ac:spMkLst>
            <pc:docMk/>
            <pc:sldMk cId="3432270533" sldId="271"/>
            <ac:spMk id="2" creationId="{B7BCC08B-11B2-4355-A4F7-78497D617C55}"/>
          </ac:spMkLst>
        </pc:spChg>
        <pc:spChg chg="del">
          <ac:chgData name="Brent Harrell" userId="9695d412-c2cd-4134-9e45-b08a57d97f60" providerId="ADAL" clId="{5AEDDFEE-4780-401A-9DAD-24B18D7A3973}" dt="2022-12-28T18:17:01.183" v="12797" actId="478"/>
          <ac:spMkLst>
            <pc:docMk/>
            <pc:sldMk cId="3432270533" sldId="271"/>
            <ac:spMk id="3" creationId="{451CAA46-292C-4519-B927-C04BA6500834}"/>
          </ac:spMkLst>
        </pc:spChg>
        <pc:spChg chg="mod">
          <ac:chgData name="Brent Harrell" userId="9695d412-c2cd-4134-9e45-b08a57d97f60" providerId="ADAL" clId="{5AEDDFEE-4780-401A-9DAD-24B18D7A3973}" dt="2022-12-28T17:22:36.241" v="9050" actId="404"/>
          <ac:spMkLst>
            <pc:docMk/>
            <pc:sldMk cId="3432270533" sldId="271"/>
            <ac:spMk id="4" creationId="{EB9AE407-C339-4D55-AA4A-372F583FEF36}"/>
          </ac:spMkLst>
        </pc:spChg>
        <pc:spChg chg="add mod">
          <ac:chgData name="Brent Harrell" userId="9695d412-c2cd-4134-9e45-b08a57d97f60" providerId="ADAL" clId="{5AEDDFEE-4780-401A-9DAD-24B18D7A3973}" dt="2022-12-28T18:17:01.368" v="12798"/>
          <ac:spMkLst>
            <pc:docMk/>
            <pc:sldMk cId="3432270533" sldId="271"/>
            <ac:spMk id="5" creationId="{1F1E0BC2-8ECD-4510-BB18-5C94EF3D0766}"/>
          </ac:spMkLst>
        </pc:spChg>
      </pc:sldChg>
      <pc:sldChg chg="addSp delSp modSp add mod modNotesTx">
        <pc:chgData name="Brent Harrell" userId="9695d412-c2cd-4134-9e45-b08a57d97f60" providerId="ADAL" clId="{5AEDDFEE-4780-401A-9DAD-24B18D7A3973}" dt="2022-12-28T19:40:05.027" v="24800" actId="20577"/>
        <pc:sldMkLst>
          <pc:docMk/>
          <pc:sldMk cId="2494027235" sldId="272"/>
        </pc:sldMkLst>
        <pc:spChg chg="mod">
          <ac:chgData name="Brent Harrell" userId="9695d412-c2cd-4134-9e45-b08a57d97f60" providerId="ADAL" clId="{5AEDDFEE-4780-401A-9DAD-24B18D7A3973}" dt="2022-12-28T19:40:05.027" v="24800" actId="20577"/>
          <ac:spMkLst>
            <pc:docMk/>
            <pc:sldMk cId="2494027235" sldId="272"/>
            <ac:spMk id="2" creationId="{AC2EC211-B1DD-4864-870F-E4194417202E}"/>
          </ac:spMkLst>
        </pc:spChg>
        <pc:spChg chg="del">
          <ac:chgData name="Brent Harrell" userId="9695d412-c2cd-4134-9e45-b08a57d97f60" providerId="ADAL" clId="{5AEDDFEE-4780-401A-9DAD-24B18D7A3973}" dt="2022-12-28T18:17:08.161" v="12801" actId="478"/>
          <ac:spMkLst>
            <pc:docMk/>
            <pc:sldMk cId="2494027235" sldId="272"/>
            <ac:spMk id="3" creationId="{D17FDC7E-5D88-4C11-B5CC-9D6DECD4F17E}"/>
          </ac:spMkLst>
        </pc:spChg>
        <pc:spChg chg="mod">
          <ac:chgData name="Brent Harrell" userId="9695d412-c2cd-4134-9e45-b08a57d97f60" providerId="ADAL" clId="{5AEDDFEE-4780-401A-9DAD-24B18D7A3973}" dt="2022-12-28T17:23:35.569" v="9054" actId="14100"/>
          <ac:spMkLst>
            <pc:docMk/>
            <pc:sldMk cId="2494027235" sldId="272"/>
            <ac:spMk id="5" creationId="{C0C8A4FC-2371-43DC-87BA-10328682134A}"/>
          </ac:spMkLst>
        </pc:spChg>
        <pc:spChg chg="add mod">
          <ac:chgData name="Brent Harrell" userId="9695d412-c2cd-4134-9e45-b08a57d97f60" providerId="ADAL" clId="{5AEDDFEE-4780-401A-9DAD-24B18D7A3973}" dt="2022-12-28T18:17:08.347" v="12802"/>
          <ac:spMkLst>
            <pc:docMk/>
            <pc:sldMk cId="2494027235" sldId="272"/>
            <ac:spMk id="11" creationId="{7BB5011F-A239-4F24-9E5F-FEE88A7046E6}"/>
          </ac:spMkLst>
        </pc:spChg>
        <pc:graphicFrameChg chg="mod">
          <ac:chgData name="Brent Harrell" userId="9695d412-c2cd-4134-9e45-b08a57d97f60" providerId="ADAL" clId="{5AEDDFEE-4780-401A-9DAD-24B18D7A3973}" dt="2022-12-28T17:25:07.895" v="9064" actId="1076"/>
          <ac:graphicFrameMkLst>
            <pc:docMk/>
            <pc:sldMk cId="2494027235" sldId="272"/>
            <ac:graphicFrameMk id="6" creationId="{7D5C6001-CD41-41BF-95DB-18F62921E870}"/>
          </ac:graphicFrameMkLst>
        </pc:graphicFrameChg>
        <pc:graphicFrameChg chg="del">
          <ac:chgData name="Brent Harrell" userId="9695d412-c2cd-4134-9e45-b08a57d97f60" providerId="ADAL" clId="{5AEDDFEE-4780-401A-9DAD-24B18D7A3973}" dt="2022-12-28T16:20:31.640" v="6302" actId="21"/>
          <ac:graphicFrameMkLst>
            <pc:docMk/>
            <pc:sldMk cId="2494027235" sldId="272"/>
            <ac:graphicFrameMk id="7" creationId="{426C4AA7-07A8-42BD-8FEF-4114717238DE}"/>
          </ac:graphicFrameMkLst>
        </pc:graphicFrameChg>
        <pc:graphicFrameChg chg="add mod">
          <ac:chgData name="Brent Harrell" userId="9695d412-c2cd-4134-9e45-b08a57d97f60" providerId="ADAL" clId="{5AEDDFEE-4780-401A-9DAD-24B18D7A3973}" dt="2022-12-28T16:22:39.623" v="6323"/>
          <ac:graphicFrameMkLst>
            <pc:docMk/>
            <pc:sldMk cId="2494027235" sldId="272"/>
            <ac:graphicFrameMk id="10" creationId="{CEC57714-DAF4-4D90-90F1-9E891B0A1D96}"/>
          </ac:graphicFrameMkLst>
        </pc:graphicFrameChg>
      </pc:sldChg>
      <pc:sldChg chg="addSp delSp modSp add mod ord modNotesTx">
        <pc:chgData name="Brent Harrell" userId="9695d412-c2cd-4134-9e45-b08a57d97f60" providerId="ADAL" clId="{5AEDDFEE-4780-401A-9DAD-24B18D7A3973}" dt="2022-12-28T19:40:09.227" v="24806" actId="20577"/>
        <pc:sldMkLst>
          <pc:docMk/>
          <pc:sldMk cId="135834201" sldId="273"/>
        </pc:sldMkLst>
        <pc:spChg chg="mod">
          <ac:chgData name="Brent Harrell" userId="9695d412-c2cd-4134-9e45-b08a57d97f60" providerId="ADAL" clId="{5AEDDFEE-4780-401A-9DAD-24B18D7A3973}" dt="2022-12-28T19:40:09.227" v="24806" actId="20577"/>
          <ac:spMkLst>
            <pc:docMk/>
            <pc:sldMk cId="135834201" sldId="273"/>
            <ac:spMk id="2" creationId="{AC2EC211-B1DD-4864-870F-E4194417202E}"/>
          </ac:spMkLst>
        </pc:spChg>
        <pc:spChg chg="del">
          <ac:chgData name="Brent Harrell" userId="9695d412-c2cd-4134-9e45-b08a57d97f60" providerId="ADAL" clId="{5AEDDFEE-4780-401A-9DAD-24B18D7A3973}" dt="2022-12-28T18:17:11.320" v="12803" actId="478"/>
          <ac:spMkLst>
            <pc:docMk/>
            <pc:sldMk cId="135834201" sldId="273"/>
            <ac:spMk id="3" creationId="{D17FDC7E-5D88-4C11-B5CC-9D6DECD4F17E}"/>
          </ac:spMkLst>
        </pc:spChg>
        <pc:spChg chg="mod">
          <ac:chgData name="Brent Harrell" userId="9695d412-c2cd-4134-9e45-b08a57d97f60" providerId="ADAL" clId="{5AEDDFEE-4780-401A-9DAD-24B18D7A3973}" dt="2022-12-28T17:23:40.091" v="9055" actId="14100"/>
          <ac:spMkLst>
            <pc:docMk/>
            <pc:sldMk cId="135834201" sldId="273"/>
            <ac:spMk id="5" creationId="{C0C8A4FC-2371-43DC-87BA-10328682134A}"/>
          </ac:spMkLst>
        </pc:spChg>
        <pc:spChg chg="add mod">
          <ac:chgData name="Brent Harrell" userId="9695d412-c2cd-4134-9e45-b08a57d97f60" providerId="ADAL" clId="{5AEDDFEE-4780-401A-9DAD-24B18D7A3973}" dt="2022-12-28T18:17:11.490" v="12804"/>
          <ac:spMkLst>
            <pc:docMk/>
            <pc:sldMk cId="135834201" sldId="273"/>
            <ac:spMk id="11" creationId="{50D98A82-2C62-42E3-AB6F-272403CADD6E}"/>
          </ac:spMkLst>
        </pc:spChg>
        <pc:graphicFrameChg chg="mod">
          <ac:chgData name="Brent Harrell" userId="9695d412-c2cd-4134-9e45-b08a57d97f60" providerId="ADAL" clId="{5AEDDFEE-4780-401A-9DAD-24B18D7A3973}" dt="2022-12-28T17:25:16.775" v="9065" actId="1076"/>
          <ac:graphicFrameMkLst>
            <pc:docMk/>
            <pc:sldMk cId="135834201" sldId="273"/>
            <ac:graphicFrameMk id="6" creationId="{7D5C6001-CD41-41BF-95DB-18F62921E870}"/>
          </ac:graphicFrameMkLst>
        </pc:graphicFrameChg>
        <pc:graphicFrameChg chg="mod">
          <ac:chgData name="Brent Harrell" userId="9695d412-c2cd-4134-9e45-b08a57d97f60" providerId="ADAL" clId="{5AEDDFEE-4780-401A-9DAD-24B18D7A3973}" dt="2022-12-28T17:25:47.160" v="9066" actId="1076"/>
          <ac:graphicFrameMkLst>
            <pc:docMk/>
            <pc:sldMk cId="135834201" sldId="273"/>
            <ac:graphicFrameMk id="7" creationId="{426C4AA7-07A8-42BD-8FEF-4114717238DE}"/>
          </ac:graphicFrameMkLst>
        </pc:graphicFrameChg>
        <pc:graphicFrameChg chg="del">
          <ac:chgData name="Brent Harrell" userId="9695d412-c2cd-4134-9e45-b08a57d97f60" providerId="ADAL" clId="{5AEDDFEE-4780-401A-9DAD-24B18D7A3973}" dt="2022-12-28T16:25:25.481" v="6732" actId="21"/>
          <ac:graphicFrameMkLst>
            <pc:docMk/>
            <pc:sldMk cId="135834201" sldId="273"/>
            <ac:graphicFrameMk id="8" creationId="{17BEBCBC-F09F-44D6-9902-AF53DA4EDA28}"/>
          </ac:graphicFrameMkLst>
        </pc:graphicFrameChg>
        <pc:graphicFrameChg chg="add mod">
          <ac:chgData name="Brent Harrell" userId="9695d412-c2cd-4134-9e45-b08a57d97f60" providerId="ADAL" clId="{5AEDDFEE-4780-401A-9DAD-24B18D7A3973}" dt="2022-12-28T16:29:38.579" v="6836" actId="692"/>
          <ac:graphicFrameMkLst>
            <pc:docMk/>
            <pc:sldMk cId="135834201" sldId="273"/>
            <ac:graphicFrameMk id="10" creationId="{AF706F94-B677-45B9-9C06-801F88EAB5AE}"/>
          </ac:graphicFrameMkLst>
        </pc:graphicFrameChg>
      </pc:sldChg>
      <pc:sldChg chg="add del">
        <pc:chgData name="Brent Harrell" userId="9695d412-c2cd-4134-9e45-b08a57d97f60" providerId="ADAL" clId="{5AEDDFEE-4780-401A-9DAD-24B18D7A3973}" dt="2022-12-28T16:25:02.558" v="6728" actId="2890"/>
        <pc:sldMkLst>
          <pc:docMk/>
          <pc:sldMk cId="2728348597" sldId="273"/>
        </pc:sldMkLst>
      </pc:sldChg>
      <pc:sldChg chg="addSp delSp modSp add mod ord modNotesTx">
        <pc:chgData name="Brent Harrell" userId="9695d412-c2cd-4134-9e45-b08a57d97f60" providerId="ADAL" clId="{5AEDDFEE-4780-401A-9DAD-24B18D7A3973}" dt="2022-12-28T19:46:12.268" v="26525" actId="5793"/>
        <pc:sldMkLst>
          <pc:docMk/>
          <pc:sldMk cId="2972853477" sldId="274"/>
        </pc:sldMkLst>
        <pc:spChg chg="mod">
          <ac:chgData name="Brent Harrell" userId="9695d412-c2cd-4134-9e45-b08a57d97f60" providerId="ADAL" clId="{5AEDDFEE-4780-401A-9DAD-24B18D7A3973}" dt="2022-12-28T19:40:14.550" v="24813" actId="20577"/>
          <ac:spMkLst>
            <pc:docMk/>
            <pc:sldMk cId="2972853477" sldId="274"/>
            <ac:spMk id="2" creationId="{AC2EC211-B1DD-4864-870F-E4194417202E}"/>
          </ac:spMkLst>
        </pc:spChg>
        <pc:spChg chg="del">
          <ac:chgData name="Brent Harrell" userId="9695d412-c2cd-4134-9e45-b08a57d97f60" providerId="ADAL" clId="{5AEDDFEE-4780-401A-9DAD-24B18D7A3973}" dt="2022-12-28T18:17:15.512" v="12805" actId="478"/>
          <ac:spMkLst>
            <pc:docMk/>
            <pc:sldMk cId="2972853477" sldId="274"/>
            <ac:spMk id="3" creationId="{D17FDC7E-5D88-4C11-B5CC-9D6DECD4F17E}"/>
          </ac:spMkLst>
        </pc:spChg>
        <pc:spChg chg="del mod">
          <ac:chgData name="Brent Harrell" userId="9695d412-c2cd-4134-9e45-b08a57d97f60" providerId="ADAL" clId="{5AEDDFEE-4780-401A-9DAD-24B18D7A3973}" dt="2022-12-28T17:24:29.734" v="9062" actId="478"/>
          <ac:spMkLst>
            <pc:docMk/>
            <pc:sldMk cId="2972853477" sldId="274"/>
            <ac:spMk id="5" creationId="{C0C8A4FC-2371-43DC-87BA-10328682134A}"/>
          </ac:spMkLst>
        </pc:spChg>
        <pc:spChg chg="add mod">
          <ac:chgData name="Brent Harrell" userId="9695d412-c2cd-4134-9e45-b08a57d97f60" providerId="ADAL" clId="{5AEDDFEE-4780-401A-9DAD-24B18D7A3973}" dt="2022-12-28T19:39:48.573" v="24775" actId="20577"/>
          <ac:spMkLst>
            <pc:docMk/>
            <pc:sldMk cId="2972853477" sldId="274"/>
            <ac:spMk id="13" creationId="{E5FF60EF-D87C-43AE-A4E6-43EFD3075972}"/>
          </ac:spMkLst>
        </pc:spChg>
        <pc:spChg chg="add mod">
          <ac:chgData name="Brent Harrell" userId="9695d412-c2cd-4134-9e45-b08a57d97f60" providerId="ADAL" clId="{5AEDDFEE-4780-401A-9DAD-24B18D7A3973}" dt="2022-12-28T18:17:15.677" v="12806"/>
          <ac:spMkLst>
            <pc:docMk/>
            <pc:sldMk cId="2972853477" sldId="274"/>
            <ac:spMk id="14" creationId="{92D53B81-24C9-4262-8ECE-16423B42667B}"/>
          </ac:spMkLst>
        </pc:spChg>
        <pc:graphicFrameChg chg="mod">
          <ac:chgData name="Brent Harrell" userId="9695d412-c2cd-4134-9e45-b08a57d97f60" providerId="ADAL" clId="{5AEDDFEE-4780-401A-9DAD-24B18D7A3973}" dt="2022-12-28T17:24:05.807" v="9058" actId="1076"/>
          <ac:graphicFrameMkLst>
            <pc:docMk/>
            <pc:sldMk cId="2972853477" sldId="274"/>
            <ac:graphicFrameMk id="6" creationId="{7D5C6001-CD41-41BF-95DB-18F62921E870}"/>
          </ac:graphicFrameMkLst>
        </pc:graphicFrameChg>
        <pc:graphicFrameChg chg="mod">
          <ac:chgData name="Brent Harrell" userId="9695d412-c2cd-4134-9e45-b08a57d97f60" providerId="ADAL" clId="{5AEDDFEE-4780-401A-9DAD-24B18D7A3973}" dt="2022-12-28T16:36:51.938" v="7587" actId="1076"/>
          <ac:graphicFrameMkLst>
            <pc:docMk/>
            <pc:sldMk cId="2972853477" sldId="274"/>
            <ac:graphicFrameMk id="7" creationId="{426C4AA7-07A8-42BD-8FEF-4114717238DE}"/>
          </ac:graphicFrameMkLst>
        </pc:graphicFrameChg>
        <pc:graphicFrameChg chg="mod">
          <ac:chgData name="Brent Harrell" userId="9695d412-c2cd-4134-9e45-b08a57d97f60" providerId="ADAL" clId="{5AEDDFEE-4780-401A-9DAD-24B18D7A3973}" dt="2022-12-28T16:37:00.640" v="7588" actId="1076"/>
          <ac:graphicFrameMkLst>
            <pc:docMk/>
            <pc:sldMk cId="2972853477" sldId="274"/>
            <ac:graphicFrameMk id="8" creationId="{17BEBCBC-F09F-44D6-9902-AF53DA4EDA28}"/>
          </ac:graphicFrameMkLst>
        </pc:graphicFrameChg>
        <pc:graphicFrameChg chg="del">
          <ac:chgData name="Brent Harrell" userId="9695d412-c2cd-4134-9e45-b08a57d97f60" providerId="ADAL" clId="{5AEDDFEE-4780-401A-9DAD-24B18D7A3973}" dt="2022-12-28T16:34:23.154" v="7576" actId="21"/>
          <ac:graphicFrameMkLst>
            <pc:docMk/>
            <pc:sldMk cId="2972853477" sldId="274"/>
            <ac:graphicFrameMk id="9" creationId="{1A4A6DB9-A3FA-480B-8F15-BB5ACCF02AE4}"/>
          </ac:graphicFrameMkLst>
        </pc:graphicFrameChg>
        <pc:graphicFrameChg chg="add mod">
          <ac:chgData name="Brent Harrell" userId="9695d412-c2cd-4134-9e45-b08a57d97f60" providerId="ADAL" clId="{5AEDDFEE-4780-401A-9DAD-24B18D7A3973}" dt="2022-12-28T16:34:37.597" v="7578" actId="571"/>
          <ac:graphicFrameMkLst>
            <pc:docMk/>
            <pc:sldMk cId="2972853477" sldId="274"/>
            <ac:graphicFrameMk id="10" creationId="{B40CD330-7461-4DDB-B96B-C86C52153B3D}"/>
          </ac:graphicFrameMkLst>
        </pc:graphicFrameChg>
        <pc:graphicFrameChg chg="add mod">
          <ac:chgData name="Brent Harrell" userId="9695d412-c2cd-4134-9e45-b08a57d97f60" providerId="ADAL" clId="{5AEDDFEE-4780-401A-9DAD-24B18D7A3973}" dt="2022-12-28T16:34:37.597" v="7578" actId="571"/>
          <ac:graphicFrameMkLst>
            <pc:docMk/>
            <pc:sldMk cId="2972853477" sldId="274"/>
            <ac:graphicFrameMk id="11" creationId="{A5F52C67-2F34-4D4B-8B8E-916EC92EE293}"/>
          </ac:graphicFrameMkLst>
        </pc:graphicFrameChg>
        <pc:graphicFrameChg chg="add mod">
          <ac:chgData name="Brent Harrell" userId="9695d412-c2cd-4134-9e45-b08a57d97f60" providerId="ADAL" clId="{5AEDDFEE-4780-401A-9DAD-24B18D7A3973}" dt="2022-12-28T17:26:20.536" v="9069" actId="692"/>
          <ac:graphicFrameMkLst>
            <pc:docMk/>
            <pc:sldMk cId="2972853477" sldId="274"/>
            <ac:graphicFrameMk id="12" creationId="{4D7BAED1-C986-4BEF-A1C5-0FB88CD2FC57}"/>
          </ac:graphicFrameMkLst>
        </pc:graphicFrameChg>
      </pc:sldChg>
      <pc:sldChg chg="addSp delSp modSp add mod modClrScheme chgLayout modNotesTx">
        <pc:chgData name="Brent Harrell" userId="9695d412-c2cd-4134-9e45-b08a57d97f60" providerId="ADAL" clId="{5AEDDFEE-4780-401A-9DAD-24B18D7A3973}" dt="2022-12-28T19:19:00.932" v="18989" actId="20577"/>
        <pc:sldMkLst>
          <pc:docMk/>
          <pc:sldMk cId="719542814" sldId="275"/>
        </pc:sldMkLst>
        <pc:spChg chg="mod ord">
          <ac:chgData name="Brent Harrell" userId="9695d412-c2cd-4134-9e45-b08a57d97f60" providerId="ADAL" clId="{5AEDDFEE-4780-401A-9DAD-24B18D7A3973}" dt="2022-12-28T16:39:55.360" v="7608" actId="700"/>
          <ac:spMkLst>
            <pc:docMk/>
            <pc:sldMk cId="719542814" sldId="275"/>
            <ac:spMk id="3" creationId="{F377ACCF-F7CE-49A3-BABC-61E7F3F18014}"/>
          </ac:spMkLst>
        </pc:spChg>
        <pc:spChg chg="add del mod">
          <ac:chgData name="Brent Harrell" userId="9695d412-c2cd-4134-9e45-b08a57d97f60" providerId="ADAL" clId="{5AEDDFEE-4780-401A-9DAD-24B18D7A3973}" dt="2022-12-28T16:40:08.462" v="7626" actId="478"/>
          <ac:spMkLst>
            <pc:docMk/>
            <pc:sldMk cId="719542814" sldId="275"/>
            <ac:spMk id="4" creationId="{29760D5A-FE81-4F9A-954B-B2C7F8593C03}"/>
          </ac:spMkLst>
        </pc:spChg>
        <pc:spChg chg="mod ord">
          <ac:chgData name="Brent Harrell" userId="9695d412-c2cd-4134-9e45-b08a57d97f60" providerId="ADAL" clId="{5AEDDFEE-4780-401A-9DAD-24B18D7A3973}" dt="2022-12-28T16:40:00.463" v="7624" actId="20577"/>
          <ac:spMkLst>
            <pc:docMk/>
            <pc:sldMk cId="719542814" sldId="275"/>
            <ac:spMk id="5" creationId="{30A54309-82FF-442F-8301-379F6E9C5954}"/>
          </ac:spMkLst>
        </pc:spChg>
        <pc:spChg chg="del mod ord">
          <ac:chgData name="Brent Harrell" userId="9695d412-c2cd-4134-9e45-b08a57d97f60" providerId="ADAL" clId="{5AEDDFEE-4780-401A-9DAD-24B18D7A3973}" dt="2022-12-28T16:40:06.129" v="7625" actId="478"/>
          <ac:spMkLst>
            <pc:docMk/>
            <pc:sldMk cId="719542814" sldId="275"/>
            <ac:spMk id="6" creationId="{B7B61BA6-7A70-4E21-95CB-AAD11D9178B0}"/>
          </ac:spMkLst>
        </pc:spChg>
      </pc:sldChg>
      <pc:sldChg chg="addSp delSp modSp new mod modNotesTx">
        <pc:chgData name="Brent Harrell" userId="9695d412-c2cd-4134-9e45-b08a57d97f60" providerId="ADAL" clId="{5AEDDFEE-4780-401A-9DAD-24B18D7A3973}" dt="2022-12-28T19:17:08.459" v="18503" actId="20577"/>
        <pc:sldMkLst>
          <pc:docMk/>
          <pc:sldMk cId="3190841945" sldId="276"/>
        </pc:sldMkLst>
        <pc:spChg chg="mod">
          <ac:chgData name="Brent Harrell" userId="9695d412-c2cd-4134-9e45-b08a57d97f60" providerId="ADAL" clId="{5AEDDFEE-4780-401A-9DAD-24B18D7A3973}" dt="2022-12-28T16:42:47.101" v="7811" actId="20577"/>
          <ac:spMkLst>
            <pc:docMk/>
            <pc:sldMk cId="3190841945" sldId="276"/>
            <ac:spMk id="2" creationId="{E1BAD7F1-D2C3-469B-985B-FAC29F2538E2}"/>
          </ac:spMkLst>
        </pc:spChg>
        <pc:spChg chg="del">
          <ac:chgData name="Brent Harrell" userId="9695d412-c2cd-4134-9e45-b08a57d97f60" providerId="ADAL" clId="{5AEDDFEE-4780-401A-9DAD-24B18D7A3973}" dt="2022-12-28T18:16:53.519" v="12795" actId="478"/>
          <ac:spMkLst>
            <pc:docMk/>
            <pc:sldMk cId="3190841945" sldId="276"/>
            <ac:spMk id="3" creationId="{D342D2C9-07BA-4F28-8DC9-26018492DE92}"/>
          </ac:spMkLst>
        </pc:spChg>
        <pc:spChg chg="mod">
          <ac:chgData name="Brent Harrell" userId="9695d412-c2cd-4134-9e45-b08a57d97f60" providerId="ADAL" clId="{5AEDDFEE-4780-401A-9DAD-24B18D7A3973}" dt="2022-12-28T17:12:10.427" v="8378" actId="20577"/>
          <ac:spMkLst>
            <pc:docMk/>
            <pc:sldMk cId="3190841945" sldId="276"/>
            <ac:spMk id="4" creationId="{DE3B91EA-C262-4665-A537-27E6EBA4570E}"/>
          </ac:spMkLst>
        </pc:spChg>
        <pc:spChg chg="add mod">
          <ac:chgData name="Brent Harrell" userId="9695d412-c2cd-4134-9e45-b08a57d97f60" providerId="ADAL" clId="{5AEDDFEE-4780-401A-9DAD-24B18D7A3973}" dt="2022-12-28T18:16:53.696" v="12796"/>
          <ac:spMkLst>
            <pc:docMk/>
            <pc:sldMk cId="3190841945" sldId="276"/>
            <ac:spMk id="5" creationId="{F4987FC8-B43F-4C4B-B035-B514EAD4EAAE}"/>
          </ac:spMkLst>
        </pc:spChg>
      </pc:sldChg>
      <pc:sldChg chg="addSp delSp modSp new mod modClrScheme chgLayout modNotesTx">
        <pc:chgData name="Brent Harrell" userId="9695d412-c2cd-4134-9e45-b08a57d97f60" providerId="ADAL" clId="{5AEDDFEE-4780-401A-9DAD-24B18D7A3973}" dt="2022-12-28T19:46:56.619" v="26755" actId="20577"/>
        <pc:sldMkLst>
          <pc:docMk/>
          <pc:sldMk cId="1793856526" sldId="277"/>
        </pc:sldMkLst>
        <pc:spChg chg="del mod ord">
          <ac:chgData name="Brent Harrell" userId="9695d412-c2cd-4134-9e45-b08a57d97f60" providerId="ADAL" clId="{5AEDDFEE-4780-401A-9DAD-24B18D7A3973}" dt="2022-12-28T18:00:39.937" v="11752" actId="700"/>
          <ac:spMkLst>
            <pc:docMk/>
            <pc:sldMk cId="1793856526" sldId="277"/>
            <ac:spMk id="2" creationId="{FF725EB5-68EC-4501-8FAC-658409FD12CB}"/>
          </ac:spMkLst>
        </pc:spChg>
        <pc:spChg chg="del mod ord">
          <ac:chgData name="Brent Harrell" userId="9695d412-c2cd-4134-9e45-b08a57d97f60" providerId="ADAL" clId="{5AEDDFEE-4780-401A-9DAD-24B18D7A3973}" dt="2022-12-28T18:00:39.937" v="11752" actId="700"/>
          <ac:spMkLst>
            <pc:docMk/>
            <pc:sldMk cId="1793856526" sldId="277"/>
            <ac:spMk id="3" creationId="{3BA89543-A859-4972-899D-27F818A867C2}"/>
          </ac:spMkLst>
        </pc:spChg>
        <pc:spChg chg="del mod ord">
          <ac:chgData name="Brent Harrell" userId="9695d412-c2cd-4134-9e45-b08a57d97f60" providerId="ADAL" clId="{5AEDDFEE-4780-401A-9DAD-24B18D7A3973}" dt="2022-12-28T18:17:23.377" v="12809" actId="478"/>
          <ac:spMkLst>
            <pc:docMk/>
            <pc:sldMk cId="1793856526" sldId="277"/>
            <ac:spMk id="4" creationId="{938F558A-0D3B-4DF0-9AAE-431126EDADE3}"/>
          </ac:spMkLst>
        </pc:spChg>
        <pc:spChg chg="add del mod ord">
          <ac:chgData name="Brent Harrell" userId="9695d412-c2cd-4134-9e45-b08a57d97f60" providerId="ADAL" clId="{5AEDDFEE-4780-401A-9DAD-24B18D7A3973}" dt="2022-12-28T18:04:31.287" v="12264" actId="700"/>
          <ac:spMkLst>
            <pc:docMk/>
            <pc:sldMk cId="1793856526" sldId="277"/>
            <ac:spMk id="5" creationId="{1113E6EC-7989-4057-8AA6-6806AD97B7C9}"/>
          </ac:spMkLst>
        </pc:spChg>
        <pc:spChg chg="add mod ord">
          <ac:chgData name="Brent Harrell" userId="9695d412-c2cd-4134-9e45-b08a57d97f60" providerId="ADAL" clId="{5AEDDFEE-4780-401A-9DAD-24B18D7A3973}" dt="2022-12-28T18:13:08.035" v="12688" actId="27636"/>
          <ac:spMkLst>
            <pc:docMk/>
            <pc:sldMk cId="1793856526" sldId="277"/>
            <ac:spMk id="6" creationId="{85F31EF8-2D55-41E0-979C-29B93A258111}"/>
          </ac:spMkLst>
        </pc:spChg>
        <pc:spChg chg="add mod ord">
          <ac:chgData name="Brent Harrell" userId="9695d412-c2cd-4134-9e45-b08a57d97f60" providerId="ADAL" clId="{5AEDDFEE-4780-401A-9DAD-24B18D7A3973}" dt="2022-12-28T18:12:56.289" v="12685" actId="27636"/>
          <ac:spMkLst>
            <pc:docMk/>
            <pc:sldMk cId="1793856526" sldId="277"/>
            <ac:spMk id="7" creationId="{02B9A5D4-C3DC-4C5F-BA32-86A5D0644D3F}"/>
          </ac:spMkLst>
        </pc:spChg>
        <pc:spChg chg="add mod ord">
          <ac:chgData name="Brent Harrell" userId="9695d412-c2cd-4134-9e45-b08a57d97f60" providerId="ADAL" clId="{5AEDDFEE-4780-401A-9DAD-24B18D7A3973}" dt="2022-12-28T18:13:17.613" v="12702" actId="1037"/>
          <ac:spMkLst>
            <pc:docMk/>
            <pc:sldMk cId="1793856526" sldId="277"/>
            <ac:spMk id="8" creationId="{3634AC9F-E0E5-4C0D-A835-C1FDEFF35F38}"/>
          </ac:spMkLst>
        </pc:spChg>
        <pc:spChg chg="add del mod ord">
          <ac:chgData name="Brent Harrell" userId="9695d412-c2cd-4134-9e45-b08a57d97f60" providerId="ADAL" clId="{5AEDDFEE-4780-401A-9DAD-24B18D7A3973}" dt="2022-12-28T18:04:31.287" v="12264" actId="700"/>
          <ac:spMkLst>
            <pc:docMk/>
            <pc:sldMk cId="1793856526" sldId="277"/>
            <ac:spMk id="9" creationId="{8E39D562-7094-4BD7-B46C-73285E039F55}"/>
          </ac:spMkLst>
        </pc:spChg>
        <pc:spChg chg="add mod ord">
          <ac:chgData name="Brent Harrell" userId="9695d412-c2cd-4134-9e45-b08a57d97f60" providerId="ADAL" clId="{5AEDDFEE-4780-401A-9DAD-24B18D7A3973}" dt="2022-12-28T18:12:47.759" v="12679" actId="1076"/>
          <ac:spMkLst>
            <pc:docMk/>
            <pc:sldMk cId="1793856526" sldId="277"/>
            <ac:spMk id="10" creationId="{EF1B52C5-5128-4223-9DFA-7016F5557C85}"/>
          </ac:spMkLst>
        </pc:spChg>
        <pc:spChg chg="add del mod ord">
          <ac:chgData name="Brent Harrell" userId="9695d412-c2cd-4134-9e45-b08a57d97f60" providerId="ADAL" clId="{5AEDDFEE-4780-401A-9DAD-24B18D7A3973}" dt="2022-12-28T18:07:51.557" v="12462" actId="478"/>
          <ac:spMkLst>
            <pc:docMk/>
            <pc:sldMk cId="1793856526" sldId="277"/>
            <ac:spMk id="11" creationId="{BE458BEA-0681-4B1A-BD12-5FB06B5BB165}"/>
          </ac:spMkLst>
        </pc:spChg>
        <pc:spChg chg="add del mod ord">
          <ac:chgData name="Brent Harrell" userId="9695d412-c2cd-4134-9e45-b08a57d97f60" providerId="ADAL" clId="{5AEDDFEE-4780-401A-9DAD-24B18D7A3973}" dt="2022-12-28T18:09:02.012" v="12497" actId="478"/>
          <ac:spMkLst>
            <pc:docMk/>
            <pc:sldMk cId="1793856526" sldId="277"/>
            <ac:spMk id="12" creationId="{831F2E28-697E-4D26-9ED4-5A7DD86A636B}"/>
          </ac:spMkLst>
        </pc:spChg>
        <pc:spChg chg="add del mod ord">
          <ac:chgData name="Brent Harrell" userId="9695d412-c2cd-4134-9e45-b08a57d97f60" providerId="ADAL" clId="{5AEDDFEE-4780-401A-9DAD-24B18D7A3973}" dt="2022-12-28T18:04:31.287" v="12264" actId="700"/>
          <ac:spMkLst>
            <pc:docMk/>
            <pc:sldMk cId="1793856526" sldId="277"/>
            <ac:spMk id="13" creationId="{0D255E2C-9723-4034-B9A5-754BD9757AD4}"/>
          </ac:spMkLst>
        </pc:spChg>
        <pc:spChg chg="add mod ord">
          <ac:chgData name="Brent Harrell" userId="9695d412-c2cd-4134-9e45-b08a57d97f60" providerId="ADAL" clId="{5AEDDFEE-4780-401A-9DAD-24B18D7A3973}" dt="2022-12-28T18:12:14.069" v="12663" actId="20577"/>
          <ac:spMkLst>
            <pc:docMk/>
            <pc:sldMk cId="1793856526" sldId="277"/>
            <ac:spMk id="14" creationId="{E97388DE-5E6A-40CC-A286-243E56345176}"/>
          </ac:spMkLst>
        </pc:spChg>
        <pc:spChg chg="add mod">
          <ac:chgData name="Brent Harrell" userId="9695d412-c2cd-4134-9e45-b08a57d97f60" providerId="ADAL" clId="{5AEDDFEE-4780-401A-9DAD-24B18D7A3973}" dt="2022-12-28T19:38:22.233" v="24762" actId="1038"/>
          <ac:spMkLst>
            <pc:docMk/>
            <pc:sldMk cId="1793856526" sldId="277"/>
            <ac:spMk id="18" creationId="{469AF71A-B7EB-4844-BC32-75E73ED9C90E}"/>
          </ac:spMkLst>
        </pc:spChg>
        <pc:spChg chg="add mod">
          <ac:chgData name="Brent Harrell" userId="9695d412-c2cd-4134-9e45-b08a57d97f60" providerId="ADAL" clId="{5AEDDFEE-4780-401A-9DAD-24B18D7A3973}" dt="2022-12-28T18:13:17.613" v="12702" actId="1037"/>
          <ac:spMkLst>
            <pc:docMk/>
            <pc:sldMk cId="1793856526" sldId="277"/>
            <ac:spMk id="19" creationId="{367CABCC-CA63-4F3F-993A-03F5C782F60B}"/>
          </ac:spMkLst>
        </pc:spChg>
        <pc:spChg chg="add mod">
          <ac:chgData name="Brent Harrell" userId="9695d412-c2cd-4134-9e45-b08a57d97f60" providerId="ADAL" clId="{5AEDDFEE-4780-401A-9DAD-24B18D7A3973}" dt="2022-12-28T18:17:23.530" v="12810"/>
          <ac:spMkLst>
            <pc:docMk/>
            <pc:sldMk cId="1793856526" sldId="277"/>
            <ac:spMk id="35" creationId="{61F981E7-DB1F-428D-A8ED-97FEF2293893}"/>
          </ac:spMkLst>
        </pc:spChg>
        <pc:cxnChg chg="add del mod">
          <ac:chgData name="Brent Harrell" userId="9695d412-c2cd-4134-9e45-b08a57d97f60" providerId="ADAL" clId="{5AEDDFEE-4780-401A-9DAD-24B18D7A3973}" dt="2022-12-28T18:11:47.940" v="12639" actId="14100"/>
          <ac:cxnSpMkLst>
            <pc:docMk/>
            <pc:sldMk cId="1793856526" sldId="277"/>
            <ac:cxnSpMk id="16" creationId="{5E19630B-8383-49A3-937D-D18655520978}"/>
          </ac:cxnSpMkLst>
        </pc:cxnChg>
        <pc:cxnChg chg="add mod">
          <ac:chgData name="Brent Harrell" userId="9695d412-c2cd-4134-9e45-b08a57d97f60" providerId="ADAL" clId="{5AEDDFEE-4780-401A-9DAD-24B18D7A3973}" dt="2022-12-28T19:38:25.102" v="24763" actId="14100"/>
          <ac:cxnSpMkLst>
            <pc:docMk/>
            <pc:sldMk cId="1793856526" sldId="277"/>
            <ac:cxnSpMk id="26" creationId="{AC80C0DF-B7BB-48BD-9DEF-F328A094B5CC}"/>
          </ac:cxnSpMkLst>
        </pc:cxnChg>
        <pc:cxnChg chg="add mod">
          <ac:chgData name="Brent Harrell" userId="9695d412-c2cd-4134-9e45-b08a57d97f60" providerId="ADAL" clId="{5AEDDFEE-4780-401A-9DAD-24B18D7A3973}" dt="2022-12-28T19:38:03.431" v="24756" actId="14100"/>
          <ac:cxnSpMkLst>
            <pc:docMk/>
            <pc:sldMk cId="1793856526" sldId="277"/>
            <ac:cxnSpMk id="30" creationId="{0B2AF460-3A7B-4C48-8046-E5418CAF96FE}"/>
          </ac:cxnSpMkLst>
        </pc:cxnChg>
      </pc:sldChg>
      <pc:sldMasterChg chg="delSp mod addSldLayout delSldLayout modSldLayout">
        <pc:chgData name="Brent Harrell" userId="9695d412-c2cd-4134-9e45-b08a57d97f60" providerId="ADAL" clId="{5AEDDFEE-4780-401A-9DAD-24B18D7A3973}" dt="2022-12-28T18:04:25.756" v="12263" actId="478"/>
        <pc:sldMasterMkLst>
          <pc:docMk/>
          <pc:sldMasterMk cId="2319061225" sldId="2147483648"/>
        </pc:sldMasterMkLst>
        <pc:spChg chg="del">
          <ac:chgData name="Brent Harrell" userId="9695d412-c2cd-4134-9e45-b08a57d97f60" providerId="ADAL" clId="{5AEDDFEE-4780-401A-9DAD-24B18D7A3973}" dt="2022-12-28T14:04:45.834" v="1197" actId="478"/>
          <ac:spMkLst>
            <pc:docMk/>
            <pc:sldMasterMk cId="2319061225" sldId="2147483648"/>
            <ac:spMk id="4" creationId="{C2AE9FDE-AF95-49F8-A927-35A23C9E6532}"/>
          </ac:spMkLst>
        </pc:spChg>
        <pc:spChg chg="del">
          <ac:chgData name="Brent Harrell" userId="9695d412-c2cd-4134-9e45-b08a57d97f60" providerId="ADAL" clId="{5AEDDFEE-4780-401A-9DAD-24B18D7A3973}" dt="2022-12-28T14:04:46.570" v="1198" actId="478"/>
          <ac:spMkLst>
            <pc:docMk/>
            <pc:sldMasterMk cId="2319061225" sldId="2147483648"/>
            <ac:spMk id="5" creationId="{CC2E900D-8FF9-4E80-860D-89C2D3B4E4E1}"/>
          </ac:spMkLst>
        </pc:spChg>
        <pc:sldLayoutChg chg="delSp mod">
          <pc:chgData name="Brent Harrell" userId="9695d412-c2cd-4134-9e45-b08a57d97f60" providerId="ADAL" clId="{5AEDDFEE-4780-401A-9DAD-24B18D7A3973}" dt="2022-12-28T14:04:37.042" v="1196" actId="478"/>
          <pc:sldLayoutMkLst>
            <pc:docMk/>
            <pc:sldMasterMk cId="2319061225" sldId="2147483648"/>
            <pc:sldLayoutMk cId="982124936" sldId="2147483650"/>
          </pc:sldLayoutMkLst>
          <pc:spChg chg="del">
            <ac:chgData name="Brent Harrell" userId="9695d412-c2cd-4134-9e45-b08a57d97f60" providerId="ADAL" clId="{5AEDDFEE-4780-401A-9DAD-24B18D7A3973}" dt="2022-12-28T14:04:36.481" v="1195" actId="478"/>
            <ac:spMkLst>
              <pc:docMk/>
              <pc:sldMasterMk cId="2319061225" sldId="2147483648"/>
              <pc:sldLayoutMk cId="982124936" sldId="2147483650"/>
              <ac:spMk id="4" creationId="{A39F5093-3C53-4152-B8FE-0522E0795269}"/>
            </ac:spMkLst>
          </pc:spChg>
          <pc:spChg chg="del">
            <ac:chgData name="Brent Harrell" userId="9695d412-c2cd-4134-9e45-b08a57d97f60" providerId="ADAL" clId="{5AEDDFEE-4780-401A-9DAD-24B18D7A3973}" dt="2022-12-28T14:04:37.042" v="1196" actId="478"/>
            <ac:spMkLst>
              <pc:docMk/>
              <pc:sldMasterMk cId="2319061225" sldId="2147483648"/>
              <pc:sldLayoutMk cId="982124936" sldId="2147483650"/>
              <ac:spMk id="5" creationId="{7727F11D-8AF8-44D6-A48B-D8C7779B8B08}"/>
            </ac:spMkLst>
          </pc:spChg>
        </pc:sldLayoutChg>
        <pc:sldLayoutChg chg="delSp mod">
          <pc:chgData name="Brent Harrell" userId="9695d412-c2cd-4134-9e45-b08a57d97f60" providerId="ADAL" clId="{5AEDDFEE-4780-401A-9DAD-24B18D7A3973}" dt="2022-12-28T14:04:33.444" v="1194" actId="478"/>
          <pc:sldLayoutMkLst>
            <pc:docMk/>
            <pc:sldMasterMk cId="2319061225" sldId="2147483648"/>
            <pc:sldLayoutMk cId="4249735939" sldId="2147483651"/>
          </pc:sldLayoutMkLst>
          <pc:spChg chg="del">
            <ac:chgData name="Brent Harrell" userId="9695d412-c2cd-4134-9e45-b08a57d97f60" providerId="ADAL" clId="{5AEDDFEE-4780-401A-9DAD-24B18D7A3973}" dt="2022-12-28T14:04:32.801" v="1193" actId="478"/>
            <ac:spMkLst>
              <pc:docMk/>
              <pc:sldMasterMk cId="2319061225" sldId="2147483648"/>
              <pc:sldLayoutMk cId="4249735939" sldId="2147483651"/>
              <ac:spMk id="4" creationId="{9C11EBF9-6826-475B-8079-C11128991BAE}"/>
            </ac:spMkLst>
          </pc:spChg>
          <pc:spChg chg="del">
            <ac:chgData name="Brent Harrell" userId="9695d412-c2cd-4134-9e45-b08a57d97f60" providerId="ADAL" clId="{5AEDDFEE-4780-401A-9DAD-24B18D7A3973}" dt="2022-12-28T14:04:33.444" v="1194" actId="478"/>
            <ac:spMkLst>
              <pc:docMk/>
              <pc:sldMasterMk cId="2319061225" sldId="2147483648"/>
              <pc:sldLayoutMk cId="4249735939" sldId="2147483651"/>
              <ac:spMk id="5" creationId="{3FB726A3-DF54-47D2-8C3A-34FD43A19E8E}"/>
            </ac:spMkLst>
          </pc:spChg>
        </pc:sldLayoutChg>
        <pc:sldLayoutChg chg="delSp modSp mod setBg">
          <pc:chgData name="Brent Harrell" userId="9695d412-c2cd-4134-9e45-b08a57d97f60" providerId="ADAL" clId="{5AEDDFEE-4780-401A-9DAD-24B18D7A3973}" dt="2022-12-28T14:03:47.562" v="1170" actId="478"/>
          <pc:sldLayoutMkLst>
            <pc:docMk/>
            <pc:sldMasterMk cId="2319061225" sldId="2147483648"/>
            <pc:sldLayoutMk cId="1165259451" sldId="2147483652"/>
          </pc:sldLayoutMkLst>
          <pc:spChg chg="del">
            <ac:chgData name="Brent Harrell" userId="9695d412-c2cd-4134-9e45-b08a57d97f60" providerId="ADAL" clId="{5AEDDFEE-4780-401A-9DAD-24B18D7A3973}" dt="2022-12-28T14:03:47.562" v="1170" actId="478"/>
            <ac:spMkLst>
              <pc:docMk/>
              <pc:sldMasterMk cId="2319061225" sldId="2147483648"/>
              <pc:sldLayoutMk cId="1165259451" sldId="2147483652"/>
              <ac:spMk id="5" creationId="{874DC36F-5D3E-439D-80B5-32633FC34434}"/>
            </ac:spMkLst>
          </pc:spChg>
          <pc:spChg chg="del">
            <ac:chgData name="Brent Harrell" userId="9695d412-c2cd-4134-9e45-b08a57d97f60" providerId="ADAL" clId="{5AEDDFEE-4780-401A-9DAD-24B18D7A3973}" dt="2022-12-28T14:03:45.369" v="1169" actId="478"/>
            <ac:spMkLst>
              <pc:docMk/>
              <pc:sldMasterMk cId="2319061225" sldId="2147483648"/>
              <pc:sldLayoutMk cId="1165259451" sldId="2147483652"/>
              <ac:spMk id="6" creationId="{6C710A8A-CEC9-4787-A745-C28DD965F7DD}"/>
            </ac:spMkLst>
          </pc:spChg>
          <pc:spChg chg="mod">
            <ac:chgData name="Brent Harrell" userId="9695d412-c2cd-4134-9e45-b08a57d97f60" providerId="ADAL" clId="{5AEDDFEE-4780-401A-9DAD-24B18D7A3973}" dt="2022-12-28T14:03:13.055" v="1165" actId="207"/>
            <ac:spMkLst>
              <pc:docMk/>
              <pc:sldMasterMk cId="2319061225" sldId="2147483648"/>
              <pc:sldLayoutMk cId="1165259451" sldId="2147483652"/>
              <ac:spMk id="12" creationId="{9D2AF524-D4B4-4A3A-9CE4-EDAFE1D5A37B}"/>
            </ac:spMkLst>
          </pc:spChg>
        </pc:sldLayoutChg>
        <pc:sldLayoutChg chg="delSp mod setBg">
          <pc:chgData name="Brent Harrell" userId="9695d412-c2cd-4134-9e45-b08a57d97f60" providerId="ADAL" clId="{5AEDDFEE-4780-401A-9DAD-24B18D7A3973}" dt="2022-12-28T14:03:55.008" v="1176" actId="478"/>
          <pc:sldLayoutMkLst>
            <pc:docMk/>
            <pc:sldMasterMk cId="2319061225" sldId="2147483648"/>
            <pc:sldLayoutMk cId="2432451945" sldId="2147483653"/>
          </pc:sldLayoutMkLst>
          <pc:spChg chg="del">
            <ac:chgData name="Brent Harrell" userId="9695d412-c2cd-4134-9e45-b08a57d97f60" providerId="ADAL" clId="{5AEDDFEE-4780-401A-9DAD-24B18D7A3973}" dt="2022-12-28T14:03:54.240" v="1175" actId="478"/>
            <ac:spMkLst>
              <pc:docMk/>
              <pc:sldMasterMk cId="2319061225" sldId="2147483648"/>
              <pc:sldLayoutMk cId="2432451945" sldId="2147483653"/>
              <ac:spMk id="7" creationId="{F255C16C-AA88-4BBF-8040-11ECFED618E0}"/>
            </ac:spMkLst>
          </pc:spChg>
          <pc:spChg chg="del">
            <ac:chgData name="Brent Harrell" userId="9695d412-c2cd-4134-9e45-b08a57d97f60" providerId="ADAL" clId="{5AEDDFEE-4780-401A-9DAD-24B18D7A3973}" dt="2022-12-28T14:03:55.008" v="1176" actId="478"/>
            <ac:spMkLst>
              <pc:docMk/>
              <pc:sldMasterMk cId="2319061225" sldId="2147483648"/>
              <pc:sldLayoutMk cId="2432451945" sldId="2147483653"/>
              <ac:spMk id="8" creationId="{CBE560E3-F935-488F-8F0E-191D7B6B54B8}"/>
            </ac:spMkLst>
          </pc:spChg>
        </pc:sldLayoutChg>
        <pc:sldLayoutChg chg="delSp modSp mod">
          <pc:chgData name="Brent Harrell" userId="9695d412-c2cd-4134-9e45-b08a57d97f60" providerId="ADAL" clId="{5AEDDFEE-4780-401A-9DAD-24B18D7A3973}" dt="2022-12-28T14:04:11.609" v="1186" actId="478"/>
          <pc:sldLayoutMkLst>
            <pc:docMk/>
            <pc:sldMasterMk cId="2319061225" sldId="2147483648"/>
            <pc:sldLayoutMk cId="3203065686" sldId="2147483654"/>
          </pc:sldLayoutMkLst>
          <pc:spChg chg="del">
            <ac:chgData name="Brent Harrell" userId="9695d412-c2cd-4134-9e45-b08a57d97f60" providerId="ADAL" clId="{5AEDDFEE-4780-401A-9DAD-24B18D7A3973}" dt="2022-12-28T14:04:10.823" v="1185" actId="478"/>
            <ac:spMkLst>
              <pc:docMk/>
              <pc:sldMasterMk cId="2319061225" sldId="2147483648"/>
              <pc:sldLayoutMk cId="3203065686" sldId="2147483654"/>
              <ac:spMk id="3" creationId="{D9303E9A-96BC-4283-A6E1-5948AEB119F4}"/>
            </ac:spMkLst>
          </pc:spChg>
          <pc:spChg chg="del">
            <ac:chgData name="Brent Harrell" userId="9695d412-c2cd-4134-9e45-b08a57d97f60" providerId="ADAL" clId="{5AEDDFEE-4780-401A-9DAD-24B18D7A3973}" dt="2022-12-28T14:04:11.609" v="1186" actId="478"/>
            <ac:spMkLst>
              <pc:docMk/>
              <pc:sldMasterMk cId="2319061225" sldId="2147483648"/>
              <pc:sldLayoutMk cId="3203065686" sldId="2147483654"/>
              <ac:spMk id="4" creationId="{45A19C49-052B-4D3E-B227-1D787463CE96}"/>
            </ac:spMkLst>
          </pc:spChg>
          <pc:picChg chg="mod">
            <ac:chgData name="Brent Harrell" userId="9695d412-c2cd-4134-9e45-b08a57d97f60" providerId="ADAL" clId="{5AEDDFEE-4780-401A-9DAD-24B18D7A3973}" dt="2022-12-28T14:03:18.828" v="1166" actId="207"/>
            <ac:picMkLst>
              <pc:docMk/>
              <pc:sldMasterMk cId="2319061225" sldId="2147483648"/>
              <pc:sldLayoutMk cId="3203065686" sldId="2147483654"/>
              <ac:picMk id="7" creationId="{AEE644D4-F9A4-4237-BD5C-4B97ABA9337E}"/>
            </ac:picMkLst>
          </pc:picChg>
        </pc:sldLayoutChg>
        <pc:sldLayoutChg chg="delSp mod">
          <pc:chgData name="Brent Harrell" userId="9695d412-c2cd-4134-9e45-b08a57d97f60" providerId="ADAL" clId="{5AEDDFEE-4780-401A-9DAD-24B18D7A3973}" dt="2022-12-28T14:03:52.463" v="1174" actId="478"/>
          <pc:sldLayoutMkLst>
            <pc:docMk/>
            <pc:sldMasterMk cId="2319061225" sldId="2147483648"/>
            <pc:sldLayoutMk cId="3118896713" sldId="2147483660"/>
          </pc:sldLayoutMkLst>
          <pc:spChg chg="del">
            <ac:chgData name="Brent Harrell" userId="9695d412-c2cd-4134-9e45-b08a57d97f60" providerId="ADAL" clId="{5AEDDFEE-4780-401A-9DAD-24B18D7A3973}" dt="2022-12-28T14:03:51.504" v="1173" actId="478"/>
            <ac:spMkLst>
              <pc:docMk/>
              <pc:sldMasterMk cId="2319061225" sldId="2147483648"/>
              <pc:sldLayoutMk cId="3118896713" sldId="2147483660"/>
              <ac:spMk id="7" creationId="{F255C16C-AA88-4BBF-8040-11ECFED618E0}"/>
            </ac:spMkLst>
          </pc:spChg>
          <pc:spChg chg="del">
            <ac:chgData name="Brent Harrell" userId="9695d412-c2cd-4134-9e45-b08a57d97f60" providerId="ADAL" clId="{5AEDDFEE-4780-401A-9DAD-24B18D7A3973}" dt="2022-12-28T14:03:52.463" v="1174" actId="478"/>
            <ac:spMkLst>
              <pc:docMk/>
              <pc:sldMasterMk cId="2319061225" sldId="2147483648"/>
              <pc:sldLayoutMk cId="3118896713" sldId="2147483660"/>
              <ac:spMk id="8" creationId="{CBE560E3-F935-488F-8F0E-191D7B6B54B8}"/>
            </ac:spMkLst>
          </pc:spChg>
        </pc:sldLayoutChg>
        <pc:sldLayoutChg chg="delSp mod">
          <pc:chgData name="Brent Harrell" userId="9695d412-c2cd-4134-9e45-b08a57d97f60" providerId="ADAL" clId="{5AEDDFEE-4780-401A-9DAD-24B18D7A3973}" dt="2022-12-28T14:04:04.144" v="1182" actId="478"/>
          <pc:sldLayoutMkLst>
            <pc:docMk/>
            <pc:sldMasterMk cId="2319061225" sldId="2147483648"/>
            <pc:sldLayoutMk cId="2857120649" sldId="2147483662"/>
          </pc:sldLayoutMkLst>
          <pc:spChg chg="del">
            <ac:chgData name="Brent Harrell" userId="9695d412-c2cd-4134-9e45-b08a57d97f60" providerId="ADAL" clId="{5AEDDFEE-4780-401A-9DAD-24B18D7A3973}" dt="2022-12-28T14:04:03.527" v="1181" actId="478"/>
            <ac:spMkLst>
              <pc:docMk/>
              <pc:sldMasterMk cId="2319061225" sldId="2147483648"/>
              <pc:sldLayoutMk cId="2857120649" sldId="2147483662"/>
              <ac:spMk id="7" creationId="{F255C16C-AA88-4BBF-8040-11ECFED618E0}"/>
            </ac:spMkLst>
          </pc:spChg>
          <pc:spChg chg="del">
            <ac:chgData name="Brent Harrell" userId="9695d412-c2cd-4134-9e45-b08a57d97f60" providerId="ADAL" clId="{5AEDDFEE-4780-401A-9DAD-24B18D7A3973}" dt="2022-12-28T14:04:04.144" v="1182" actId="478"/>
            <ac:spMkLst>
              <pc:docMk/>
              <pc:sldMasterMk cId="2319061225" sldId="2147483648"/>
              <pc:sldLayoutMk cId="2857120649" sldId="2147483662"/>
              <ac:spMk id="8" creationId="{CBE560E3-F935-488F-8F0E-191D7B6B54B8}"/>
            </ac:spMkLst>
          </pc:spChg>
        </pc:sldLayoutChg>
        <pc:sldLayoutChg chg="delSp mod">
          <pc:chgData name="Brent Harrell" userId="9695d412-c2cd-4134-9e45-b08a57d97f60" providerId="ADAL" clId="{5AEDDFEE-4780-401A-9DAD-24B18D7A3973}" dt="2022-12-28T14:04:08.559" v="1184" actId="478"/>
          <pc:sldLayoutMkLst>
            <pc:docMk/>
            <pc:sldMasterMk cId="2319061225" sldId="2147483648"/>
            <pc:sldLayoutMk cId="2951227852" sldId="2147483663"/>
          </pc:sldLayoutMkLst>
          <pc:spChg chg="del">
            <ac:chgData name="Brent Harrell" userId="9695d412-c2cd-4134-9e45-b08a57d97f60" providerId="ADAL" clId="{5AEDDFEE-4780-401A-9DAD-24B18D7A3973}" dt="2022-12-28T14:04:07.721" v="1183" actId="478"/>
            <ac:spMkLst>
              <pc:docMk/>
              <pc:sldMasterMk cId="2319061225" sldId="2147483648"/>
              <pc:sldLayoutMk cId="2951227852" sldId="2147483663"/>
              <ac:spMk id="7" creationId="{F255C16C-AA88-4BBF-8040-11ECFED618E0}"/>
            </ac:spMkLst>
          </pc:spChg>
          <pc:spChg chg="del">
            <ac:chgData name="Brent Harrell" userId="9695d412-c2cd-4134-9e45-b08a57d97f60" providerId="ADAL" clId="{5AEDDFEE-4780-401A-9DAD-24B18D7A3973}" dt="2022-12-28T14:04:08.559" v="1184" actId="478"/>
            <ac:spMkLst>
              <pc:docMk/>
              <pc:sldMasterMk cId="2319061225" sldId="2147483648"/>
              <pc:sldLayoutMk cId="2951227852" sldId="2147483663"/>
              <ac:spMk id="8" creationId="{CBE560E3-F935-488F-8F0E-191D7B6B54B8}"/>
            </ac:spMkLst>
          </pc:spChg>
        </pc:sldLayoutChg>
        <pc:sldLayoutChg chg="delSp mod">
          <pc:chgData name="Brent Harrell" userId="9695d412-c2cd-4134-9e45-b08a57d97f60" providerId="ADAL" clId="{5AEDDFEE-4780-401A-9DAD-24B18D7A3973}" dt="2022-12-28T14:03:49.869" v="1172" actId="478"/>
          <pc:sldLayoutMkLst>
            <pc:docMk/>
            <pc:sldMasterMk cId="2319061225" sldId="2147483648"/>
            <pc:sldLayoutMk cId="917780591" sldId="2147483664"/>
          </pc:sldLayoutMkLst>
          <pc:spChg chg="del">
            <ac:chgData name="Brent Harrell" userId="9695d412-c2cd-4134-9e45-b08a57d97f60" providerId="ADAL" clId="{5AEDDFEE-4780-401A-9DAD-24B18D7A3973}" dt="2022-12-28T14:03:49.869" v="1172" actId="478"/>
            <ac:spMkLst>
              <pc:docMk/>
              <pc:sldMasterMk cId="2319061225" sldId="2147483648"/>
              <pc:sldLayoutMk cId="917780591" sldId="2147483664"/>
              <ac:spMk id="21" creationId="{71F34533-9677-48AF-9374-976825F4BB7E}"/>
            </ac:spMkLst>
          </pc:spChg>
          <pc:spChg chg="del">
            <ac:chgData name="Brent Harrell" userId="9695d412-c2cd-4134-9e45-b08a57d97f60" providerId="ADAL" clId="{5AEDDFEE-4780-401A-9DAD-24B18D7A3973}" dt="2022-12-28T14:03:49.224" v="1171" actId="478"/>
            <ac:spMkLst>
              <pc:docMk/>
              <pc:sldMasterMk cId="2319061225" sldId="2147483648"/>
              <pc:sldLayoutMk cId="917780591" sldId="2147483664"/>
              <ac:spMk id="22" creationId="{4FAB8A26-B99E-4F96-8327-A932A14F2C03}"/>
            </ac:spMkLst>
          </pc:spChg>
        </pc:sldLayoutChg>
        <pc:sldLayoutChg chg="delSp mod">
          <pc:chgData name="Brent Harrell" userId="9695d412-c2cd-4134-9e45-b08a57d97f60" providerId="ADAL" clId="{5AEDDFEE-4780-401A-9DAD-24B18D7A3973}" dt="2022-12-28T14:03:57.176" v="1178" actId="478"/>
          <pc:sldLayoutMkLst>
            <pc:docMk/>
            <pc:sldMasterMk cId="2319061225" sldId="2147483648"/>
            <pc:sldLayoutMk cId="1291140423" sldId="2147483665"/>
          </pc:sldLayoutMkLst>
          <pc:spChg chg="del">
            <ac:chgData name="Brent Harrell" userId="9695d412-c2cd-4134-9e45-b08a57d97f60" providerId="ADAL" clId="{5AEDDFEE-4780-401A-9DAD-24B18D7A3973}" dt="2022-12-28T14:03:56.312" v="1177" actId="478"/>
            <ac:spMkLst>
              <pc:docMk/>
              <pc:sldMasterMk cId="2319061225" sldId="2147483648"/>
              <pc:sldLayoutMk cId="1291140423" sldId="2147483665"/>
              <ac:spMk id="9" creationId="{BF358517-D7B7-40D0-A9D0-B650C80898AC}"/>
            </ac:spMkLst>
          </pc:spChg>
          <pc:spChg chg="del">
            <ac:chgData name="Brent Harrell" userId="9695d412-c2cd-4134-9e45-b08a57d97f60" providerId="ADAL" clId="{5AEDDFEE-4780-401A-9DAD-24B18D7A3973}" dt="2022-12-28T14:03:57.176" v="1178" actId="478"/>
            <ac:spMkLst>
              <pc:docMk/>
              <pc:sldMasterMk cId="2319061225" sldId="2147483648"/>
              <pc:sldLayoutMk cId="1291140423" sldId="2147483665"/>
              <ac:spMk id="10" creationId="{6026D44C-0B39-4DE1-A0FC-5615DDAAE3CE}"/>
            </ac:spMkLst>
          </pc:spChg>
        </pc:sldLayoutChg>
        <pc:sldLayoutChg chg="delSp mod setBg">
          <pc:chgData name="Brent Harrell" userId="9695d412-c2cd-4134-9e45-b08a57d97f60" providerId="ADAL" clId="{5AEDDFEE-4780-401A-9DAD-24B18D7A3973}" dt="2022-12-28T14:04:25.593" v="1190"/>
          <pc:sldLayoutMkLst>
            <pc:docMk/>
            <pc:sldMasterMk cId="2319061225" sldId="2147483648"/>
            <pc:sldLayoutMk cId="1485277703" sldId="2147483666"/>
          </pc:sldLayoutMkLst>
          <pc:spChg chg="del">
            <ac:chgData name="Brent Harrell" userId="9695d412-c2cd-4134-9e45-b08a57d97f60" providerId="ADAL" clId="{5AEDDFEE-4780-401A-9DAD-24B18D7A3973}" dt="2022-12-28T14:04:13.575" v="1187" actId="478"/>
            <ac:spMkLst>
              <pc:docMk/>
              <pc:sldMasterMk cId="2319061225" sldId="2147483648"/>
              <pc:sldLayoutMk cId="1485277703" sldId="2147483666"/>
              <ac:spMk id="3" creationId="{7E085D26-FA83-4414-959E-98936A772670}"/>
            </ac:spMkLst>
          </pc:spChg>
          <pc:spChg chg="del">
            <ac:chgData name="Brent Harrell" userId="9695d412-c2cd-4134-9e45-b08a57d97f60" providerId="ADAL" clId="{5AEDDFEE-4780-401A-9DAD-24B18D7A3973}" dt="2022-12-28T14:04:14.161" v="1188" actId="478"/>
            <ac:spMkLst>
              <pc:docMk/>
              <pc:sldMasterMk cId="2319061225" sldId="2147483648"/>
              <pc:sldLayoutMk cId="1485277703" sldId="2147483666"/>
              <ac:spMk id="4" creationId="{1FB52E93-DE4C-4341-8D83-F0230E38B1A1}"/>
            </ac:spMkLst>
          </pc:spChg>
        </pc:sldLayoutChg>
        <pc:sldLayoutChg chg="delSp mod">
          <pc:chgData name="Brent Harrell" userId="9695d412-c2cd-4134-9e45-b08a57d97f60" providerId="ADAL" clId="{5AEDDFEE-4780-401A-9DAD-24B18D7A3973}" dt="2022-12-28T14:04:29.385" v="1192" actId="478"/>
          <pc:sldLayoutMkLst>
            <pc:docMk/>
            <pc:sldMasterMk cId="2319061225" sldId="2147483648"/>
            <pc:sldLayoutMk cId="3370680036" sldId="2147483667"/>
          </pc:sldLayoutMkLst>
          <pc:spChg chg="del">
            <ac:chgData name="Brent Harrell" userId="9695d412-c2cd-4134-9e45-b08a57d97f60" providerId="ADAL" clId="{5AEDDFEE-4780-401A-9DAD-24B18D7A3973}" dt="2022-12-28T14:04:28.785" v="1191" actId="478"/>
            <ac:spMkLst>
              <pc:docMk/>
              <pc:sldMasterMk cId="2319061225" sldId="2147483648"/>
              <pc:sldLayoutMk cId="3370680036" sldId="2147483667"/>
              <ac:spMk id="3" creationId="{7E085D26-FA83-4414-959E-98936A772670}"/>
            </ac:spMkLst>
          </pc:spChg>
          <pc:spChg chg="del">
            <ac:chgData name="Brent Harrell" userId="9695d412-c2cd-4134-9e45-b08a57d97f60" providerId="ADAL" clId="{5AEDDFEE-4780-401A-9DAD-24B18D7A3973}" dt="2022-12-28T14:04:29.385" v="1192" actId="478"/>
            <ac:spMkLst>
              <pc:docMk/>
              <pc:sldMasterMk cId="2319061225" sldId="2147483648"/>
              <pc:sldLayoutMk cId="3370680036" sldId="2147483667"/>
              <ac:spMk id="4" creationId="{1FB52E93-DE4C-4341-8D83-F0230E38B1A1}"/>
            </ac:spMkLst>
          </pc:spChg>
        </pc:sldLayoutChg>
        <pc:sldLayoutChg chg="delSp mod">
          <pc:chgData name="Brent Harrell" userId="9695d412-c2cd-4134-9e45-b08a57d97f60" providerId="ADAL" clId="{5AEDDFEE-4780-401A-9DAD-24B18D7A3973}" dt="2022-12-28T14:04:01.585" v="1180" actId="478"/>
          <pc:sldLayoutMkLst>
            <pc:docMk/>
            <pc:sldMasterMk cId="2319061225" sldId="2147483648"/>
            <pc:sldLayoutMk cId="268311559" sldId="2147483668"/>
          </pc:sldLayoutMkLst>
          <pc:spChg chg="del">
            <ac:chgData name="Brent Harrell" userId="9695d412-c2cd-4134-9e45-b08a57d97f60" providerId="ADAL" clId="{5AEDDFEE-4780-401A-9DAD-24B18D7A3973}" dt="2022-12-28T14:04:00.913" v="1179" actId="478"/>
            <ac:spMkLst>
              <pc:docMk/>
              <pc:sldMasterMk cId="2319061225" sldId="2147483648"/>
              <pc:sldLayoutMk cId="268311559" sldId="2147483668"/>
              <ac:spMk id="3" creationId="{7E085D26-FA83-4414-959E-98936A772670}"/>
            </ac:spMkLst>
          </pc:spChg>
          <pc:spChg chg="del">
            <ac:chgData name="Brent Harrell" userId="9695d412-c2cd-4134-9e45-b08a57d97f60" providerId="ADAL" clId="{5AEDDFEE-4780-401A-9DAD-24B18D7A3973}" dt="2022-12-28T14:04:01.585" v="1180" actId="478"/>
            <ac:spMkLst>
              <pc:docMk/>
              <pc:sldMasterMk cId="2319061225" sldId="2147483648"/>
              <pc:sldLayoutMk cId="268311559" sldId="2147483668"/>
              <ac:spMk id="4" creationId="{1FB52E93-DE4C-4341-8D83-F0230E38B1A1}"/>
            </ac:spMkLst>
          </pc:spChg>
        </pc:sldLayoutChg>
        <pc:sldLayoutChg chg="modSp add mod modTransition">
          <pc:chgData name="Brent Harrell" userId="9695d412-c2cd-4134-9e45-b08a57d97f60" providerId="ADAL" clId="{5AEDDFEE-4780-401A-9DAD-24B18D7A3973}" dt="2022-12-28T14:15:39.734" v="1239" actId="552"/>
          <pc:sldLayoutMkLst>
            <pc:docMk/>
            <pc:sldMasterMk cId="2319061225" sldId="2147483648"/>
            <pc:sldLayoutMk cId="1478592010" sldId="2147483669"/>
          </pc:sldLayoutMkLst>
          <pc:grpChg chg="mod">
            <ac:chgData name="Brent Harrell" userId="9695d412-c2cd-4134-9e45-b08a57d97f60" providerId="ADAL" clId="{5AEDDFEE-4780-401A-9DAD-24B18D7A3973}" dt="2022-12-28T14:15:39.734" v="1239" actId="552"/>
            <ac:grpSpMkLst>
              <pc:docMk/>
              <pc:sldMasterMk cId="2319061225" sldId="2147483648"/>
              <pc:sldLayoutMk cId="1478592010" sldId="2147483669"/>
              <ac:grpSpMk id="4" creationId="{73C911F2-9041-416A-B83C-F23B354E063B}"/>
            </ac:grpSpMkLst>
          </pc:grpChg>
        </pc:sldLayoutChg>
        <pc:sldLayoutChg chg="addSp delSp modSp add mod modTransition">
          <pc:chgData name="Brent Harrell" userId="9695d412-c2cd-4134-9e45-b08a57d97f60" providerId="ADAL" clId="{5AEDDFEE-4780-401A-9DAD-24B18D7A3973}" dt="2022-12-28T14:30:12.660" v="1613" actId="1076"/>
          <pc:sldLayoutMkLst>
            <pc:docMk/>
            <pc:sldMasterMk cId="2319061225" sldId="2147483648"/>
            <pc:sldLayoutMk cId="4100681475" sldId="2147483670"/>
          </pc:sldLayoutMkLst>
          <pc:spChg chg="del">
            <ac:chgData name="Brent Harrell" userId="9695d412-c2cd-4134-9e45-b08a57d97f60" providerId="ADAL" clId="{5AEDDFEE-4780-401A-9DAD-24B18D7A3973}" dt="2022-12-28T14:29:24.447" v="1599" actId="21"/>
            <ac:spMkLst>
              <pc:docMk/>
              <pc:sldMasterMk cId="2319061225" sldId="2147483648"/>
              <pc:sldLayoutMk cId="4100681475" sldId="2147483670"/>
              <ac:spMk id="2" creationId="{415B3628-62D7-4A6D-A79F-34DE91DBA31E}"/>
            </ac:spMkLst>
          </pc:spChg>
          <pc:spChg chg="del">
            <ac:chgData name="Brent Harrell" userId="9695d412-c2cd-4134-9e45-b08a57d97f60" providerId="ADAL" clId="{5AEDDFEE-4780-401A-9DAD-24B18D7A3973}" dt="2022-12-28T14:29:24.447" v="1599" actId="21"/>
            <ac:spMkLst>
              <pc:docMk/>
              <pc:sldMasterMk cId="2319061225" sldId="2147483648"/>
              <pc:sldLayoutMk cId="4100681475" sldId="2147483670"/>
              <ac:spMk id="3" creationId="{55457758-A125-4CEA-A3D5-CBD010417BD2}"/>
            </ac:spMkLst>
          </pc:spChg>
          <pc:spChg chg="add mod">
            <ac:chgData name="Brent Harrell" userId="9695d412-c2cd-4134-9e45-b08a57d97f60" providerId="ADAL" clId="{5AEDDFEE-4780-401A-9DAD-24B18D7A3973}" dt="2022-12-28T14:30:12.660" v="1613" actId="1076"/>
            <ac:spMkLst>
              <pc:docMk/>
              <pc:sldMasterMk cId="2319061225" sldId="2147483648"/>
              <pc:sldLayoutMk cId="4100681475" sldId="2147483670"/>
              <ac:spMk id="6" creationId="{8BE9B6EE-A258-4AE9-96C8-C8D934009A86}"/>
            </ac:spMkLst>
          </pc:spChg>
          <pc:spChg chg="add mod">
            <ac:chgData name="Brent Harrell" userId="9695d412-c2cd-4134-9e45-b08a57d97f60" providerId="ADAL" clId="{5AEDDFEE-4780-401A-9DAD-24B18D7A3973}" dt="2022-12-28T14:30:12.660" v="1613" actId="1076"/>
            <ac:spMkLst>
              <pc:docMk/>
              <pc:sldMasterMk cId="2319061225" sldId="2147483648"/>
              <pc:sldLayoutMk cId="4100681475" sldId="2147483670"/>
              <ac:spMk id="7" creationId="{C27E1CF8-523F-4DA6-BBB8-0C18A4DB2F91}"/>
            </ac:spMkLst>
          </pc:spChg>
          <pc:picChg chg="mod">
            <ac:chgData name="Brent Harrell" userId="9695d412-c2cd-4134-9e45-b08a57d97f60" providerId="ADAL" clId="{5AEDDFEE-4780-401A-9DAD-24B18D7A3973}" dt="2022-12-28T14:29:52.472" v="1609" actId="1076"/>
            <ac:picMkLst>
              <pc:docMk/>
              <pc:sldMasterMk cId="2319061225" sldId="2147483648"/>
              <pc:sldLayoutMk cId="4100681475" sldId="2147483670"/>
              <ac:picMk id="5" creationId="{F05D2CCB-CCFC-4A8A-ADA9-C1E4D13B9681}"/>
            </ac:picMkLst>
          </pc:picChg>
        </pc:sldLayoutChg>
        <pc:sldLayoutChg chg="addSp delSp modSp add mod modTransition">
          <pc:chgData name="Brent Harrell" userId="9695d412-c2cd-4134-9e45-b08a57d97f60" providerId="ADAL" clId="{5AEDDFEE-4780-401A-9DAD-24B18D7A3973}" dt="2022-12-28T14:33:28.701" v="1632" actId="11529"/>
          <pc:sldLayoutMkLst>
            <pc:docMk/>
            <pc:sldMasterMk cId="2319061225" sldId="2147483648"/>
            <pc:sldLayoutMk cId="3865531107" sldId="2147483671"/>
          </pc:sldLayoutMkLst>
          <pc:spChg chg="del">
            <ac:chgData name="Brent Harrell" userId="9695d412-c2cd-4134-9e45-b08a57d97f60" providerId="ADAL" clId="{5AEDDFEE-4780-401A-9DAD-24B18D7A3973}" dt="2022-12-28T14:32:49.185" v="1625" actId="478"/>
            <ac:spMkLst>
              <pc:docMk/>
              <pc:sldMasterMk cId="2319061225" sldId="2147483648"/>
              <pc:sldLayoutMk cId="3865531107" sldId="2147483671"/>
              <ac:spMk id="2" creationId="{EE5C4E19-B78B-4E39-B661-7E6A2E6C5002}"/>
            </ac:spMkLst>
          </pc:spChg>
          <pc:spChg chg="add del">
            <ac:chgData name="Brent Harrell" userId="9695d412-c2cd-4134-9e45-b08a57d97f60" providerId="ADAL" clId="{5AEDDFEE-4780-401A-9DAD-24B18D7A3973}" dt="2022-12-28T14:33:28.701" v="1632" actId="11529"/>
            <ac:spMkLst>
              <pc:docMk/>
              <pc:sldMasterMk cId="2319061225" sldId="2147483648"/>
              <pc:sldLayoutMk cId="3865531107" sldId="2147483671"/>
              <ac:spMk id="3" creationId="{112392A1-EF39-416E-BBBD-625062333DDA}"/>
            </ac:spMkLst>
          </pc:spChg>
          <pc:spChg chg="add mod">
            <ac:chgData name="Brent Harrell" userId="9695d412-c2cd-4134-9e45-b08a57d97f60" providerId="ADAL" clId="{5AEDDFEE-4780-401A-9DAD-24B18D7A3973}" dt="2022-12-28T14:33:28.701" v="1632" actId="11529"/>
            <ac:spMkLst>
              <pc:docMk/>
              <pc:sldMasterMk cId="2319061225" sldId="2147483648"/>
              <pc:sldLayoutMk cId="3865531107" sldId="2147483671"/>
              <ac:spMk id="4" creationId="{390BEC06-1807-4CBD-AA0A-02A289E60FE6}"/>
            </ac:spMkLst>
          </pc:spChg>
          <pc:spChg chg="del">
            <ac:chgData name="Brent Harrell" userId="9695d412-c2cd-4134-9e45-b08a57d97f60" providerId="ADAL" clId="{5AEDDFEE-4780-401A-9DAD-24B18D7A3973}" dt="2022-12-28T14:32:49.185" v="1625" actId="478"/>
            <ac:spMkLst>
              <pc:docMk/>
              <pc:sldMasterMk cId="2319061225" sldId="2147483648"/>
              <pc:sldLayoutMk cId="3865531107" sldId="2147483671"/>
              <ac:spMk id="5" creationId="{AC467230-4A0F-4B18-8BA9-C3B2FDD59CB0}"/>
            </ac:spMkLst>
          </pc:spChg>
          <pc:spChg chg="add del mod">
            <ac:chgData name="Brent Harrell" userId="9695d412-c2cd-4134-9e45-b08a57d97f60" providerId="ADAL" clId="{5AEDDFEE-4780-401A-9DAD-24B18D7A3973}" dt="2022-12-28T14:32:49.185" v="1625" actId="478"/>
            <ac:spMkLst>
              <pc:docMk/>
              <pc:sldMasterMk cId="2319061225" sldId="2147483648"/>
              <pc:sldLayoutMk cId="3865531107" sldId="2147483671"/>
              <ac:spMk id="6" creationId="{AC06E57F-E854-4433-8E28-D5AEE5512EAA}"/>
            </ac:spMkLst>
          </pc:spChg>
          <pc:spChg chg="add mod">
            <ac:chgData name="Brent Harrell" userId="9695d412-c2cd-4134-9e45-b08a57d97f60" providerId="ADAL" clId="{5AEDDFEE-4780-401A-9DAD-24B18D7A3973}" dt="2022-12-28T14:32:49.445" v="1626"/>
            <ac:spMkLst>
              <pc:docMk/>
              <pc:sldMasterMk cId="2319061225" sldId="2147483648"/>
              <pc:sldLayoutMk cId="3865531107" sldId="2147483671"/>
              <ac:spMk id="7" creationId="{A85CBE96-CF31-47FC-A4EA-F916A6BAF25D}"/>
            </ac:spMkLst>
          </pc:spChg>
          <pc:spChg chg="del">
            <ac:chgData name="Brent Harrell" userId="9695d412-c2cd-4134-9e45-b08a57d97f60" providerId="ADAL" clId="{5AEDDFEE-4780-401A-9DAD-24B18D7A3973}" dt="2022-12-28T14:31:40.848" v="1618" actId="478"/>
            <ac:spMkLst>
              <pc:docMk/>
              <pc:sldMasterMk cId="2319061225" sldId="2147483648"/>
              <pc:sldLayoutMk cId="3865531107" sldId="2147483671"/>
              <ac:spMk id="8" creationId="{C3975522-461E-4D79-B5B9-BF9471B54688}"/>
            </ac:spMkLst>
          </pc:spChg>
          <pc:spChg chg="add del mod">
            <ac:chgData name="Brent Harrell" userId="9695d412-c2cd-4134-9e45-b08a57d97f60" providerId="ADAL" clId="{5AEDDFEE-4780-401A-9DAD-24B18D7A3973}" dt="2022-12-28T14:33:12.160" v="1629" actId="478"/>
            <ac:spMkLst>
              <pc:docMk/>
              <pc:sldMasterMk cId="2319061225" sldId="2147483648"/>
              <pc:sldLayoutMk cId="3865531107" sldId="2147483671"/>
              <ac:spMk id="9" creationId="{19DFE15E-3876-4993-B387-7CD390FE4498}"/>
            </ac:spMkLst>
          </pc:spChg>
          <pc:spChg chg="add mod">
            <ac:chgData name="Brent Harrell" userId="9695d412-c2cd-4134-9e45-b08a57d97f60" providerId="ADAL" clId="{5AEDDFEE-4780-401A-9DAD-24B18D7A3973}" dt="2022-12-28T14:32:49.445" v="1626"/>
            <ac:spMkLst>
              <pc:docMk/>
              <pc:sldMasterMk cId="2319061225" sldId="2147483648"/>
              <pc:sldLayoutMk cId="3865531107" sldId="2147483671"/>
              <ac:spMk id="10" creationId="{B088C110-1C07-443E-BFFD-90A1D3A6A670}"/>
            </ac:spMkLst>
          </pc:spChg>
        </pc:sldLayoutChg>
        <pc:sldLayoutChg chg="addSp delSp add mod modTransition">
          <pc:chgData name="Brent Harrell" userId="9695d412-c2cd-4134-9e45-b08a57d97f60" providerId="ADAL" clId="{5AEDDFEE-4780-401A-9DAD-24B18D7A3973}" dt="2022-12-28T18:04:25.756" v="12263" actId="478"/>
          <pc:sldLayoutMkLst>
            <pc:docMk/>
            <pc:sldMasterMk cId="2319061225" sldId="2147483648"/>
            <pc:sldLayoutMk cId="165741746" sldId="2147483672"/>
          </pc:sldLayoutMkLst>
          <pc:spChg chg="add del">
            <ac:chgData name="Brent Harrell" userId="9695d412-c2cd-4134-9e45-b08a57d97f60" providerId="ADAL" clId="{5AEDDFEE-4780-401A-9DAD-24B18D7A3973}" dt="2022-12-28T18:04:19.948" v="12259" actId="478"/>
            <ac:spMkLst>
              <pc:docMk/>
              <pc:sldMasterMk cId="2319061225" sldId="2147483648"/>
              <pc:sldLayoutMk cId="165741746" sldId="2147483672"/>
              <ac:spMk id="12" creationId="{9D2AF524-D4B4-4A3A-9CE4-EDAFE1D5A37B}"/>
            </ac:spMkLst>
          </pc:spChg>
          <pc:spChg chg="del">
            <ac:chgData name="Brent Harrell" userId="9695d412-c2cd-4134-9e45-b08a57d97f60" providerId="ADAL" clId="{5AEDDFEE-4780-401A-9DAD-24B18D7A3973}" dt="2022-12-28T18:04:16.963" v="12257" actId="478"/>
            <ac:spMkLst>
              <pc:docMk/>
              <pc:sldMasterMk cId="2319061225" sldId="2147483648"/>
              <pc:sldLayoutMk cId="165741746" sldId="2147483672"/>
              <ac:spMk id="19" creationId="{5C43C6B1-A1BD-4A90-8B4B-F361C1BEDD26}"/>
            </ac:spMkLst>
          </pc:spChg>
          <pc:spChg chg="del">
            <ac:chgData name="Brent Harrell" userId="9695d412-c2cd-4134-9e45-b08a57d97f60" providerId="ADAL" clId="{5AEDDFEE-4780-401A-9DAD-24B18D7A3973}" dt="2022-12-28T18:04:22.180" v="12260" actId="478"/>
            <ac:spMkLst>
              <pc:docMk/>
              <pc:sldMasterMk cId="2319061225" sldId="2147483648"/>
              <pc:sldLayoutMk cId="165741746" sldId="2147483672"/>
              <ac:spMk id="37" creationId="{E83DA0EB-27DD-416A-8DA5-4AFDC8587E5C}"/>
            </ac:spMkLst>
          </pc:spChg>
          <pc:cxnChg chg="del">
            <ac:chgData name="Brent Harrell" userId="9695d412-c2cd-4134-9e45-b08a57d97f60" providerId="ADAL" clId="{5AEDDFEE-4780-401A-9DAD-24B18D7A3973}" dt="2022-12-28T18:04:15.764" v="12256" actId="478"/>
            <ac:cxnSpMkLst>
              <pc:docMk/>
              <pc:sldMasterMk cId="2319061225" sldId="2147483648"/>
              <pc:sldLayoutMk cId="165741746" sldId="2147483672"/>
              <ac:cxnSpMk id="3" creationId="{D3795F91-C721-4363-956D-756673AE7957}"/>
            </ac:cxnSpMkLst>
          </pc:cxnChg>
          <pc:cxnChg chg="del">
            <ac:chgData name="Brent Harrell" userId="9695d412-c2cd-4134-9e45-b08a57d97f60" providerId="ADAL" clId="{5AEDDFEE-4780-401A-9DAD-24B18D7A3973}" dt="2022-12-28T18:04:24.318" v="12261" actId="478"/>
            <ac:cxnSpMkLst>
              <pc:docMk/>
              <pc:sldMasterMk cId="2319061225" sldId="2147483648"/>
              <pc:sldLayoutMk cId="165741746" sldId="2147483672"/>
              <ac:cxnSpMk id="4" creationId="{8AC14461-E27D-413D-B31A-47B74646AF25}"/>
            </ac:cxnSpMkLst>
          </pc:cxnChg>
          <pc:cxnChg chg="del">
            <ac:chgData name="Brent Harrell" userId="9695d412-c2cd-4134-9e45-b08a57d97f60" providerId="ADAL" clId="{5AEDDFEE-4780-401A-9DAD-24B18D7A3973}" dt="2022-12-28T18:04:24.923" v="12262" actId="478"/>
            <ac:cxnSpMkLst>
              <pc:docMk/>
              <pc:sldMasterMk cId="2319061225" sldId="2147483648"/>
              <pc:sldLayoutMk cId="165741746" sldId="2147483672"/>
              <ac:cxnSpMk id="8" creationId="{4D6AEA4C-7710-4829-BA87-8DD77F15932C}"/>
            </ac:cxnSpMkLst>
          </pc:cxnChg>
          <pc:cxnChg chg="del">
            <ac:chgData name="Brent Harrell" userId="9695d412-c2cd-4134-9e45-b08a57d97f60" providerId="ADAL" clId="{5AEDDFEE-4780-401A-9DAD-24B18D7A3973}" dt="2022-12-28T18:04:25.756" v="12263" actId="478"/>
            <ac:cxnSpMkLst>
              <pc:docMk/>
              <pc:sldMasterMk cId="2319061225" sldId="2147483648"/>
              <pc:sldLayoutMk cId="165741746" sldId="2147483672"/>
              <ac:cxnSpMk id="9" creationId="{E9BD473E-6203-491C-87AC-54AC0AB23333}"/>
            </ac:cxnSpMkLst>
          </pc:cxnChg>
        </pc:sldLayoutChg>
        <pc:sldLayoutChg chg="new del mod">
          <pc:chgData name="Brent Harrell" userId="9695d412-c2cd-4134-9e45-b08a57d97f60" providerId="ADAL" clId="{5AEDDFEE-4780-401A-9DAD-24B18D7A3973}" dt="2022-12-28T14:33:18.619" v="1631" actId="11236"/>
          <pc:sldLayoutMkLst>
            <pc:docMk/>
            <pc:sldMasterMk cId="2319061225" sldId="2147483648"/>
            <pc:sldLayoutMk cId="1238994103" sldId="2147483672"/>
          </pc:sldLayoutMkLst>
        </pc:sldLayoutChg>
      </pc:sldMasterChg>
      <pc:sldMasterChg chg="add del mod addSldLayout delSldLayout modSldLayout">
        <pc:chgData name="Brent Harrell" userId="9695d412-c2cd-4134-9e45-b08a57d97f60" providerId="ADAL" clId="{5AEDDFEE-4780-401A-9DAD-24B18D7A3973}" dt="2022-12-28T14:32:31.050" v="1624" actId="2890"/>
        <pc:sldMasterMkLst>
          <pc:docMk/>
          <pc:sldMasterMk cId="3346846814" sldId="2147483672"/>
        </pc:sldMasterMkLst>
        <pc:sldLayoutChg chg="add del mod replId">
          <pc:chgData name="Brent Harrell" userId="9695d412-c2cd-4134-9e45-b08a57d97f60" providerId="ADAL" clId="{5AEDDFEE-4780-401A-9DAD-24B18D7A3973}" dt="2022-12-28T14:32:31.050" v="1624" actId="2890"/>
          <pc:sldLayoutMkLst>
            <pc:docMk/>
            <pc:sldMasterMk cId="3346846814" sldId="2147483672"/>
            <pc:sldLayoutMk cId="348104705" sldId="2147483673"/>
          </pc:sldLayoutMkLst>
        </pc:sldLayoutChg>
        <pc:sldLayoutChg chg="add del mod replId">
          <pc:chgData name="Brent Harrell" userId="9695d412-c2cd-4134-9e45-b08a57d97f60" providerId="ADAL" clId="{5AEDDFEE-4780-401A-9DAD-24B18D7A3973}" dt="2022-12-28T14:32:31.050" v="1624" actId="2890"/>
          <pc:sldLayoutMkLst>
            <pc:docMk/>
            <pc:sldMasterMk cId="3346846814" sldId="2147483672"/>
            <pc:sldLayoutMk cId="3075764985" sldId="2147483674"/>
          </pc:sldLayoutMkLst>
        </pc:sldLayoutChg>
        <pc:sldLayoutChg chg="add del mod replId">
          <pc:chgData name="Brent Harrell" userId="9695d412-c2cd-4134-9e45-b08a57d97f60" providerId="ADAL" clId="{5AEDDFEE-4780-401A-9DAD-24B18D7A3973}" dt="2022-12-28T14:32:31.050" v="1624" actId="2890"/>
          <pc:sldLayoutMkLst>
            <pc:docMk/>
            <pc:sldMasterMk cId="3346846814" sldId="2147483672"/>
            <pc:sldLayoutMk cId="3344085037" sldId="2147483675"/>
          </pc:sldLayoutMkLst>
        </pc:sldLayoutChg>
        <pc:sldLayoutChg chg="add del mod replId">
          <pc:chgData name="Brent Harrell" userId="9695d412-c2cd-4134-9e45-b08a57d97f60" providerId="ADAL" clId="{5AEDDFEE-4780-401A-9DAD-24B18D7A3973}" dt="2022-12-28T14:32:31.050" v="1624" actId="2890"/>
          <pc:sldLayoutMkLst>
            <pc:docMk/>
            <pc:sldMasterMk cId="3346846814" sldId="2147483672"/>
            <pc:sldLayoutMk cId="609845835" sldId="2147483676"/>
          </pc:sldLayoutMkLst>
        </pc:sldLayoutChg>
        <pc:sldLayoutChg chg="add del mod replId">
          <pc:chgData name="Brent Harrell" userId="9695d412-c2cd-4134-9e45-b08a57d97f60" providerId="ADAL" clId="{5AEDDFEE-4780-401A-9DAD-24B18D7A3973}" dt="2022-12-28T14:32:31.050" v="1624" actId="2890"/>
          <pc:sldLayoutMkLst>
            <pc:docMk/>
            <pc:sldMasterMk cId="3346846814" sldId="2147483672"/>
            <pc:sldLayoutMk cId="3750144133" sldId="2147483677"/>
          </pc:sldLayoutMkLst>
        </pc:sldLayoutChg>
        <pc:sldLayoutChg chg="add del mod replId">
          <pc:chgData name="Brent Harrell" userId="9695d412-c2cd-4134-9e45-b08a57d97f60" providerId="ADAL" clId="{5AEDDFEE-4780-401A-9DAD-24B18D7A3973}" dt="2022-12-28T14:32:31.050" v="1624" actId="2890"/>
          <pc:sldLayoutMkLst>
            <pc:docMk/>
            <pc:sldMasterMk cId="3346846814" sldId="2147483672"/>
            <pc:sldLayoutMk cId="280790999" sldId="2147483678"/>
          </pc:sldLayoutMkLst>
        </pc:sldLayoutChg>
        <pc:sldLayoutChg chg="add del mod replId">
          <pc:chgData name="Brent Harrell" userId="9695d412-c2cd-4134-9e45-b08a57d97f60" providerId="ADAL" clId="{5AEDDFEE-4780-401A-9DAD-24B18D7A3973}" dt="2022-12-28T14:32:31.050" v="1624" actId="2890"/>
          <pc:sldLayoutMkLst>
            <pc:docMk/>
            <pc:sldMasterMk cId="3346846814" sldId="2147483672"/>
            <pc:sldLayoutMk cId="2511821156" sldId="2147483679"/>
          </pc:sldLayoutMkLst>
        </pc:sldLayoutChg>
        <pc:sldLayoutChg chg="add del mod replId">
          <pc:chgData name="Brent Harrell" userId="9695d412-c2cd-4134-9e45-b08a57d97f60" providerId="ADAL" clId="{5AEDDFEE-4780-401A-9DAD-24B18D7A3973}" dt="2022-12-28T14:32:31.050" v="1624" actId="2890"/>
          <pc:sldLayoutMkLst>
            <pc:docMk/>
            <pc:sldMasterMk cId="3346846814" sldId="2147483672"/>
            <pc:sldLayoutMk cId="1745493717" sldId="2147483680"/>
          </pc:sldLayoutMkLst>
        </pc:sldLayoutChg>
        <pc:sldLayoutChg chg="add del mod replId">
          <pc:chgData name="Brent Harrell" userId="9695d412-c2cd-4134-9e45-b08a57d97f60" providerId="ADAL" clId="{5AEDDFEE-4780-401A-9DAD-24B18D7A3973}" dt="2022-12-28T14:32:31.050" v="1624" actId="2890"/>
          <pc:sldLayoutMkLst>
            <pc:docMk/>
            <pc:sldMasterMk cId="3346846814" sldId="2147483672"/>
            <pc:sldLayoutMk cId="497651278" sldId="2147483681"/>
          </pc:sldLayoutMkLst>
        </pc:sldLayoutChg>
        <pc:sldLayoutChg chg="add del mod replId">
          <pc:chgData name="Brent Harrell" userId="9695d412-c2cd-4134-9e45-b08a57d97f60" providerId="ADAL" clId="{5AEDDFEE-4780-401A-9DAD-24B18D7A3973}" dt="2022-12-28T14:32:31.050" v="1624" actId="2890"/>
          <pc:sldLayoutMkLst>
            <pc:docMk/>
            <pc:sldMasterMk cId="3346846814" sldId="2147483672"/>
            <pc:sldLayoutMk cId="657697229" sldId="2147483682"/>
          </pc:sldLayoutMkLst>
        </pc:sldLayoutChg>
        <pc:sldLayoutChg chg="add del mod replId">
          <pc:chgData name="Brent Harrell" userId="9695d412-c2cd-4134-9e45-b08a57d97f60" providerId="ADAL" clId="{5AEDDFEE-4780-401A-9DAD-24B18D7A3973}" dt="2022-12-28T14:32:31.050" v="1624" actId="2890"/>
          <pc:sldLayoutMkLst>
            <pc:docMk/>
            <pc:sldMasterMk cId="3346846814" sldId="2147483672"/>
            <pc:sldLayoutMk cId="2483090888" sldId="2147483683"/>
          </pc:sldLayoutMkLst>
        </pc:sldLayoutChg>
        <pc:sldLayoutChg chg="add del mod replId">
          <pc:chgData name="Brent Harrell" userId="9695d412-c2cd-4134-9e45-b08a57d97f60" providerId="ADAL" clId="{5AEDDFEE-4780-401A-9DAD-24B18D7A3973}" dt="2022-12-28T14:32:31.050" v="1624" actId="2890"/>
          <pc:sldLayoutMkLst>
            <pc:docMk/>
            <pc:sldMasterMk cId="3346846814" sldId="2147483672"/>
            <pc:sldLayoutMk cId="3952582684" sldId="2147483684"/>
          </pc:sldLayoutMkLst>
        </pc:sldLayoutChg>
        <pc:sldLayoutChg chg="add del mod replId">
          <pc:chgData name="Brent Harrell" userId="9695d412-c2cd-4134-9e45-b08a57d97f60" providerId="ADAL" clId="{5AEDDFEE-4780-401A-9DAD-24B18D7A3973}" dt="2022-12-28T14:32:31.050" v="1624" actId="2890"/>
          <pc:sldLayoutMkLst>
            <pc:docMk/>
            <pc:sldMasterMk cId="3346846814" sldId="2147483672"/>
            <pc:sldLayoutMk cId="397950371" sldId="2147483685"/>
          </pc:sldLayoutMkLst>
        </pc:sldLayoutChg>
        <pc:sldLayoutChg chg="add del mod replId">
          <pc:chgData name="Brent Harrell" userId="9695d412-c2cd-4134-9e45-b08a57d97f60" providerId="ADAL" clId="{5AEDDFEE-4780-401A-9DAD-24B18D7A3973}" dt="2022-12-28T14:32:31.050" v="1624" actId="2890"/>
          <pc:sldLayoutMkLst>
            <pc:docMk/>
            <pc:sldMasterMk cId="3346846814" sldId="2147483672"/>
            <pc:sldLayoutMk cId="2852881979" sldId="2147483686"/>
          </pc:sldLayoutMkLst>
        </pc:sldLayoutChg>
        <pc:sldLayoutChg chg="add del mod replId">
          <pc:chgData name="Brent Harrell" userId="9695d412-c2cd-4134-9e45-b08a57d97f60" providerId="ADAL" clId="{5AEDDFEE-4780-401A-9DAD-24B18D7A3973}" dt="2022-12-28T14:32:31.050" v="1624" actId="2890"/>
          <pc:sldLayoutMkLst>
            <pc:docMk/>
            <pc:sldMasterMk cId="3346846814" sldId="2147483672"/>
            <pc:sldLayoutMk cId="3190066711" sldId="2147483687"/>
          </pc:sldLayoutMkLst>
        </pc:sldLayoutChg>
        <pc:sldLayoutChg chg="add del mod replId">
          <pc:chgData name="Brent Harrell" userId="9695d412-c2cd-4134-9e45-b08a57d97f60" providerId="ADAL" clId="{5AEDDFEE-4780-401A-9DAD-24B18D7A3973}" dt="2022-12-28T14:32:31.050" v="1624" actId="2890"/>
          <pc:sldLayoutMkLst>
            <pc:docMk/>
            <pc:sldMasterMk cId="3346846814" sldId="2147483672"/>
            <pc:sldLayoutMk cId="1277247450" sldId="2147483688"/>
          </pc:sldLayoutMkLst>
        </pc:sldLayoutChg>
        <pc:sldLayoutChg chg="add del mod replId">
          <pc:chgData name="Brent Harrell" userId="9695d412-c2cd-4134-9e45-b08a57d97f60" providerId="ADAL" clId="{5AEDDFEE-4780-401A-9DAD-24B18D7A3973}" dt="2022-12-28T14:32:31.050" v="1624" actId="2890"/>
          <pc:sldLayoutMkLst>
            <pc:docMk/>
            <pc:sldMasterMk cId="3346846814" sldId="2147483672"/>
            <pc:sldLayoutMk cId="2208751403" sldId="2147483689"/>
          </pc:sldLayoutMkLst>
        </pc:sldLayoutChg>
        <pc:sldLayoutChg chg="add del mod replId">
          <pc:chgData name="Brent Harrell" userId="9695d412-c2cd-4134-9e45-b08a57d97f60" providerId="ADAL" clId="{5AEDDFEE-4780-401A-9DAD-24B18D7A3973}" dt="2022-12-28T14:32:31.050" v="1624" actId="2890"/>
          <pc:sldLayoutMkLst>
            <pc:docMk/>
            <pc:sldMasterMk cId="3346846814" sldId="2147483672"/>
            <pc:sldLayoutMk cId="3191834649" sldId="2147483690"/>
          </pc:sldLayoutMkLst>
        </pc:sldLayoutChg>
      </pc:sldMasterChg>
    </pc:docChg>
  </pc:docChgLst>
  <pc:docChgLst>
    <pc:chgData name="Brent Harrell" userId="9695d412-c2cd-4134-9e45-b08a57d97f60" providerId="ADAL" clId="{D952BD62-60E6-4DD8-9746-7F58359671C1}"/>
    <pc:docChg chg="undo custSel modSld">
      <pc:chgData name="Brent Harrell" userId="9695d412-c2cd-4134-9e45-b08a57d97f60" providerId="ADAL" clId="{D952BD62-60E6-4DD8-9746-7F58359671C1}" dt="2023-01-04T14:30:52.827" v="1164" actId="20577"/>
      <pc:docMkLst>
        <pc:docMk/>
      </pc:docMkLst>
      <pc:sldChg chg="modSp mod">
        <pc:chgData name="Brent Harrell" userId="9695d412-c2cd-4134-9e45-b08a57d97f60" providerId="ADAL" clId="{D952BD62-60E6-4DD8-9746-7F58359671C1}" dt="2023-01-03T17:49:40.664" v="580" actId="27636"/>
        <pc:sldMkLst>
          <pc:docMk/>
          <pc:sldMk cId="2586058810" sldId="256"/>
        </pc:sldMkLst>
        <pc:spChg chg="mod">
          <ac:chgData name="Brent Harrell" userId="9695d412-c2cd-4134-9e45-b08a57d97f60" providerId="ADAL" clId="{D952BD62-60E6-4DD8-9746-7F58359671C1}" dt="2023-01-03T17:49:40.662" v="579" actId="403"/>
          <ac:spMkLst>
            <pc:docMk/>
            <pc:sldMk cId="2586058810" sldId="256"/>
            <ac:spMk id="2" creationId="{CFE75451-6A4B-484B-9ED1-353CCE25B0F4}"/>
          </ac:spMkLst>
        </pc:spChg>
        <pc:spChg chg="mod">
          <ac:chgData name="Brent Harrell" userId="9695d412-c2cd-4134-9e45-b08a57d97f60" providerId="ADAL" clId="{D952BD62-60E6-4DD8-9746-7F58359671C1}" dt="2023-01-03T17:49:40.664" v="580" actId="27636"/>
          <ac:spMkLst>
            <pc:docMk/>
            <pc:sldMk cId="2586058810" sldId="256"/>
            <ac:spMk id="3" creationId="{0236A1B4-B8D1-4A72-8E20-0703F54BF1FE}"/>
          </ac:spMkLst>
        </pc:spChg>
      </pc:sldChg>
      <pc:sldChg chg="modSp mod">
        <pc:chgData name="Brent Harrell" userId="9695d412-c2cd-4134-9e45-b08a57d97f60" providerId="ADAL" clId="{D952BD62-60E6-4DD8-9746-7F58359671C1}" dt="2023-01-03T17:52:07.736" v="665" actId="20577"/>
        <pc:sldMkLst>
          <pc:docMk/>
          <pc:sldMk cId="1713219598" sldId="257"/>
        </pc:sldMkLst>
        <pc:spChg chg="mod">
          <ac:chgData name="Brent Harrell" userId="9695d412-c2cd-4134-9e45-b08a57d97f60" providerId="ADAL" clId="{D952BD62-60E6-4DD8-9746-7F58359671C1}" dt="2023-01-03T17:52:07.736" v="665" actId="20577"/>
          <ac:spMkLst>
            <pc:docMk/>
            <pc:sldMk cId="1713219598" sldId="257"/>
            <ac:spMk id="3" creationId="{5671D7E5-EF66-4BCD-8DAA-E9061157F0BE}"/>
          </ac:spMkLst>
        </pc:spChg>
      </pc:sldChg>
      <pc:sldChg chg="addSp delSp modSp mod">
        <pc:chgData name="Brent Harrell" userId="9695d412-c2cd-4134-9e45-b08a57d97f60" providerId="ADAL" clId="{D952BD62-60E6-4DD8-9746-7F58359671C1}" dt="2023-01-04T14:21:10.359" v="809"/>
        <pc:sldMkLst>
          <pc:docMk/>
          <pc:sldMk cId="3136250172" sldId="258"/>
        </pc:sldMkLst>
        <pc:spChg chg="del">
          <ac:chgData name="Brent Harrell" userId="9695d412-c2cd-4134-9e45-b08a57d97f60" providerId="ADAL" clId="{D952BD62-60E6-4DD8-9746-7F58359671C1}" dt="2023-01-04T14:17:37.312" v="793" actId="931"/>
          <ac:spMkLst>
            <pc:docMk/>
            <pc:sldMk cId="3136250172" sldId="258"/>
            <ac:spMk id="12" creationId="{F2E10ABA-841E-4B5C-97FC-CC6CF659C3F0}"/>
          </ac:spMkLst>
        </pc:spChg>
        <pc:spChg chg="del">
          <ac:chgData name="Brent Harrell" userId="9695d412-c2cd-4134-9e45-b08a57d97f60" providerId="ADAL" clId="{D952BD62-60E6-4DD8-9746-7F58359671C1}" dt="2023-01-04T14:18:13.079" v="799" actId="931"/>
          <ac:spMkLst>
            <pc:docMk/>
            <pc:sldMk cId="3136250172" sldId="258"/>
            <ac:spMk id="13" creationId="{0CB40ECF-8C93-4B1A-A9A6-71F776EEE11D}"/>
          </ac:spMkLst>
        </pc:spChg>
        <pc:spChg chg="mod">
          <ac:chgData name="Brent Harrell" userId="9695d412-c2cd-4134-9e45-b08a57d97f60" providerId="ADAL" clId="{D952BD62-60E6-4DD8-9746-7F58359671C1}" dt="2023-01-04T14:20:52.167" v="808" actId="1076"/>
          <ac:spMkLst>
            <pc:docMk/>
            <pc:sldMk cId="3136250172" sldId="258"/>
            <ac:spMk id="20" creationId="{688044A1-E547-4FDA-9A44-A4AC36679B92}"/>
          </ac:spMkLst>
        </pc:spChg>
        <pc:spChg chg="mod">
          <ac:chgData name="Brent Harrell" userId="9695d412-c2cd-4134-9e45-b08a57d97f60" providerId="ADAL" clId="{D952BD62-60E6-4DD8-9746-7F58359671C1}" dt="2023-01-04T14:19:07.905" v="804" actId="14100"/>
          <ac:spMkLst>
            <pc:docMk/>
            <pc:sldMk cId="3136250172" sldId="258"/>
            <ac:spMk id="37" creationId="{23F83899-DFB2-41A9-9F5F-42D7A6B079F3}"/>
          </ac:spMkLst>
        </pc:spChg>
        <pc:picChg chg="add mod modCrop">
          <ac:chgData name="Brent Harrell" userId="9695d412-c2cd-4134-9e45-b08a57d97f60" providerId="ADAL" clId="{D952BD62-60E6-4DD8-9746-7F58359671C1}" dt="2023-01-04T14:18:06.004" v="798" actId="18131"/>
          <ac:picMkLst>
            <pc:docMk/>
            <pc:sldMk cId="3136250172" sldId="258"/>
            <ac:picMk id="3" creationId="{142424D5-945A-458F-AB43-864E680A14C5}"/>
          </ac:picMkLst>
        </pc:picChg>
        <pc:picChg chg="add mod">
          <ac:chgData name="Brent Harrell" userId="9695d412-c2cd-4134-9e45-b08a57d97f60" providerId="ADAL" clId="{D952BD62-60E6-4DD8-9746-7F58359671C1}" dt="2023-01-04T14:21:10.359" v="809"/>
          <ac:picMkLst>
            <pc:docMk/>
            <pc:sldMk cId="3136250172" sldId="258"/>
            <ac:picMk id="5" creationId="{B9804AD0-55F3-415E-AB23-AC5C6EDC5F83}"/>
          </ac:picMkLst>
        </pc:picChg>
      </pc:sldChg>
      <pc:sldChg chg="modSp mod">
        <pc:chgData name="Brent Harrell" userId="9695d412-c2cd-4134-9e45-b08a57d97f60" providerId="ADAL" clId="{D952BD62-60E6-4DD8-9746-7F58359671C1}" dt="2022-12-29T13:17:16.054" v="172" actId="1076"/>
        <pc:sldMkLst>
          <pc:docMk/>
          <pc:sldMk cId="1005315441" sldId="259"/>
        </pc:sldMkLst>
        <pc:spChg chg="mod">
          <ac:chgData name="Brent Harrell" userId="9695d412-c2cd-4134-9e45-b08a57d97f60" providerId="ADAL" clId="{D952BD62-60E6-4DD8-9746-7F58359671C1}" dt="2022-12-29T13:17:16.054" v="172" actId="1076"/>
          <ac:spMkLst>
            <pc:docMk/>
            <pc:sldMk cId="1005315441" sldId="259"/>
            <ac:spMk id="61" creationId="{601B66EC-721E-4AA4-8E9D-B9019ACCAE16}"/>
          </ac:spMkLst>
        </pc:spChg>
      </pc:sldChg>
      <pc:sldChg chg="modSp mod modNotesTx">
        <pc:chgData name="Brent Harrell" userId="9695d412-c2cd-4134-9e45-b08a57d97f60" providerId="ADAL" clId="{D952BD62-60E6-4DD8-9746-7F58359671C1}" dt="2023-01-04T14:27:36.435" v="896" actId="20577"/>
        <pc:sldMkLst>
          <pc:docMk/>
          <pc:sldMk cId="2054239123" sldId="262"/>
        </pc:sldMkLst>
        <pc:spChg chg="mod">
          <ac:chgData name="Brent Harrell" userId="9695d412-c2cd-4134-9e45-b08a57d97f60" providerId="ADAL" clId="{D952BD62-60E6-4DD8-9746-7F58359671C1}" dt="2023-01-03T17:51:19.365" v="655" actId="20577"/>
          <ac:spMkLst>
            <pc:docMk/>
            <pc:sldMk cId="2054239123" sldId="262"/>
            <ac:spMk id="13" creationId="{4EEC9B98-EF3D-4146-82E1-9829C7F01C83}"/>
          </ac:spMkLst>
        </pc:spChg>
      </pc:sldChg>
      <pc:sldChg chg="modSp">
        <pc:chgData name="Brent Harrell" userId="9695d412-c2cd-4134-9e45-b08a57d97f60" providerId="ADAL" clId="{D952BD62-60E6-4DD8-9746-7F58359671C1}" dt="2023-01-04T14:21:19.654" v="810"/>
        <pc:sldMkLst>
          <pc:docMk/>
          <pc:sldMk cId="541989035" sldId="263"/>
        </pc:sldMkLst>
        <pc:picChg chg="mod">
          <ac:chgData name="Brent Harrell" userId="9695d412-c2cd-4134-9e45-b08a57d97f60" providerId="ADAL" clId="{D952BD62-60E6-4DD8-9746-7F58359671C1}" dt="2023-01-04T14:21:19.654" v="810"/>
          <ac:picMkLst>
            <pc:docMk/>
            <pc:sldMk cId="541989035" sldId="263"/>
            <ac:picMk id="12" creationId="{5A51102B-A5F2-43FE-81D0-8C0A2B65C11F}"/>
          </ac:picMkLst>
        </pc:picChg>
      </pc:sldChg>
      <pc:sldChg chg="modSp mod">
        <pc:chgData name="Brent Harrell" userId="9695d412-c2cd-4134-9e45-b08a57d97f60" providerId="ADAL" clId="{D952BD62-60E6-4DD8-9746-7F58359671C1}" dt="2023-01-03T20:15:32.761" v="675" actId="20577"/>
        <pc:sldMkLst>
          <pc:docMk/>
          <pc:sldMk cId="2111342514" sldId="264"/>
        </pc:sldMkLst>
        <pc:spChg chg="mod">
          <ac:chgData name="Brent Harrell" userId="9695d412-c2cd-4134-9e45-b08a57d97f60" providerId="ADAL" clId="{D952BD62-60E6-4DD8-9746-7F58359671C1}" dt="2023-01-03T20:15:32.761" v="675" actId="20577"/>
          <ac:spMkLst>
            <pc:docMk/>
            <pc:sldMk cId="2111342514" sldId="264"/>
            <ac:spMk id="6" creationId="{3E8C5BFD-C74B-4472-BD0F-0A59893DCFA2}"/>
          </ac:spMkLst>
        </pc:spChg>
      </pc:sldChg>
      <pc:sldChg chg="modSp mod">
        <pc:chgData name="Brent Harrell" userId="9695d412-c2cd-4134-9e45-b08a57d97f60" providerId="ADAL" clId="{D952BD62-60E6-4DD8-9746-7F58359671C1}" dt="2022-12-28T19:59:39.592" v="1" actId="1076"/>
        <pc:sldMkLst>
          <pc:docMk/>
          <pc:sldMk cId="135834201" sldId="273"/>
        </pc:sldMkLst>
        <pc:spChg chg="mod">
          <ac:chgData name="Brent Harrell" userId="9695d412-c2cd-4134-9e45-b08a57d97f60" providerId="ADAL" clId="{D952BD62-60E6-4DD8-9746-7F58359671C1}" dt="2022-12-28T19:59:39.592" v="1" actId="1076"/>
          <ac:spMkLst>
            <pc:docMk/>
            <pc:sldMk cId="135834201" sldId="273"/>
            <ac:spMk id="5" creationId="{C0C8A4FC-2371-43DC-87BA-10328682134A}"/>
          </ac:spMkLst>
        </pc:spChg>
      </pc:sldChg>
      <pc:sldChg chg="modSp mod modNotesTx">
        <pc:chgData name="Brent Harrell" userId="9695d412-c2cd-4134-9e45-b08a57d97f60" providerId="ADAL" clId="{D952BD62-60E6-4DD8-9746-7F58359671C1}" dt="2023-01-04T14:30:52.827" v="1164" actId="20577"/>
        <pc:sldMkLst>
          <pc:docMk/>
          <pc:sldMk cId="2972853477" sldId="274"/>
        </pc:sldMkLst>
        <pc:spChg chg="mod">
          <ac:chgData name="Brent Harrell" userId="9695d412-c2cd-4134-9e45-b08a57d97f60" providerId="ADAL" clId="{D952BD62-60E6-4DD8-9746-7F58359671C1}" dt="2022-12-28T19:59:48.538" v="3" actId="1076"/>
          <ac:spMkLst>
            <pc:docMk/>
            <pc:sldMk cId="2972853477" sldId="274"/>
            <ac:spMk id="13" creationId="{E5FF60EF-D87C-43AE-A4E6-43EFD3075972}"/>
          </ac:spMkLst>
        </pc:spChg>
        <pc:graphicFrameChg chg="mod">
          <ac:chgData name="Brent Harrell" userId="9695d412-c2cd-4134-9e45-b08a57d97f60" providerId="ADAL" clId="{D952BD62-60E6-4DD8-9746-7F58359671C1}" dt="2023-01-03T20:32:06.112" v="676" actId="207"/>
          <ac:graphicFrameMkLst>
            <pc:docMk/>
            <pc:sldMk cId="2972853477" sldId="274"/>
            <ac:graphicFrameMk id="12" creationId="{4D7BAED1-C986-4BEF-A1C5-0FB88CD2FC57}"/>
          </ac:graphicFrameMkLst>
        </pc:graphicFrameChg>
      </pc:sldChg>
    </pc:docChg>
  </pc:docChgLst>
  <pc:docChgLst>
    <pc:chgData name="Garet Stroup" userId="S::gstroup@humana.com::996b7315-eb9c-479f-b48d-e0f5347796f8" providerId="AD" clId="Web-{00410B63-BF36-CE96-74FF-9BF9D89D072F}"/>
    <pc:docChg chg="modSld">
      <pc:chgData name="Garet Stroup" userId="S::gstroup@humana.com::996b7315-eb9c-479f-b48d-e0f5347796f8" providerId="AD" clId="Web-{00410B63-BF36-CE96-74FF-9BF9D89D072F}" dt="2023-03-01T20:02:50.956" v="154"/>
      <pc:docMkLst>
        <pc:docMk/>
      </pc:docMkLst>
      <pc:sldChg chg="modNotes">
        <pc:chgData name="Garet Stroup" userId="S::gstroup@humana.com::996b7315-eb9c-479f-b48d-e0f5347796f8" providerId="AD" clId="Web-{00410B63-BF36-CE96-74FF-9BF9D89D072F}" dt="2023-03-01T19:24:38.363" v="17"/>
        <pc:sldMkLst>
          <pc:docMk/>
          <pc:sldMk cId="2586058810" sldId="256"/>
        </pc:sldMkLst>
      </pc:sldChg>
      <pc:sldChg chg="modNotes">
        <pc:chgData name="Garet Stroup" userId="S::gstroup@humana.com::996b7315-eb9c-479f-b48d-e0f5347796f8" providerId="AD" clId="Web-{00410B63-BF36-CE96-74FF-9BF9D89D072F}" dt="2023-03-01T19:25:08.957" v="86"/>
        <pc:sldMkLst>
          <pc:docMk/>
          <pc:sldMk cId="3136250172" sldId="258"/>
        </pc:sldMkLst>
      </pc:sldChg>
      <pc:sldChg chg="modNotes">
        <pc:chgData name="Garet Stroup" userId="S::gstroup@humana.com::996b7315-eb9c-479f-b48d-e0f5347796f8" providerId="AD" clId="Web-{00410B63-BF36-CE96-74FF-9BF9D89D072F}" dt="2023-03-01T19:48:15.813" v="108"/>
        <pc:sldMkLst>
          <pc:docMk/>
          <pc:sldMk cId="135834201" sldId="273"/>
        </pc:sldMkLst>
      </pc:sldChg>
      <pc:sldChg chg="modNotes">
        <pc:chgData name="Garet Stroup" userId="S::gstroup@humana.com::996b7315-eb9c-479f-b48d-e0f5347796f8" providerId="AD" clId="Web-{00410B63-BF36-CE96-74FF-9BF9D89D072F}" dt="2023-03-01T20:02:50.956" v="154"/>
        <pc:sldMkLst>
          <pc:docMk/>
          <pc:sldMk cId="2972853477" sldId="274"/>
        </pc:sldMkLst>
      </pc:sldChg>
    </pc:docChg>
  </pc:docChgLst>
  <pc:docChgLst>
    <pc:chgData name="Garet Stroup" userId="S::gstroup@humana.com::996b7315-eb9c-479f-b48d-e0f5347796f8" providerId="AD" clId="Web-{98F3D0FA-581B-5B48-2E7E-B25E9675F657}"/>
    <pc:docChg chg="modSld">
      <pc:chgData name="Garet Stroup" userId="S::gstroup@humana.com::996b7315-eb9c-479f-b48d-e0f5347796f8" providerId="AD" clId="Web-{98F3D0FA-581B-5B48-2E7E-B25E9675F657}" dt="2023-01-03T20:38:15.974" v="107" actId="20577"/>
      <pc:docMkLst>
        <pc:docMk/>
      </pc:docMkLst>
      <pc:sldChg chg="modSp">
        <pc:chgData name="Garet Stroup" userId="S::gstroup@humana.com::996b7315-eb9c-479f-b48d-e0f5347796f8" providerId="AD" clId="Web-{98F3D0FA-581B-5B48-2E7E-B25E9675F657}" dt="2023-01-03T20:38:15.974" v="107" actId="20577"/>
        <pc:sldMkLst>
          <pc:docMk/>
          <pc:sldMk cId="3136250172" sldId="258"/>
        </pc:sldMkLst>
        <pc:spChg chg="mod">
          <ac:chgData name="Garet Stroup" userId="S::gstroup@humana.com::996b7315-eb9c-479f-b48d-e0f5347796f8" providerId="AD" clId="Web-{98F3D0FA-581B-5B48-2E7E-B25E9675F657}" dt="2023-01-03T20:38:15.974" v="107" actId="20577"/>
          <ac:spMkLst>
            <pc:docMk/>
            <pc:sldMk cId="3136250172" sldId="258"/>
            <ac:spMk id="37" creationId="{23F83899-DFB2-41A9-9F5F-42D7A6B079F3}"/>
          </ac:spMkLst>
        </pc:spChg>
      </pc:sldChg>
    </pc:docChg>
  </pc:docChgLst>
  <pc:docChgLst>
    <pc:chgData name="Garet Stroup" userId="S::gstroup@humana.com::996b7315-eb9c-479f-b48d-e0f5347796f8" providerId="AD" clId="Web-{864A6A0C-F5BB-B7F0-5AA0-E5B9D3249A18}"/>
    <pc:docChg chg="modSld">
      <pc:chgData name="Garet Stroup" userId="S::gstroup@humana.com::996b7315-eb9c-479f-b48d-e0f5347796f8" providerId="AD" clId="Web-{864A6A0C-F5BB-B7F0-5AA0-E5B9D3249A18}" dt="2023-02-08T18:26:37.912" v="81"/>
      <pc:docMkLst>
        <pc:docMk/>
      </pc:docMkLst>
      <pc:sldChg chg="modNotes">
        <pc:chgData name="Garet Stroup" userId="S::gstroup@humana.com::996b7315-eb9c-479f-b48d-e0f5347796f8" providerId="AD" clId="Web-{864A6A0C-F5BB-B7F0-5AA0-E5B9D3249A18}" dt="2023-02-08T18:26:37.912" v="81"/>
        <pc:sldMkLst>
          <pc:docMk/>
          <pc:sldMk cId="2586058810" sldId="256"/>
        </pc:sldMkLst>
      </pc:sldChg>
      <pc:sldChg chg="modNotes">
        <pc:chgData name="Garet Stroup" userId="S::gstroup@humana.com::996b7315-eb9c-479f-b48d-e0f5347796f8" providerId="AD" clId="Web-{864A6A0C-F5BB-B7F0-5AA0-E5B9D3249A18}" dt="2023-02-08T18:24:49.737" v="17"/>
        <pc:sldMkLst>
          <pc:docMk/>
          <pc:sldMk cId="1713219598" sldId="257"/>
        </pc:sldMkLst>
      </pc:sldChg>
      <pc:sldChg chg="modNotes">
        <pc:chgData name="Garet Stroup" userId="S::gstroup@humana.com::996b7315-eb9c-479f-b48d-e0f5347796f8" providerId="AD" clId="Web-{864A6A0C-F5BB-B7F0-5AA0-E5B9D3249A18}" dt="2023-02-08T18:24:46.221" v="16"/>
        <pc:sldMkLst>
          <pc:docMk/>
          <pc:sldMk cId="3136250172" sldId="258"/>
        </pc:sldMkLst>
      </pc:sldChg>
      <pc:sldChg chg="modNotes">
        <pc:chgData name="Garet Stroup" userId="S::gstroup@humana.com::996b7315-eb9c-479f-b48d-e0f5347796f8" providerId="AD" clId="Web-{864A6A0C-F5BB-B7F0-5AA0-E5B9D3249A18}" dt="2023-02-08T18:26:10.193" v="74"/>
        <pc:sldMkLst>
          <pc:docMk/>
          <pc:sldMk cId="1005315441" sldId="259"/>
        </pc:sldMkLst>
      </pc:sldChg>
      <pc:sldChg chg="modNotes">
        <pc:chgData name="Garet Stroup" userId="S::gstroup@humana.com::996b7315-eb9c-479f-b48d-e0f5347796f8" providerId="AD" clId="Web-{864A6A0C-F5BB-B7F0-5AA0-E5B9D3249A18}" dt="2023-02-08T18:26:19.896" v="78"/>
        <pc:sldMkLst>
          <pc:docMk/>
          <pc:sldMk cId="4290949799" sldId="261"/>
        </pc:sldMkLst>
      </pc:sldChg>
      <pc:sldChg chg="modNotes">
        <pc:chgData name="Garet Stroup" userId="S::gstroup@humana.com::996b7315-eb9c-479f-b48d-e0f5347796f8" providerId="AD" clId="Web-{864A6A0C-F5BB-B7F0-5AA0-E5B9D3249A18}" dt="2023-02-08T18:24:56.206" v="21"/>
        <pc:sldMkLst>
          <pc:docMk/>
          <pc:sldMk cId="2054239123" sldId="262"/>
        </pc:sldMkLst>
      </pc:sldChg>
      <pc:sldChg chg="modNotes">
        <pc:chgData name="Garet Stroup" userId="S::gstroup@humana.com::996b7315-eb9c-479f-b48d-e0f5347796f8" providerId="AD" clId="Web-{864A6A0C-F5BB-B7F0-5AA0-E5B9D3249A18}" dt="2023-02-08T18:25:07.581" v="30"/>
        <pc:sldMkLst>
          <pc:docMk/>
          <pc:sldMk cId="541989035" sldId="263"/>
        </pc:sldMkLst>
      </pc:sldChg>
      <pc:sldChg chg="modNotes">
        <pc:chgData name="Garet Stroup" userId="S::gstroup@humana.com::996b7315-eb9c-479f-b48d-e0f5347796f8" providerId="AD" clId="Web-{864A6A0C-F5BB-B7F0-5AA0-E5B9D3249A18}" dt="2023-02-08T18:25:11.894" v="34"/>
        <pc:sldMkLst>
          <pc:docMk/>
          <pc:sldMk cId="2111342514" sldId="264"/>
        </pc:sldMkLst>
      </pc:sldChg>
      <pc:sldChg chg="modNotes">
        <pc:chgData name="Garet Stroup" userId="S::gstroup@humana.com::996b7315-eb9c-479f-b48d-e0f5347796f8" providerId="AD" clId="Web-{864A6A0C-F5BB-B7F0-5AA0-E5B9D3249A18}" dt="2023-02-08T18:25:04.550" v="26"/>
        <pc:sldMkLst>
          <pc:docMk/>
          <pc:sldMk cId="3983894923" sldId="265"/>
        </pc:sldMkLst>
      </pc:sldChg>
      <pc:sldChg chg="modNotes">
        <pc:chgData name="Garet Stroup" userId="S::gstroup@humana.com::996b7315-eb9c-479f-b48d-e0f5347796f8" providerId="AD" clId="Web-{864A6A0C-F5BB-B7F0-5AA0-E5B9D3249A18}" dt="2023-02-08T18:25:58.770" v="69"/>
        <pc:sldMkLst>
          <pc:docMk/>
          <pc:sldMk cId="906876223" sldId="266"/>
        </pc:sldMkLst>
      </pc:sldChg>
      <pc:sldChg chg="modNotes">
        <pc:chgData name="Garet Stroup" userId="S::gstroup@humana.com::996b7315-eb9c-479f-b48d-e0f5347796f8" providerId="AD" clId="Web-{864A6A0C-F5BB-B7F0-5AA0-E5B9D3249A18}" dt="2023-02-08T18:25:19.222" v="38"/>
        <pc:sldMkLst>
          <pc:docMk/>
          <pc:sldMk cId="3790527155" sldId="267"/>
        </pc:sldMkLst>
      </pc:sldChg>
      <pc:sldChg chg="modNotes">
        <pc:chgData name="Garet Stroup" userId="S::gstroup@humana.com::996b7315-eb9c-479f-b48d-e0f5347796f8" providerId="AD" clId="Web-{864A6A0C-F5BB-B7F0-5AA0-E5B9D3249A18}" dt="2023-02-08T18:25:28.348" v="46"/>
        <pc:sldMkLst>
          <pc:docMk/>
          <pc:sldMk cId="3282282458" sldId="268"/>
        </pc:sldMkLst>
      </pc:sldChg>
      <pc:sldChg chg="modNotes">
        <pc:chgData name="Garet Stroup" userId="S::gstroup@humana.com::996b7315-eb9c-479f-b48d-e0f5347796f8" providerId="AD" clId="Web-{864A6A0C-F5BB-B7F0-5AA0-E5B9D3249A18}" dt="2023-02-08T18:25:24.098" v="42"/>
        <pc:sldMkLst>
          <pc:docMk/>
          <pc:sldMk cId="1127528339" sldId="269"/>
        </pc:sldMkLst>
      </pc:sldChg>
      <pc:sldChg chg="modNotes">
        <pc:chgData name="Garet Stroup" userId="S::gstroup@humana.com::996b7315-eb9c-479f-b48d-e0f5347796f8" providerId="AD" clId="Web-{864A6A0C-F5BB-B7F0-5AA0-E5B9D3249A18}" dt="2023-02-08T18:25:44.692" v="59"/>
        <pc:sldMkLst>
          <pc:docMk/>
          <pc:sldMk cId="170868240" sldId="270"/>
        </pc:sldMkLst>
      </pc:sldChg>
      <pc:sldChg chg="modNotes">
        <pc:chgData name="Garet Stroup" userId="S::gstroup@humana.com::996b7315-eb9c-479f-b48d-e0f5347796f8" providerId="AD" clId="Web-{864A6A0C-F5BB-B7F0-5AA0-E5B9D3249A18}" dt="2023-02-08T18:25:41.176" v="56"/>
        <pc:sldMkLst>
          <pc:docMk/>
          <pc:sldMk cId="3432270533" sldId="271"/>
        </pc:sldMkLst>
      </pc:sldChg>
      <pc:sldChg chg="modNotes">
        <pc:chgData name="Garet Stroup" userId="S::gstroup@humana.com::996b7315-eb9c-479f-b48d-e0f5347796f8" providerId="AD" clId="Web-{864A6A0C-F5BB-B7F0-5AA0-E5B9D3249A18}" dt="2023-02-08T18:25:48.692" v="62"/>
        <pc:sldMkLst>
          <pc:docMk/>
          <pc:sldMk cId="2494027235" sldId="272"/>
        </pc:sldMkLst>
      </pc:sldChg>
      <pc:sldChg chg="modNotes">
        <pc:chgData name="Garet Stroup" userId="S::gstroup@humana.com::996b7315-eb9c-479f-b48d-e0f5347796f8" providerId="AD" clId="Web-{864A6A0C-F5BB-B7F0-5AA0-E5B9D3249A18}" dt="2023-02-08T18:25:53.770" v="65"/>
        <pc:sldMkLst>
          <pc:docMk/>
          <pc:sldMk cId="135834201" sldId="273"/>
        </pc:sldMkLst>
      </pc:sldChg>
      <pc:sldChg chg="modNotes">
        <pc:chgData name="Garet Stroup" userId="S::gstroup@humana.com::996b7315-eb9c-479f-b48d-e0f5347796f8" providerId="AD" clId="Web-{864A6A0C-F5BB-B7F0-5AA0-E5B9D3249A18}" dt="2023-02-08T18:25:57.208" v="68"/>
        <pc:sldMkLst>
          <pc:docMk/>
          <pc:sldMk cId="2972853477" sldId="274"/>
        </pc:sldMkLst>
      </pc:sldChg>
      <pc:sldChg chg="modNotes">
        <pc:chgData name="Garet Stroup" userId="S::gstroup@humana.com::996b7315-eb9c-479f-b48d-e0f5347796f8" providerId="AD" clId="Web-{864A6A0C-F5BB-B7F0-5AA0-E5B9D3249A18}" dt="2023-02-08T18:25:36.879" v="53"/>
        <pc:sldMkLst>
          <pc:docMk/>
          <pc:sldMk cId="719542814" sldId="275"/>
        </pc:sldMkLst>
      </pc:sldChg>
      <pc:sldChg chg="modNotes">
        <pc:chgData name="Garet Stroup" userId="S::gstroup@humana.com::996b7315-eb9c-479f-b48d-e0f5347796f8" providerId="AD" clId="Web-{864A6A0C-F5BB-B7F0-5AA0-E5B9D3249A18}" dt="2023-02-08T18:25:32.395" v="50"/>
        <pc:sldMkLst>
          <pc:docMk/>
          <pc:sldMk cId="3190841945" sldId="276"/>
        </pc:sldMkLst>
      </pc:sldChg>
      <pc:sldChg chg="modNotes">
        <pc:chgData name="Garet Stroup" userId="S::gstroup@humana.com::996b7315-eb9c-479f-b48d-e0f5347796f8" providerId="AD" clId="Web-{864A6A0C-F5BB-B7F0-5AA0-E5B9D3249A18}" dt="2023-02-08T18:26:03.552" v="71"/>
        <pc:sldMkLst>
          <pc:docMk/>
          <pc:sldMk cId="3037065117" sldId="278"/>
        </pc:sldMkLst>
      </pc:sldChg>
      <pc:sldChg chg="modSp modNotes">
        <pc:chgData name="Garet Stroup" userId="S::gstroup@humana.com::996b7315-eb9c-479f-b48d-e0f5347796f8" providerId="AD" clId="Web-{864A6A0C-F5BB-B7F0-5AA0-E5B9D3249A18}" dt="2023-02-08T18:26:01.458" v="70"/>
        <pc:sldMkLst>
          <pc:docMk/>
          <pc:sldMk cId="1437800132" sldId="280"/>
        </pc:sldMkLst>
        <pc:picChg chg="mod">
          <ac:chgData name="Garet Stroup" userId="S::gstroup@humana.com::996b7315-eb9c-479f-b48d-e0f5347796f8" providerId="AD" clId="Web-{864A6A0C-F5BB-B7F0-5AA0-E5B9D3249A18}" dt="2023-02-08T18:21:49.997" v="12" actId="14100"/>
          <ac:picMkLst>
            <pc:docMk/>
            <pc:sldMk cId="1437800132" sldId="280"/>
            <ac:picMk id="119" creationId="{30FE7B0A-BECA-485C-BAE2-4E254A9F2A4F}"/>
          </ac:picMkLst>
        </pc:picChg>
      </pc:sldChg>
      <pc:sldChg chg="modNotes">
        <pc:chgData name="Garet Stroup" userId="S::gstroup@humana.com::996b7315-eb9c-479f-b48d-e0f5347796f8" providerId="AD" clId="Web-{864A6A0C-F5BB-B7F0-5AA0-E5B9D3249A18}" dt="2023-02-08T18:26:07.505" v="73"/>
        <pc:sldMkLst>
          <pc:docMk/>
          <pc:sldMk cId="1505157752" sldId="281"/>
        </pc:sldMkLst>
      </pc:sldChg>
    </pc:docChg>
  </pc:docChgLst>
  <pc:docChgLst>
    <pc:chgData name="Garet Stroup" userId="S::gstroup@humana.com::996b7315-eb9c-479f-b48d-e0f5347796f8" providerId="AD" clId="Web-{DD94082E-2EA2-F6D5-5710-E3A08825117D}"/>
    <pc:docChg chg="modSld">
      <pc:chgData name="Garet Stroup" userId="S::gstroup@humana.com::996b7315-eb9c-479f-b48d-e0f5347796f8" providerId="AD" clId="Web-{DD94082E-2EA2-F6D5-5710-E3A08825117D}" dt="2023-03-07T18:39:33.420" v="6"/>
      <pc:docMkLst>
        <pc:docMk/>
      </pc:docMkLst>
      <pc:sldChg chg="modNotes">
        <pc:chgData name="Garet Stroup" userId="S::gstroup@humana.com::996b7315-eb9c-479f-b48d-e0f5347796f8" providerId="AD" clId="Web-{DD94082E-2EA2-F6D5-5710-E3A08825117D}" dt="2023-03-07T18:39:33.420" v="6"/>
        <pc:sldMkLst>
          <pc:docMk/>
          <pc:sldMk cId="3983894923" sldId="265"/>
        </pc:sldMkLst>
      </pc:sldChg>
    </pc:docChg>
  </pc:docChgLst>
  <pc:docChgLst>
    <pc:chgData name="Garet Stroup" userId="S::gstroup@humana.com::996b7315-eb9c-479f-b48d-e0f5347796f8" providerId="AD" clId="Web-{4FF7EFD5-49F6-EAC4-FE59-9068FF9656AD}"/>
    <pc:docChg chg="modSld">
      <pc:chgData name="Garet Stroup" userId="S::gstroup@humana.com::996b7315-eb9c-479f-b48d-e0f5347796f8" providerId="AD" clId="Web-{4FF7EFD5-49F6-EAC4-FE59-9068FF9656AD}" dt="2023-02-06T18:11:09.009" v="1" actId="1076"/>
      <pc:docMkLst>
        <pc:docMk/>
      </pc:docMkLst>
      <pc:sldChg chg="modSp">
        <pc:chgData name="Garet Stroup" userId="S::gstroup@humana.com::996b7315-eb9c-479f-b48d-e0f5347796f8" providerId="AD" clId="Web-{4FF7EFD5-49F6-EAC4-FE59-9068FF9656AD}" dt="2023-02-06T18:11:09.009" v="1" actId="1076"/>
        <pc:sldMkLst>
          <pc:docMk/>
          <pc:sldMk cId="541989035" sldId="263"/>
        </pc:sldMkLst>
        <pc:picChg chg="mod">
          <ac:chgData name="Garet Stroup" userId="S::gstroup@humana.com::996b7315-eb9c-479f-b48d-e0f5347796f8" providerId="AD" clId="Web-{4FF7EFD5-49F6-EAC4-FE59-9068FF9656AD}" dt="2023-02-06T18:11:09.009" v="1" actId="1076"/>
          <ac:picMkLst>
            <pc:docMk/>
            <pc:sldMk cId="541989035" sldId="263"/>
            <ac:picMk id="12" creationId="{5A51102B-A5F2-43FE-81D0-8C0A2B65C11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469087-E2A8-47B7-89CE-73B38FAF7639}"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lang="en-US"/>
        </a:p>
      </dgm:t>
    </dgm:pt>
    <dgm:pt modelId="{0E3DAFB3-A221-42C0-9795-0FE1FDB0726F}">
      <dgm:prSet phldrT="[Text]"/>
      <dgm:spPr/>
      <dgm:t>
        <a:bodyPr/>
        <a:lstStyle/>
        <a:p>
          <a:r>
            <a:rPr lang="en-US"/>
            <a:t>Level 1 - Initial</a:t>
          </a:r>
        </a:p>
      </dgm:t>
    </dgm:pt>
    <dgm:pt modelId="{83A90A41-64C2-40CF-94FA-5C3829DC867C}" type="parTrans" cxnId="{1542F576-A08E-4A99-BF49-6989021E275B}">
      <dgm:prSet/>
      <dgm:spPr/>
      <dgm:t>
        <a:bodyPr/>
        <a:lstStyle/>
        <a:p>
          <a:endParaRPr lang="en-US"/>
        </a:p>
      </dgm:t>
    </dgm:pt>
    <dgm:pt modelId="{7E9773A3-82C0-4427-9ACF-514662C7AE35}" type="sibTrans" cxnId="{1542F576-A08E-4A99-BF49-6989021E275B}">
      <dgm:prSet/>
      <dgm:spPr/>
      <dgm:t>
        <a:bodyPr/>
        <a:lstStyle/>
        <a:p>
          <a:endParaRPr lang="en-US"/>
        </a:p>
      </dgm:t>
    </dgm:pt>
    <dgm:pt modelId="{4984E719-1188-4C13-B3FE-A85BD554AB1D}">
      <dgm:prSet phldrT="[Text]"/>
      <dgm:spPr/>
      <dgm:t>
        <a:bodyPr/>
        <a:lstStyle/>
        <a:p>
          <a:r>
            <a:rPr lang="en-US"/>
            <a:t>Level 2 – Repeatable</a:t>
          </a:r>
        </a:p>
      </dgm:t>
    </dgm:pt>
    <dgm:pt modelId="{E31E5318-3BCA-4098-9E4A-0048CA3835C4}" type="parTrans" cxnId="{0E193B61-C112-4489-9A1B-794949433E3A}">
      <dgm:prSet/>
      <dgm:spPr/>
      <dgm:t>
        <a:bodyPr/>
        <a:lstStyle/>
        <a:p>
          <a:endParaRPr lang="en-US"/>
        </a:p>
      </dgm:t>
    </dgm:pt>
    <dgm:pt modelId="{3EFB8372-8623-4F05-9DDB-3CA4B8B91590}" type="sibTrans" cxnId="{0E193B61-C112-4489-9A1B-794949433E3A}">
      <dgm:prSet/>
      <dgm:spPr/>
      <dgm:t>
        <a:bodyPr/>
        <a:lstStyle/>
        <a:p>
          <a:endParaRPr lang="en-US"/>
        </a:p>
      </dgm:t>
    </dgm:pt>
    <dgm:pt modelId="{0CF6EE3C-2547-4879-AAE3-5B5379B5DB54}">
      <dgm:prSet phldrT="[Text]"/>
      <dgm:spPr/>
      <dgm:t>
        <a:bodyPr/>
        <a:lstStyle/>
        <a:p>
          <a:r>
            <a:rPr lang="en-US"/>
            <a:t>Level 4 – Managed (Capable)</a:t>
          </a:r>
        </a:p>
      </dgm:t>
    </dgm:pt>
    <dgm:pt modelId="{CBE281FB-7BC7-44CC-B1D6-B78DAC1067E0}" type="parTrans" cxnId="{39BD60EC-92D0-4423-811D-65FAC7FE058A}">
      <dgm:prSet/>
      <dgm:spPr/>
      <dgm:t>
        <a:bodyPr/>
        <a:lstStyle/>
        <a:p>
          <a:endParaRPr lang="en-US"/>
        </a:p>
      </dgm:t>
    </dgm:pt>
    <dgm:pt modelId="{8FBF19CB-D8E1-47FF-B19E-F33CB681048C}" type="sibTrans" cxnId="{39BD60EC-92D0-4423-811D-65FAC7FE058A}">
      <dgm:prSet/>
      <dgm:spPr/>
      <dgm:t>
        <a:bodyPr/>
        <a:lstStyle/>
        <a:p>
          <a:endParaRPr lang="en-US"/>
        </a:p>
      </dgm:t>
    </dgm:pt>
    <dgm:pt modelId="{0D1378C2-62C9-4BFF-A85F-FDAB7D8D012E}">
      <dgm:prSet phldrT="[Text]"/>
      <dgm:spPr/>
      <dgm:t>
        <a:bodyPr/>
        <a:lstStyle/>
        <a:p>
          <a:r>
            <a:rPr lang="en-US"/>
            <a:t>Level 3 - Defined</a:t>
          </a:r>
        </a:p>
      </dgm:t>
    </dgm:pt>
    <dgm:pt modelId="{E91FC240-4AF8-4C12-AF33-BF15F0A0A668}" type="parTrans" cxnId="{0B62A298-FEC4-43E8-94EB-3F43E29007D5}">
      <dgm:prSet/>
      <dgm:spPr/>
      <dgm:t>
        <a:bodyPr/>
        <a:lstStyle/>
        <a:p>
          <a:endParaRPr lang="en-US"/>
        </a:p>
      </dgm:t>
    </dgm:pt>
    <dgm:pt modelId="{902BEB7F-9813-44ED-8935-8483DD17AB35}" type="sibTrans" cxnId="{0B62A298-FEC4-43E8-94EB-3F43E29007D5}">
      <dgm:prSet/>
      <dgm:spPr/>
      <dgm:t>
        <a:bodyPr/>
        <a:lstStyle/>
        <a:p>
          <a:endParaRPr lang="en-US"/>
        </a:p>
      </dgm:t>
    </dgm:pt>
    <dgm:pt modelId="{3FCD38FE-32A5-40EC-850E-2D41696495DF}">
      <dgm:prSet phldrT="[Text]"/>
      <dgm:spPr/>
      <dgm:t>
        <a:bodyPr/>
        <a:lstStyle/>
        <a:p>
          <a:r>
            <a:rPr lang="en-US"/>
            <a:t>Level 5 - Optimizing</a:t>
          </a:r>
        </a:p>
      </dgm:t>
    </dgm:pt>
    <dgm:pt modelId="{518894D2-AA7F-4239-80A8-AB0D2D2E76B4}" type="parTrans" cxnId="{7D7C3EEA-DDC2-4AE4-8276-82C542FA0345}">
      <dgm:prSet/>
      <dgm:spPr/>
      <dgm:t>
        <a:bodyPr/>
        <a:lstStyle/>
        <a:p>
          <a:endParaRPr lang="en-US"/>
        </a:p>
      </dgm:t>
    </dgm:pt>
    <dgm:pt modelId="{BBC5F7EC-8396-4C6D-9BEA-94F43B07B0BF}" type="sibTrans" cxnId="{7D7C3EEA-DDC2-4AE4-8276-82C542FA0345}">
      <dgm:prSet/>
      <dgm:spPr/>
      <dgm:t>
        <a:bodyPr/>
        <a:lstStyle/>
        <a:p>
          <a:endParaRPr lang="en-US"/>
        </a:p>
      </dgm:t>
    </dgm:pt>
    <dgm:pt modelId="{AC04E3C9-69E9-4FA0-87CD-586D19474C91}" type="pres">
      <dgm:prSet presAssocID="{70469087-E2A8-47B7-89CE-73B38FAF7639}" presName="rootnode" presStyleCnt="0">
        <dgm:presLayoutVars>
          <dgm:chMax/>
          <dgm:chPref/>
          <dgm:dir/>
          <dgm:animLvl val="lvl"/>
        </dgm:presLayoutVars>
      </dgm:prSet>
      <dgm:spPr/>
    </dgm:pt>
    <dgm:pt modelId="{6E7EDB2F-E208-4FC2-A04B-689FE06C76E0}" type="pres">
      <dgm:prSet presAssocID="{0E3DAFB3-A221-42C0-9795-0FE1FDB0726F}" presName="composite" presStyleCnt="0"/>
      <dgm:spPr/>
    </dgm:pt>
    <dgm:pt modelId="{8ADC44B2-B52D-4FCE-99BC-F7F598245CDA}" type="pres">
      <dgm:prSet presAssocID="{0E3DAFB3-A221-42C0-9795-0FE1FDB0726F}" presName="LShape" presStyleLbl="alignNode1" presStyleIdx="0" presStyleCnt="9" custLinFactNeighborX="-51817"/>
      <dgm:spPr/>
    </dgm:pt>
    <dgm:pt modelId="{2EDA968F-760C-4E49-B9A2-A2496A92E94E}" type="pres">
      <dgm:prSet presAssocID="{0E3DAFB3-A221-42C0-9795-0FE1FDB0726F}" presName="ParentText" presStyleLbl="revTx" presStyleIdx="0" presStyleCnt="5" custLinFactNeighborX="-57393">
        <dgm:presLayoutVars>
          <dgm:chMax val="0"/>
          <dgm:chPref val="0"/>
          <dgm:bulletEnabled val="1"/>
        </dgm:presLayoutVars>
      </dgm:prSet>
      <dgm:spPr/>
    </dgm:pt>
    <dgm:pt modelId="{4DC0CF4C-421D-491B-9C2C-4490DBDDC70D}" type="pres">
      <dgm:prSet presAssocID="{0E3DAFB3-A221-42C0-9795-0FE1FDB0726F}" presName="Triangle" presStyleLbl="alignNode1" presStyleIdx="1" presStyleCnt="9" custLinFactX="-104194" custLinFactNeighborX="-200000" custLinFactNeighborY="25053"/>
      <dgm:spPr/>
    </dgm:pt>
    <dgm:pt modelId="{766AE95D-674F-4499-9B53-D7D0E99B5FC1}" type="pres">
      <dgm:prSet presAssocID="{7E9773A3-82C0-4427-9ACF-514662C7AE35}" presName="sibTrans" presStyleCnt="0"/>
      <dgm:spPr/>
    </dgm:pt>
    <dgm:pt modelId="{547872E2-AE29-4EAF-A7DD-DF0A3901C558}" type="pres">
      <dgm:prSet presAssocID="{7E9773A3-82C0-4427-9ACF-514662C7AE35}" presName="space" presStyleCnt="0"/>
      <dgm:spPr/>
    </dgm:pt>
    <dgm:pt modelId="{5F7FB881-6C10-4504-8B0D-9BA1AAF26FF1}" type="pres">
      <dgm:prSet presAssocID="{4984E719-1188-4C13-B3FE-A85BD554AB1D}" presName="composite" presStyleCnt="0"/>
      <dgm:spPr/>
    </dgm:pt>
    <dgm:pt modelId="{D5EA6D43-624B-49DD-A691-3D0E694408C1}" type="pres">
      <dgm:prSet presAssocID="{4984E719-1188-4C13-B3FE-A85BD554AB1D}" presName="LShape" presStyleLbl="alignNode1" presStyleIdx="2" presStyleCnt="9" custLinFactNeighborX="-31873" custLinFactNeighborY="7098"/>
      <dgm:spPr/>
    </dgm:pt>
    <dgm:pt modelId="{76131479-E7E7-4BFE-8786-ED5914AD6B37}" type="pres">
      <dgm:prSet presAssocID="{4984E719-1188-4C13-B3FE-A85BD554AB1D}" presName="ParentText" presStyleLbl="revTx" presStyleIdx="1" presStyleCnt="5" custLinFactNeighborX="-35307" custLinFactNeighborY="5390">
        <dgm:presLayoutVars>
          <dgm:chMax val="0"/>
          <dgm:chPref val="0"/>
          <dgm:bulletEnabled val="1"/>
        </dgm:presLayoutVars>
      </dgm:prSet>
      <dgm:spPr/>
    </dgm:pt>
    <dgm:pt modelId="{EFA5FE2A-D32A-491F-8137-DF5D320CB303}" type="pres">
      <dgm:prSet presAssocID="{4984E719-1188-4C13-B3FE-A85BD554AB1D}" presName="Triangle" presStyleLbl="alignNode1" presStyleIdx="3" presStyleCnt="9" custLinFactX="-87132" custLinFactNeighborX="-100000" custLinFactNeighborY="50106"/>
      <dgm:spPr/>
    </dgm:pt>
    <dgm:pt modelId="{EA3BCA1D-B023-4B7D-B783-29F37C14F4B6}" type="pres">
      <dgm:prSet presAssocID="{3EFB8372-8623-4F05-9DDB-3CA4B8B91590}" presName="sibTrans" presStyleCnt="0"/>
      <dgm:spPr/>
    </dgm:pt>
    <dgm:pt modelId="{4C0818BE-5980-4FE9-B4E0-9EAAC6C1EF99}" type="pres">
      <dgm:prSet presAssocID="{3EFB8372-8623-4F05-9DDB-3CA4B8B91590}" presName="space" presStyleCnt="0"/>
      <dgm:spPr/>
    </dgm:pt>
    <dgm:pt modelId="{9290B09E-A784-4A13-84C5-FBA8852A3445}" type="pres">
      <dgm:prSet presAssocID="{0D1378C2-62C9-4BFF-A85F-FDAB7D8D012E}" presName="composite" presStyleCnt="0"/>
      <dgm:spPr/>
    </dgm:pt>
    <dgm:pt modelId="{8D0B8B42-5216-4BA6-81F8-6CBEE4492175}" type="pres">
      <dgm:prSet presAssocID="{0D1378C2-62C9-4BFF-A85F-FDAB7D8D012E}" presName="LShape" presStyleLbl="alignNode1" presStyleIdx="4" presStyleCnt="9" custLinFactNeighborX="-12651" custLinFactNeighborY="14196"/>
      <dgm:spPr/>
    </dgm:pt>
    <dgm:pt modelId="{40F856B5-BA5F-4A03-A4B0-4EDA2F472690}" type="pres">
      <dgm:prSet presAssocID="{0D1378C2-62C9-4BFF-A85F-FDAB7D8D012E}" presName="ParentText" presStyleLbl="revTx" presStyleIdx="2" presStyleCnt="5" custLinFactNeighborX="-14022" custLinFactNeighborY="10780">
        <dgm:presLayoutVars>
          <dgm:chMax val="0"/>
          <dgm:chPref val="0"/>
          <dgm:bulletEnabled val="1"/>
        </dgm:presLayoutVars>
      </dgm:prSet>
      <dgm:spPr/>
    </dgm:pt>
    <dgm:pt modelId="{7E6A2D0A-8E21-4CC2-B886-B9B710BA8372}" type="pres">
      <dgm:prSet presAssocID="{0D1378C2-62C9-4BFF-A85F-FDAB7D8D012E}" presName="Triangle" presStyleLbl="alignNode1" presStyleIdx="5" presStyleCnt="9" custLinFactNeighborX="-74287" custLinFactNeighborY="75159"/>
      <dgm:spPr/>
    </dgm:pt>
    <dgm:pt modelId="{954A56E4-D503-4B04-ACC0-53344A2D840A}" type="pres">
      <dgm:prSet presAssocID="{902BEB7F-9813-44ED-8935-8483DD17AB35}" presName="sibTrans" presStyleCnt="0"/>
      <dgm:spPr/>
    </dgm:pt>
    <dgm:pt modelId="{9427EBED-7120-4DC7-A5B8-69AA7FDA147C}" type="pres">
      <dgm:prSet presAssocID="{902BEB7F-9813-44ED-8935-8483DD17AB35}" presName="space" presStyleCnt="0"/>
      <dgm:spPr/>
    </dgm:pt>
    <dgm:pt modelId="{B5EED266-2875-4442-BFF2-60C4EDCE3729}" type="pres">
      <dgm:prSet presAssocID="{0CF6EE3C-2547-4879-AAE3-5B5379B5DB54}" presName="composite" presStyleCnt="0"/>
      <dgm:spPr/>
    </dgm:pt>
    <dgm:pt modelId="{5E7F50F2-8B9A-4D74-BEFA-90EE55266204}" type="pres">
      <dgm:prSet presAssocID="{0CF6EE3C-2547-4879-AAE3-5B5379B5DB54}" presName="LShape" presStyleLbl="alignNode1" presStyleIdx="6" presStyleCnt="9" custLinFactNeighborX="5948" custLinFactNeighborY="21294"/>
      <dgm:spPr/>
    </dgm:pt>
    <dgm:pt modelId="{7ADB2CC1-18C0-42CD-AD31-71B6766A577A}" type="pres">
      <dgm:prSet presAssocID="{0CF6EE3C-2547-4879-AAE3-5B5379B5DB54}" presName="ParentText" presStyleLbl="revTx" presStyleIdx="3" presStyleCnt="5" custLinFactNeighborX="7261" custLinFactNeighborY="14837">
        <dgm:presLayoutVars>
          <dgm:chMax val="0"/>
          <dgm:chPref val="0"/>
          <dgm:bulletEnabled val="1"/>
        </dgm:presLayoutVars>
      </dgm:prSet>
      <dgm:spPr/>
    </dgm:pt>
    <dgm:pt modelId="{A3EDCB41-36D2-44B0-8D63-36E94CD5E691}" type="pres">
      <dgm:prSet presAssocID="{0CF6EE3C-2547-4879-AAE3-5B5379B5DB54}" presName="Triangle" presStyleLbl="alignNode1" presStyleIdx="7" presStyleCnt="9" custLinFactY="212" custLinFactNeighborX="34900" custLinFactNeighborY="100000"/>
      <dgm:spPr/>
    </dgm:pt>
    <dgm:pt modelId="{4AF5363D-ED54-44E3-9EAB-4C864951E3E5}" type="pres">
      <dgm:prSet presAssocID="{8FBF19CB-D8E1-47FF-B19E-F33CB681048C}" presName="sibTrans" presStyleCnt="0"/>
      <dgm:spPr/>
    </dgm:pt>
    <dgm:pt modelId="{3D416A51-11A6-4EAB-AAEE-E733C4F062E2}" type="pres">
      <dgm:prSet presAssocID="{8FBF19CB-D8E1-47FF-B19E-F33CB681048C}" presName="space" presStyleCnt="0"/>
      <dgm:spPr/>
    </dgm:pt>
    <dgm:pt modelId="{FF8F4633-D522-46AD-BF68-F83BDC660302}" type="pres">
      <dgm:prSet presAssocID="{3FCD38FE-32A5-40EC-850E-2D41696495DF}" presName="composite" presStyleCnt="0"/>
      <dgm:spPr/>
    </dgm:pt>
    <dgm:pt modelId="{9E19EC30-BA45-4733-AD6C-9E3C7D8A67BF}" type="pres">
      <dgm:prSet presAssocID="{3FCD38FE-32A5-40EC-850E-2D41696495DF}" presName="LShape" presStyleLbl="alignNode1" presStyleIdx="8" presStyleCnt="9" custLinFactNeighborX="24547" custLinFactNeighborY="28392"/>
      <dgm:spPr/>
    </dgm:pt>
    <dgm:pt modelId="{69AE947F-41B0-471A-A7A0-6DD70DA00EE1}" type="pres">
      <dgm:prSet presAssocID="{3FCD38FE-32A5-40EC-850E-2D41696495DF}" presName="ParentText" presStyleLbl="revTx" presStyleIdx="4" presStyleCnt="5" custLinFactNeighborX="27168" custLinFactNeighborY="21560">
        <dgm:presLayoutVars>
          <dgm:chMax val="0"/>
          <dgm:chPref val="0"/>
          <dgm:bulletEnabled val="1"/>
        </dgm:presLayoutVars>
      </dgm:prSet>
      <dgm:spPr/>
    </dgm:pt>
  </dgm:ptLst>
  <dgm:cxnLst>
    <dgm:cxn modelId="{A30AD31A-CDD8-43EE-8D9F-20262D6AAF2F}" type="presOf" srcId="{70469087-E2A8-47B7-89CE-73B38FAF7639}" destId="{AC04E3C9-69E9-4FA0-87CD-586D19474C91}" srcOrd="0" destOrd="0" presId="urn:microsoft.com/office/officeart/2009/3/layout/StepUpProcess"/>
    <dgm:cxn modelId="{0E193B61-C112-4489-9A1B-794949433E3A}" srcId="{70469087-E2A8-47B7-89CE-73B38FAF7639}" destId="{4984E719-1188-4C13-B3FE-A85BD554AB1D}" srcOrd="1" destOrd="0" parTransId="{E31E5318-3BCA-4098-9E4A-0048CA3835C4}" sibTransId="{3EFB8372-8623-4F05-9DDB-3CA4B8B91590}"/>
    <dgm:cxn modelId="{BD424B49-7032-48BC-9724-3FC236095443}" type="presOf" srcId="{0CF6EE3C-2547-4879-AAE3-5B5379B5DB54}" destId="{7ADB2CC1-18C0-42CD-AD31-71B6766A577A}" srcOrd="0" destOrd="0" presId="urn:microsoft.com/office/officeart/2009/3/layout/StepUpProcess"/>
    <dgm:cxn modelId="{665FD853-BB37-4607-A96D-9BDDBB2E00B5}" type="presOf" srcId="{0E3DAFB3-A221-42C0-9795-0FE1FDB0726F}" destId="{2EDA968F-760C-4E49-B9A2-A2496A92E94E}" srcOrd="0" destOrd="0" presId="urn:microsoft.com/office/officeart/2009/3/layout/StepUpProcess"/>
    <dgm:cxn modelId="{1542F576-A08E-4A99-BF49-6989021E275B}" srcId="{70469087-E2A8-47B7-89CE-73B38FAF7639}" destId="{0E3DAFB3-A221-42C0-9795-0FE1FDB0726F}" srcOrd="0" destOrd="0" parTransId="{83A90A41-64C2-40CF-94FA-5C3829DC867C}" sibTransId="{7E9773A3-82C0-4427-9ACF-514662C7AE35}"/>
    <dgm:cxn modelId="{497F555A-AE49-422C-870F-5C9F500D20DE}" type="presOf" srcId="{0D1378C2-62C9-4BFF-A85F-FDAB7D8D012E}" destId="{40F856B5-BA5F-4A03-A4B0-4EDA2F472690}" srcOrd="0" destOrd="0" presId="urn:microsoft.com/office/officeart/2009/3/layout/StepUpProcess"/>
    <dgm:cxn modelId="{140FCA7A-7394-4F99-BB15-BFFBA8845A1B}" type="presOf" srcId="{4984E719-1188-4C13-B3FE-A85BD554AB1D}" destId="{76131479-E7E7-4BFE-8786-ED5914AD6B37}" srcOrd="0" destOrd="0" presId="urn:microsoft.com/office/officeart/2009/3/layout/StepUpProcess"/>
    <dgm:cxn modelId="{9488DE8B-F80C-4701-990F-A0BD78338624}" type="presOf" srcId="{3FCD38FE-32A5-40EC-850E-2D41696495DF}" destId="{69AE947F-41B0-471A-A7A0-6DD70DA00EE1}" srcOrd="0" destOrd="0" presId="urn:microsoft.com/office/officeart/2009/3/layout/StepUpProcess"/>
    <dgm:cxn modelId="{0B62A298-FEC4-43E8-94EB-3F43E29007D5}" srcId="{70469087-E2A8-47B7-89CE-73B38FAF7639}" destId="{0D1378C2-62C9-4BFF-A85F-FDAB7D8D012E}" srcOrd="2" destOrd="0" parTransId="{E91FC240-4AF8-4C12-AF33-BF15F0A0A668}" sibTransId="{902BEB7F-9813-44ED-8935-8483DD17AB35}"/>
    <dgm:cxn modelId="{7D7C3EEA-DDC2-4AE4-8276-82C542FA0345}" srcId="{70469087-E2A8-47B7-89CE-73B38FAF7639}" destId="{3FCD38FE-32A5-40EC-850E-2D41696495DF}" srcOrd="4" destOrd="0" parTransId="{518894D2-AA7F-4239-80A8-AB0D2D2E76B4}" sibTransId="{BBC5F7EC-8396-4C6D-9BEA-94F43B07B0BF}"/>
    <dgm:cxn modelId="{39BD60EC-92D0-4423-811D-65FAC7FE058A}" srcId="{70469087-E2A8-47B7-89CE-73B38FAF7639}" destId="{0CF6EE3C-2547-4879-AAE3-5B5379B5DB54}" srcOrd="3" destOrd="0" parTransId="{CBE281FB-7BC7-44CC-B1D6-B78DAC1067E0}" sibTransId="{8FBF19CB-D8E1-47FF-B19E-F33CB681048C}"/>
    <dgm:cxn modelId="{E8DD06E3-229B-456F-B7A8-02A8E33D2A46}" type="presParOf" srcId="{AC04E3C9-69E9-4FA0-87CD-586D19474C91}" destId="{6E7EDB2F-E208-4FC2-A04B-689FE06C76E0}" srcOrd="0" destOrd="0" presId="urn:microsoft.com/office/officeart/2009/3/layout/StepUpProcess"/>
    <dgm:cxn modelId="{270CF099-69FF-4C1B-B944-3D80327D4559}" type="presParOf" srcId="{6E7EDB2F-E208-4FC2-A04B-689FE06C76E0}" destId="{8ADC44B2-B52D-4FCE-99BC-F7F598245CDA}" srcOrd="0" destOrd="0" presId="urn:microsoft.com/office/officeart/2009/3/layout/StepUpProcess"/>
    <dgm:cxn modelId="{9DCEE79C-3321-424D-9BF4-FD04AF755211}" type="presParOf" srcId="{6E7EDB2F-E208-4FC2-A04B-689FE06C76E0}" destId="{2EDA968F-760C-4E49-B9A2-A2496A92E94E}" srcOrd="1" destOrd="0" presId="urn:microsoft.com/office/officeart/2009/3/layout/StepUpProcess"/>
    <dgm:cxn modelId="{A4223BB2-2983-4BEF-86CC-B55C002809C6}" type="presParOf" srcId="{6E7EDB2F-E208-4FC2-A04B-689FE06C76E0}" destId="{4DC0CF4C-421D-491B-9C2C-4490DBDDC70D}" srcOrd="2" destOrd="0" presId="urn:microsoft.com/office/officeart/2009/3/layout/StepUpProcess"/>
    <dgm:cxn modelId="{CC5B3E55-DC90-4F44-811D-44575A1B7B2F}" type="presParOf" srcId="{AC04E3C9-69E9-4FA0-87CD-586D19474C91}" destId="{766AE95D-674F-4499-9B53-D7D0E99B5FC1}" srcOrd="1" destOrd="0" presId="urn:microsoft.com/office/officeart/2009/3/layout/StepUpProcess"/>
    <dgm:cxn modelId="{063D4D8A-7889-47E7-9F89-99001013ED2A}" type="presParOf" srcId="{766AE95D-674F-4499-9B53-D7D0E99B5FC1}" destId="{547872E2-AE29-4EAF-A7DD-DF0A3901C558}" srcOrd="0" destOrd="0" presId="urn:microsoft.com/office/officeart/2009/3/layout/StepUpProcess"/>
    <dgm:cxn modelId="{4EDD68BD-096A-4FD8-9F00-BBC77CE11584}" type="presParOf" srcId="{AC04E3C9-69E9-4FA0-87CD-586D19474C91}" destId="{5F7FB881-6C10-4504-8B0D-9BA1AAF26FF1}" srcOrd="2" destOrd="0" presId="urn:microsoft.com/office/officeart/2009/3/layout/StepUpProcess"/>
    <dgm:cxn modelId="{13FE69F6-6F0C-4082-B381-55E52A518C6C}" type="presParOf" srcId="{5F7FB881-6C10-4504-8B0D-9BA1AAF26FF1}" destId="{D5EA6D43-624B-49DD-A691-3D0E694408C1}" srcOrd="0" destOrd="0" presId="urn:microsoft.com/office/officeart/2009/3/layout/StepUpProcess"/>
    <dgm:cxn modelId="{930108B3-A06F-4ED9-8271-203FBA7ACFD1}" type="presParOf" srcId="{5F7FB881-6C10-4504-8B0D-9BA1AAF26FF1}" destId="{76131479-E7E7-4BFE-8786-ED5914AD6B37}" srcOrd="1" destOrd="0" presId="urn:microsoft.com/office/officeart/2009/3/layout/StepUpProcess"/>
    <dgm:cxn modelId="{1C400799-377C-49C6-884E-4CA9430569B3}" type="presParOf" srcId="{5F7FB881-6C10-4504-8B0D-9BA1AAF26FF1}" destId="{EFA5FE2A-D32A-491F-8137-DF5D320CB303}" srcOrd="2" destOrd="0" presId="urn:microsoft.com/office/officeart/2009/3/layout/StepUpProcess"/>
    <dgm:cxn modelId="{8A101C81-4C85-45C2-B92F-690193647BA5}" type="presParOf" srcId="{AC04E3C9-69E9-4FA0-87CD-586D19474C91}" destId="{EA3BCA1D-B023-4B7D-B783-29F37C14F4B6}" srcOrd="3" destOrd="0" presId="urn:microsoft.com/office/officeart/2009/3/layout/StepUpProcess"/>
    <dgm:cxn modelId="{C06078C6-50E3-447B-B0A2-C599BB3FE62A}" type="presParOf" srcId="{EA3BCA1D-B023-4B7D-B783-29F37C14F4B6}" destId="{4C0818BE-5980-4FE9-B4E0-9EAAC6C1EF99}" srcOrd="0" destOrd="0" presId="urn:microsoft.com/office/officeart/2009/3/layout/StepUpProcess"/>
    <dgm:cxn modelId="{8A0FA59D-5DE2-42D8-9D7A-FD417E31A977}" type="presParOf" srcId="{AC04E3C9-69E9-4FA0-87CD-586D19474C91}" destId="{9290B09E-A784-4A13-84C5-FBA8852A3445}" srcOrd="4" destOrd="0" presId="urn:microsoft.com/office/officeart/2009/3/layout/StepUpProcess"/>
    <dgm:cxn modelId="{84B5E080-C6BC-4134-AF1D-9AAC3A867FC5}" type="presParOf" srcId="{9290B09E-A784-4A13-84C5-FBA8852A3445}" destId="{8D0B8B42-5216-4BA6-81F8-6CBEE4492175}" srcOrd="0" destOrd="0" presId="urn:microsoft.com/office/officeart/2009/3/layout/StepUpProcess"/>
    <dgm:cxn modelId="{799F120A-2965-4148-9316-716A17FAE55F}" type="presParOf" srcId="{9290B09E-A784-4A13-84C5-FBA8852A3445}" destId="{40F856B5-BA5F-4A03-A4B0-4EDA2F472690}" srcOrd="1" destOrd="0" presId="urn:microsoft.com/office/officeart/2009/3/layout/StepUpProcess"/>
    <dgm:cxn modelId="{598D84E7-BFA8-4C68-B70F-C748F7409EE7}" type="presParOf" srcId="{9290B09E-A784-4A13-84C5-FBA8852A3445}" destId="{7E6A2D0A-8E21-4CC2-B886-B9B710BA8372}" srcOrd="2" destOrd="0" presId="urn:microsoft.com/office/officeart/2009/3/layout/StepUpProcess"/>
    <dgm:cxn modelId="{E9D8C0DB-A043-4590-A2A3-9C84FA134111}" type="presParOf" srcId="{AC04E3C9-69E9-4FA0-87CD-586D19474C91}" destId="{954A56E4-D503-4B04-ACC0-53344A2D840A}" srcOrd="5" destOrd="0" presId="urn:microsoft.com/office/officeart/2009/3/layout/StepUpProcess"/>
    <dgm:cxn modelId="{6AF2B9DC-E474-4144-80D2-6E3655877C1D}" type="presParOf" srcId="{954A56E4-D503-4B04-ACC0-53344A2D840A}" destId="{9427EBED-7120-4DC7-A5B8-69AA7FDA147C}" srcOrd="0" destOrd="0" presId="urn:microsoft.com/office/officeart/2009/3/layout/StepUpProcess"/>
    <dgm:cxn modelId="{A96C9B20-4986-4CA3-8990-6446D501425D}" type="presParOf" srcId="{AC04E3C9-69E9-4FA0-87CD-586D19474C91}" destId="{B5EED266-2875-4442-BFF2-60C4EDCE3729}" srcOrd="6" destOrd="0" presId="urn:microsoft.com/office/officeart/2009/3/layout/StepUpProcess"/>
    <dgm:cxn modelId="{88B9C889-5F16-43ED-8A75-9800D4549E4B}" type="presParOf" srcId="{B5EED266-2875-4442-BFF2-60C4EDCE3729}" destId="{5E7F50F2-8B9A-4D74-BEFA-90EE55266204}" srcOrd="0" destOrd="0" presId="urn:microsoft.com/office/officeart/2009/3/layout/StepUpProcess"/>
    <dgm:cxn modelId="{6040D347-5DF6-42A6-BAA7-7FABF0B1C393}" type="presParOf" srcId="{B5EED266-2875-4442-BFF2-60C4EDCE3729}" destId="{7ADB2CC1-18C0-42CD-AD31-71B6766A577A}" srcOrd="1" destOrd="0" presId="urn:microsoft.com/office/officeart/2009/3/layout/StepUpProcess"/>
    <dgm:cxn modelId="{8CE4EDF6-3D01-4ADD-B0F8-E2D003BD432D}" type="presParOf" srcId="{B5EED266-2875-4442-BFF2-60C4EDCE3729}" destId="{A3EDCB41-36D2-44B0-8D63-36E94CD5E691}" srcOrd="2" destOrd="0" presId="urn:microsoft.com/office/officeart/2009/3/layout/StepUpProcess"/>
    <dgm:cxn modelId="{4A64B259-5B74-4248-9213-066A8E44D180}" type="presParOf" srcId="{AC04E3C9-69E9-4FA0-87CD-586D19474C91}" destId="{4AF5363D-ED54-44E3-9EAB-4C864951E3E5}" srcOrd="7" destOrd="0" presId="urn:microsoft.com/office/officeart/2009/3/layout/StepUpProcess"/>
    <dgm:cxn modelId="{6D991C5D-5135-435C-8649-7F6426ECAAD4}" type="presParOf" srcId="{4AF5363D-ED54-44E3-9EAB-4C864951E3E5}" destId="{3D416A51-11A6-4EAB-AAEE-E733C4F062E2}" srcOrd="0" destOrd="0" presId="urn:microsoft.com/office/officeart/2009/3/layout/StepUpProcess"/>
    <dgm:cxn modelId="{43A8BD53-A813-4DDD-8384-67F50B775B7E}" type="presParOf" srcId="{AC04E3C9-69E9-4FA0-87CD-586D19474C91}" destId="{FF8F4633-D522-46AD-BF68-F83BDC660302}" srcOrd="8" destOrd="0" presId="urn:microsoft.com/office/officeart/2009/3/layout/StepUpProcess"/>
    <dgm:cxn modelId="{5E54AB78-A7EA-4B93-92C9-D38F37E43811}" type="presParOf" srcId="{FF8F4633-D522-46AD-BF68-F83BDC660302}" destId="{9E19EC30-BA45-4733-AD6C-9E3C7D8A67BF}" srcOrd="0" destOrd="0" presId="urn:microsoft.com/office/officeart/2009/3/layout/StepUpProcess"/>
    <dgm:cxn modelId="{AB60D85B-FDD4-4B44-A74C-3FF91B56DC4A}" type="presParOf" srcId="{FF8F4633-D522-46AD-BF68-F83BDC660302}" destId="{69AE947F-41B0-471A-A7A0-6DD70DA00EE1}"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3_5" csCatId="accent3" phldr="1"/>
      <dgm:spPr/>
      <dgm:t>
        <a:bodyPr/>
        <a:lstStyle/>
        <a:p>
          <a:endParaRPr lang="en-US"/>
        </a:p>
      </dgm:t>
    </dgm:pt>
    <dgm:pt modelId="{1FC9F70C-5E3F-4707-A161-8BE1C871CA17}">
      <dgm:prSet phldrT="[Text]"/>
      <dgm:spPr/>
      <dgm:t>
        <a:bodyPr/>
        <a:lstStyle/>
        <a:p>
          <a:r>
            <a:rPr lang="en-US"/>
            <a:t>Processes</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30EC2CB8-B3BE-44AA-B442-112E4F3CF186}">
      <dgm:prSet phldrT="[Text]"/>
      <dgm:spPr/>
      <dgm:t>
        <a:bodyPr/>
        <a:lstStyle/>
        <a:p>
          <a:r>
            <a:rPr lang="en-US"/>
            <a:t>Continuous Improvement</a:t>
          </a:r>
        </a:p>
      </dgm:t>
    </dgm:pt>
    <dgm:pt modelId="{25BFB2F9-B4BD-43CA-A601-C43E8A1AF6DB}" type="parTrans" cxnId="{85D5CA67-664B-4A43-8B0B-349FC9F0A86D}">
      <dgm:prSet/>
      <dgm:spPr/>
      <dgm:t>
        <a:bodyPr/>
        <a:lstStyle/>
        <a:p>
          <a:endParaRPr lang="en-US"/>
        </a:p>
      </dgm:t>
    </dgm:pt>
    <dgm:pt modelId="{536C7351-EC17-4F71-BA54-58D8B831BC3B}" type="sibTrans" cxnId="{85D5CA67-664B-4A43-8B0B-349FC9F0A86D}">
      <dgm:prSet/>
      <dgm:spPr/>
      <dgm:t>
        <a:bodyPr/>
        <a:lstStyle/>
        <a:p>
          <a:endParaRPr lang="en-US"/>
        </a:p>
      </dgm:t>
    </dgm:pt>
    <dgm:pt modelId="{5C50679D-2C12-4D6C-8DD6-906CA5116652}">
      <dgm:prSet phldrT="[Text]"/>
      <dgm:spPr/>
      <dgm:t>
        <a:bodyPr/>
        <a:lstStyle/>
        <a:p>
          <a:r>
            <a:rPr lang="en-US"/>
            <a:t>Knowledgebase</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7F69A27D-01B1-4FD2-A5FE-1B5D4A0AD6F9}">
      <dgm:prSet phldrT="[Text]"/>
      <dgm:spPr/>
      <dgm:t>
        <a:bodyPr/>
        <a:lstStyle/>
        <a:p>
          <a:r>
            <a:rPr lang="en-US"/>
            <a:t>Work Management</a:t>
          </a:r>
        </a:p>
      </dgm:t>
    </dgm:pt>
    <dgm:pt modelId="{EF0254B1-6FEA-4C62-9BDF-7239A70225F6}" type="parTrans" cxnId="{DE61090C-D2DE-4AED-8003-D0E9EB4A2568}">
      <dgm:prSet/>
      <dgm:spPr/>
      <dgm:t>
        <a:bodyPr/>
        <a:lstStyle/>
        <a:p>
          <a:endParaRPr lang="en-US"/>
        </a:p>
      </dgm:t>
    </dgm:pt>
    <dgm:pt modelId="{5DF31E8E-42FE-4EAA-8485-9136A8A196E7}" type="sibTrans" cxnId="{DE61090C-D2DE-4AED-8003-D0E9EB4A2568}">
      <dgm:prSet/>
      <dgm:spPr/>
      <dgm:t>
        <a:bodyPr/>
        <a:lstStyle/>
        <a:p>
          <a:endParaRPr lang="en-US"/>
        </a:p>
      </dgm:t>
    </dgm:pt>
    <dgm:pt modelId="{CD9D208F-4201-431C-8652-0C61F1193BCA}">
      <dgm:prSet phldrT="[Text]"/>
      <dgm:spPr/>
      <dgm:t>
        <a:bodyPr/>
        <a:lstStyle/>
        <a:p>
          <a:r>
            <a:rPr lang="en-US"/>
            <a:t>Op Planning and Selection</a:t>
          </a:r>
        </a:p>
      </dgm:t>
    </dgm:pt>
    <dgm:pt modelId="{B2380508-7BCC-4888-9373-AA2C1C25F657}" type="parTrans" cxnId="{A75BC2DA-9B45-42EA-B023-38B085848BF2}">
      <dgm:prSet/>
      <dgm:spPr/>
      <dgm:t>
        <a:bodyPr/>
        <a:lstStyle/>
        <a:p>
          <a:endParaRPr lang="en-US"/>
        </a:p>
      </dgm:t>
    </dgm:pt>
    <dgm:pt modelId="{6402BECE-94AB-42E7-A38F-D014285DA4C7}" type="sibTrans" cxnId="{A75BC2DA-9B45-42EA-B023-38B085848BF2}">
      <dgm:prSet/>
      <dgm:spPr/>
      <dgm:t>
        <a:bodyPr/>
        <a:lstStyle/>
        <a:p>
          <a:endParaRPr lang="en-US"/>
        </a:p>
      </dgm:t>
    </dgm:pt>
    <dgm:pt modelId="{3DCD5AFF-7F4F-4EC1-BCD1-158757ADE3E8}">
      <dgm:prSet phldrT="[Text]"/>
      <dgm:spPr/>
      <dgm:t>
        <a:bodyPr/>
        <a:lstStyle/>
        <a:p>
          <a:r>
            <a:rPr lang="en-US"/>
            <a:t>Operation Approvals</a:t>
          </a:r>
        </a:p>
      </dgm:t>
    </dgm:pt>
    <dgm:pt modelId="{E4B74F7A-51E4-4E1A-8556-B4AC3FEA3BC1}" type="parTrans" cxnId="{D6D6D8C3-C7B5-491B-99FB-1CE60C00E153}">
      <dgm:prSet/>
      <dgm:spPr/>
      <dgm:t>
        <a:bodyPr/>
        <a:lstStyle/>
        <a:p>
          <a:endParaRPr lang="en-US"/>
        </a:p>
      </dgm:t>
    </dgm:pt>
    <dgm:pt modelId="{F1E87E73-8054-403F-9DAE-41AB1F2807BD}" type="sibTrans" cxnId="{D6D6D8C3-C7B5-491B-99FB-1CE60C00E153}">
      <dgm:prSet/>
      <dgm:spPr/>
      <dgm:t>
        <a:bodyPr/>
        <a:lstStyle/>
        <a:p>
          <a:endParaRPr lang="en-US"/>
        </a:p>
      </dgm:t>
    </dgm:pt>
    <dgm:pt modelId="{EE4D9AD1-0D7E-4355-ACD0-8393C3A60F9B}">
      <dgm:prSet phldrT="[Text]"/>
      <dgm:spPr/>
      <dgm:t>
        <a:bodyPr/>
        <a:lstStyle/>
        <a:p>
          <a:r>
            <a:rPr lang="en-US"/>
            <a:t>Operational Documentation</a:t>
          </a:r>
        </a:p>
      </dgm:t>
    </dgm:pt>
    <dgm:pt modelId="{96DD4FA0-49B3-4916-9C59-D9A8801ABAD9}" type="parTrans" cxnId="{40AA6F4F-81AF-4025-BD42-435E5978BEB2}">
      <dgm:prSet/>
      <dgm:spPr/>
      <dgm:t>
        <a:bodyPr/>
        <a:lstStyle/>
        <a:p>
          <a:endParaRPr lang="en-US"/>
        </a:p>
      </dgm:t>
    </dgm:pt>
    <dgm:pt modelId="{B390241D-EF0E-43A8-8434-5BBB2D920576}" type="sibTrans" cxnId="{40AA6F4F-81AF-4025-BD42-435E5978BEB2}">
      <dgm:prSet/>
      <dgm:spPr/>
      <dgm:t>
        <a:bodyPr/>
        <a:lstStyle/>
        <a:p>
          <a:endParaRPr lang="en-US"/>
        </a:p>
      </dgm:t>
    </dgm:pt>
    <dgm:pt modelId="{79185AD0-B1B0-427F-8D30-25F5EA53262C}">
      <dgm:prSet phldrT="[Text]"/>
      <dgm:spPr/>
      <dgm:t>
        <a:bodyPr/>
        <a:lstStyle/>
        <a:p>
          <a:r>
            <a:rPr lang="en-US"/>
            <a:t>Operation Reporting</a:t>
          </a:r>
        </a:p>
      </dgm:t>
    </dgm:pt>
    <dgm:pt modelId="{17CA27E1-C936-4EF9-9D4A-B2456D849856}" type="parTrans" cxnId="{4A2DE517-1699-4B0D-B60C-14A8CB6FDAED}">
      <dgm:prSet/>
      <dgm:spPr/>
      <dgm:t>
        <a:bodyPr/>
        <a:lstStyle/>
        <a:p>
          <a:endParaRPr lang="en-US"/>
        </a:p>
      </dgm:t>
    </dgm:pt>
    <dgm:pt modelId="{FE0D654A-3B4C-4759-B279-415FA1091112}" type="sibTrans" cxnId="{4A2DE517-1699-4B0D-B60C-14A8CB6FDAED}">
      <dgm:prSet/>
      <dgm:spPr/>
      <dgm:t>
        <a:bodyPr/>
        <a:lstStyle/>
        <a:p>
          <a:endParaRPr lang="en-US"/>
        </a:p>
      </dgm:t>
    </dgm:pt>
    <dgm:pt modelId="{1CF85B4A-DA79-4BD3-B7B4-1A553E5CFCBA}">
      <dgm:prSet phldrT="[Text]"/>
      <dgm:spPr/>
      <dgm:t>
        <a:bodyPr/>
        <a:lstStyle/>
        <a:p>
          <a:r>
            <a:rPr lang="en-US"/>
            <a:t>Configuration Management</a:t>
          </a:r>
        </a:p>
      </dgm:t>
    </dgm:pt>
    <dgm:pt modelId="{B7FF7A39-9D8F-446F-BA35-B8B452148B84}" type="parTrans" cxnId="{4CD23318-7677-4F49-A99B-B89E3BE7C235}">
      <dgm:prSet/>
      <dgm:spPr/>
      <dgm:t>
        <a:bodyPr/>
        <a:lstStyle/>
        <a:p>
          <a:endParaRPr lang="en-US"/>
        </a:p>
      </dgm:t>
    </dgm:pt>
    <dgm:pt modelId="{7D7BCADF-7F50-4894-B86D-B0300801EA2C}" type="sibTrans" cxnId="{4CD23318-7677-4F49-A99B-B89E3BE7C235}">
      <dgm:prSet/>
      <dgm:spPr/>
      <dgm:t>
        <a:bodyPr/>
        <a:lstStyle/>
        <a:p>
          <a:endParaRPr lang="en-US"/>
        </a:p>
      </dgm:t>
    </dgm:pt>
    <dgm:pt modelId="{D077749D-E54F-4889-B95E-AE8EF80B3B65}">
      <dgm:prSet phldrT="[Text]"/>
      <dgm:spPr/>
      <dgm:t>
        <a:bodyPr/>
        <a:lstStyle/>
        <a:p>
          <a:r>
            <a:rPr lang="en-US"/>
            <a:t>Resource Management</a:t>
          </a:r>
        </a:p>
      </dgm:t>
    </dgm:pt>
    <dgm:pt modelId="{066209D9-784E-4560-A293-1766F64424CE}" type="parTrans" cxnId="{7E91B88D-77AB-4073-BC72-1AF3795ECF97}">
      <dgm:prSet/>
      <dgm:spPr/>
      <dgm:t>
        <a:bodyPr/>
        <a:lstStyle/>
        <a:p>
          <a:endParaRPr lang="en-US"/>
        </a:p>
      </dgm:t>
    </dgm:pt>
    <dgm:pt modelId="{085D22CA-DE98-49CC-A9FC-DFA1E71B5C6C}" type="sibTrans" cxnId="{7E91B88D-77AB-4073-BC72-1AF3795ECF97}">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079D317B-0542-4C91-B889-039FE5E73EDD}" type="pres">
      <dgm:prSet presAssocID="{25BFB2F9-B4BD-43CA-A601-C43E8A1AF6DB}" presName="conn2-1" presStyleLbl="parChTrans1D2" presStyleIdx="0" presStyleCnt="9"/>
      <dgm:spPr/>
    </dgm:pt>
    <dgm:pt modelId="{AC9B455E-89DC-4695-BAB7-D893C067C51A}" type="pres">
      <dgm:prSet presAssocID="{25BFB2F9-B4BD-43CA-A601-C43E8A1AF6DB}" presName="connTx" presStyleLbl="parChTrans1D2" presStyleIdx="0" presStyleCnt="9"/>
      <dgm:spPr/>
    </dgm:pt>
    <dgm:pt modelId="{257161A7-032D-45A4-A994-CDDA15F5365F}" type="pres">
      <dgm:prSet presAssocID="{30EC2CB8-B3BE-44AA-B442-112E4F3CF186}" presName="root2" presStyleCnt="0"/>
      <dgm:spPr/>
    </dgm:pt>
    <dgm:pt modelId="{28966336-8C28-48D8-A314-47BCE12852D2}" type="pres">
      <dgm:prSet presAssocID="{30EC2CB8-B3BE-44AA-B442-112E4F3CF186}" presName="LevelTwoTextNode" presStyleLbl="node2" presStyleIdx="0" presStyleCnt="9">
        <dgm:presLayoutVars>
          <dgm:chPref val="3"/>
        </dgm:presLayoutVars>
      </dgm:prSet>
      <dgm:spPr/>
    </dgm:pt>
    <dgm:pt modelId="{FA9D751A-61AD-4BD5-BBB3-C20CC0CF1809}" type="pres">
      <dgm:prSet presAssocID="{30EC2CB8-B3BE-44AA-B442-112E4F3CF186}" presName="level3hierChild" presStyleCnt="0"/>
      <dgm:spPr/>
    </dgm:pt>
    <dgm:pt modelId="{102A4011-6E1C-461B-A380-D53864EEF554}" type="pres">
      <dgm:prSet presAssocID="{41B2A5D9-CD69-4A82-B62D-2B8AD5F02FFD}" presName="conn2-1" presStyleLbl="parChTrans1D2" presStyleIdx="1" presStyleCnt="9"/>
      <dgm:spPr/>
    </dgm:pt>
    <dgm:pt modelId="{46D6D9D8-DF81-47D2-828C-FD5555B9EC28}" type="pres">
      <dgm:prSet presAssocID="{41B2A5D9-CD69-4A82-B62D-2B8AD5F02FFD}" presName="connTx" presStyleLbl="parChTrans1D2" presStyleIdx="1" presStyleCnt="9"/>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1" presStyleCnt="9">
        <dgm:presLayoutVars>
          <dgm:chPref val="3"/>
        </dgm:presLayoutVars>
      </dgm:prSet>
      <dgm:spPr/>
    </dgm:pt>
    <dgm:pt modelId="{2BECD056-3649-4751-B7ED-0C9A38152BE5}" type="pres">
      <dgm:prSet presAssocID="{5C50679D-2C12-4D6C-8DD6-906CA5116652}" presName="level3hierChild" presStyleCnt="0"/>
      <dgm:spPr/>
    </dgm:pt>
    <dgm:pt modelId="{BF20F1B3-AB63-49BE-9D00-6651A05BE83B}" type="pres">
      <dgm:prSet presAssocID="{EF0254B1-6FEA-4C62-9BDF-7239A70225F6}" presName="conn2-1" presStyleLbl="parChTrans1D2" presStyleIdx="2" presStyleCnt="9"/>
      <dgm:spPr/>
    </dgm:pt>
    <dgm:pt modelId="{EA777FE2-3734-431A-AE17-D7BED1C16257}" type="pres">
      <dgm:prSet presAssocID="{EF0254B1-6FEA-4C62-9BDF-7239A70225F6}" presName="connTx" presStyleLbl="parChTrans1D2" presStyleIdx="2" presStyleCnt="9"/>
      <dgm:spPr/>
    </dgm:pt>
    <dgm:pt modelId="{9505F36D-F452-4B76-B358-ACCAA83F05F0}" type="pres">
      <dgm:prSet presAssocID="{7F69A27D-01B1-4FD2-A5FE-1B5D4A0AD6F9}" presName="root2" presStyleCnt="0"/>
      <dgm:spPr/>
    </dgm:pt>
    <dgm:pt modelId="{BBCB232C-6647-4FB7-ACAE-1BF1E2007484}" type="pres">
      <dgm:prSet presAssocID="{7F69A27D-01B1-4FD2-A5FE-1B5D4A0AD6F9}" presName="LevelTwoTextNode" presStyleLbl="node2" presStyleIdx="2" presStyleCnt="9">
        <dgm:presLayoutVars>
          <dgm:chPref val="3"/>
        </dgm:presLayoutVars>
      </dgm:prSet>
      <dgm:spPr/>
    </dgm:pt>
    <dgm:pt modelId="{360F8074-BE90-43FF-9AD8-A2117970D9A7}" type="pres">
      <dgm:prSet presAssocID="{7F69A27D-01B1-4FD2-A5FE-1B5D4A0AD6F9}" presName="level3hierChild" presStyleCnt="0"/>
      <dgm:spPr/>
    </dgm:pt>
    <dgm:pt modelId="{0C6A5086-5C2E-47E1-9781-D1C2089BFBE7}" type="pres">
      <dgm:prSet presAssocID="{B2380508-7BCC-4888-9373-AA2C1C25F657}" presName="conn2-1" presStyleLbl="parChTrans1D2" presStyleIdx="3" presStyleCnt="9"/>
      <dgm:spPr/>
    </dgm:pt>
    <dgm:pt modelId="{DAB42ABD-3C5B-44CF-8F4A-03FC82DF2723}" type="pres">
      <dgm:prSet presAssocID="{B2380508-7BCC-4888-9373-AA2C1C25F657}" presName="connTx" presStyleLbl="parChTrans1D2" presStyleIdx="3" presStyleCnt="9"/>
      <dgm:spPr/>
    </dgm:pt>
    <dgm:pt modelId="{2DF3270E-F469-462E-AE4D-519F696B7469}" type="pres">
      <dgm:prSet presAssocID="{CD9D208F-4201-431C-8652-0C61F1193BCA}" presName="root2" presStyleCnt="0"/>
      <dgm:spPr/>
    </dgm:pt>
    <dgm:pt modelId="{3D70F0CD-305B-4AB5-AC83-703C4CC32444}" type="pres">
      <dgm:prSet presAssocID="{CD9D208F-4201-431C-8652-0C61F1193BCA}" presName="LevelTwoTextNode" presStyleLbl="node2" presStyleIdx="3" presStyleCnt="9">
        <dgm:presLayoutVars>
          <dgm:chPref val="3"/>
        </dgm:presLayoutVars>
      </dgm:prSet>
      <dgm:spPr/>
    </dgm:pt>
    <dgm:pt modelId="{892ECBEF-D601-489E-AD96-4B97B2B9C1DE}" type="pres">
      <dgm:prSet presAssocID="{CD9D208F-4201-431C-8652-0C61F1193BCA}" presName="level3hierChild" presStyleCnt="0"/>
      <dgm:spPr/>
    </dgm:pt>
    <dgm:pt modelId="{688AC278-9F95-4E73-BCBA-1838E8CC0BE8}" type="pres">
      <dgm:prSet presAssocID="{E4B74F7A-51E4-4E1A-8556-B4AC3FEA3BC1}" presName="conn2-1" presStyleLbl="parChTrans1D2" presStyleIdx="4" presStyleCnt="9"/>
      <dgm:spPr/>
    </dgm:pt>
    <dgm:pt modelId="{AABB3E41-CCD0-447A-9688-DB4AC95AC740}" type="pres">
      <dgm:prSet presAssocID="{E4B74F7A-51E4-4E1A-8556-B4AC3FEA3BC1}" presName="connTx" presStyleLbl="parChTrans1D2" presStyleIdx="4" presStyleCnt="9"/>
      <dgm:spPr/>
    </dgm:pt>
    <dgm:pt modelId="{1837CC1C-5E79-4C0B-8C89-E5F1B1F05A54}" type="pres">
      <dgm:prSet presAssocID="{3DCD5AFF-7F4F-4EC1-BCD1-158757ADE3E8}" presName="root2" presStyleCnt="0"/>
      <dgm:spPr/>
    </dgm:pt>
    <dgm:pt modelId="{BA837B61-4811-4D37-93B4-D107D88D9E2E}" type="pres">
      <dgm:prSet presAssocID="{3DCD5AFF-7F4F-4EC1-BCD1-158757ADE3E8}" presName="LevelTwoTextNode" presStyleLbl="node2" presStyleIdx="4" presStyleCnt="9">
        <dgm:presLayoutVars>
          <dgm:chPref val="3"/>
        </dgm:presLayoutVars>
      </dgm:prSet>
      <dgm:spPr/>
    </dgm:pt>
    <dgm:pt modelId="{A2D5951E-FB57-4342-A347-9F8DD694E0C9}" type="pres">
      <dgm:prSet presAssocID="{3DCD5AFF-7F4F-4EC1-BCD1-158757ADE3E8}" presName="level3hierChild" presStyleCnt="0"/>
      <dgm:spPr/>
    </dgm:pt>
    <dgm:pt modelId="{FE6C0739-47F2-45D3-AD24-FB4F9A5F1015}" type="pres">
      <dgm:prSet presAssocID="{96DD4FA0-49B3-4916-9C59-D9A8801ABAD9}" presName="conn2-1" presStyleLbl="parChTrans1D2" presStyleIdx="5" presStyleCnt="9"/>
      <dgm:spPr/>
    </dgm:pt>
    <dgm:pt modelId="{747BCD54-A9C1-4F78-9D1F-EEF4BA73F12F}" type="pres">
      <dgm:prSet presAssocID="{96DD4FA0-49B3-4916-9C59-D9A8801ABAD9}" presName="connTx" presStyleLbl="parChTrans1D2" presStyleIdx="5" presStyleCnt="9"/>
      <dgm:spPr/>
    </dgm:pt>
    <dgm:pt modelId="{770DC43E-2DFF-4919-9DC1-36C959D8867B}" type="pres">
      <dgm:prSet presAssocID="{EE4D9AD1-0D7E-4355-ACD0-8393C3A60F9B}" presName="root2" presStyleCnt="0"/>
      <dgm:spPr/>
    </dgm:pt>
    <dgm:pt modelId="{BEDA9D78-6B6A-4112-95AB-35B2ECA054B0}" type="pres">
      <dgm:prSet presAssocID="{EE4D9AD1-0D7E-4355-ACD0-8393C3A60F9B}" presName="LevelTwoTextNode" presStyleLbl="node2" presStyleIdx="5" presStyleCnt="9">
        <dgm:presLayoutVars>
          <dgm:chPref val="3"/>
        </dgm:presLayoutVars>
      </dgm:prSet>
      <dgm:spPr/>
    </dgm:pt>
    <dgm:pt modelId="{D3D05404-8137-4B58-829A-129F5B585A4F}" type="pres">
      <dgm:prSet presAssocID="{EE4D9AD1-0D7E-4355-ACD0-8393C3A60F9B}" presName="level3hierChild" presStyleCnt="0"/>
      <dgm:spPr/>
    </dgm:pt>
    <dgm:pt modelId="{C7945CA9-6D77-48EF-B1BE-98205D085168}" type="pres">
      <dgm:prSet presAssocID="{17CA27E1-C936-4EF9-9D4A-B2456D849856}" presName="conn2-1" presStyleLbl="parChTrans1D2" presStyleIdx="6" presStyleCnt="9"/>
      <dgm:spPr/>
    </dgm:pt>
    <dgm:pt modelId="{5E02081A-A155-4F71-9DCE-E6D2C13DAB8A}" type="pres">
      <dgm:prSet presAssocID="{17CA27E1-C936-4EF9-9D4A-B2456D849856}" presName="connTx" presStyleLbl="parChTrans1D2" presStyleIdx="6" presStyleCnt="9"/>
      <dgm:spPr/>
    </dgm:pt>
    <dgm:pt modelId="{C89CC953-31A6-4730-B27D-884CB1DBAB5A}" type="pres">
      <dgm:prSet presAssocID="{79185AD0-B1B0-427F-8D30-25F5EA53262C}" presName="root2" presStyleCnt="0"/>
      <dgm:spPr/>
    </dgm:pt>
    <dgm:pt modelId="{61DAFE2E-C4BB-432F-A3C9-7CF8E7504F50}" type="pres">
      <dgm:prSet presAssocID="{79185AD0-B1B0-427F-8D30-25F5EA53262C}" presName="LevelTwoTextNode" presStyleLbl="node2" presStyleIdx="6" presStyleCnt="9">
        <dgm:presLayoutVars>
          <dgm:chPref val="3"/>
        </dgm:presLayoutVars>
      </dgm:prSet>
      <dgm:spPr/>
    </dgm:pt>
    <dgm:pt modelId="{B255B083-DE75-4E74-8996-56C3793B68AD}" type="pres">
      <dgm:prSet presAssocID="{79185AD0-B1B0-427F-8D30-25F5EA53262C}" presName="level3hierChild" presStyleCnt="0"/>
      <dgm:spPr/>
    </dgm:pt>
    <dgm:pt modelId="{9F8A8DAD-629C-4FCA-86B2-BFBA5FD10099}" type="pres">
      <dgm:prSet presAssocID="{B7FF7A39-9D8F-446F-BA35-B8B452148B84}" presName="conn2-1" presStyleLbl="parChTrans1D2" presStyleIdx="7" presStyleCnt="9"/>
      <dgm:spPr/>
    </dgm:pt>
    <dgm:pt modelId="{44ABDBAC-FF45-4C8D-907E-4F1FF1AD8C97}" type="pres">
      <dgm:prSet presAssocID="{B7FF7A39-9D8F-446F-BA35-B8B452148B84}" presName="connTx" presStyleLbl="parChTrans1D2" presStyleIdx="7" presStyleCnt="9"/>
      <dgm:spPr/>
    </dgm:pt>
    <dgm:pt modelId="{D78E666E-5263-4ED2-89E8-F47804D56C46}" type="pres">
      <dgm:prSet presAssocID="{1CF85B4A-DA79-4BD3-B7B4-1A553E5CFCBA}" presName="root2" presStyleCnt="0"/>
      <dgm:spPr/>
    </dgm:pt>
    <dgm:pt modelId="{AE311A5D-9680-46B7-90C5-E4B04628B215}" type="pres">
      <dgm:prSet presAssocID="{1CF85B4A-DA79-4BD3-B7B4-1A553E5CFCBA}" presName="LevelTwoTextNode" presStyleLbl="node2" presStyleIdx="7" presStyleCnt="9">
        <dgm:presLayoutVars>
          <dgm:chPref val="3"/>
        </dgm:presLayoutVars>
      </dgm:prSet>
      <dgm:spPr/>
    </dgm:pt>
    <dgm:pt modelId="{C027E58D-9852-4683-9CCB-86A0969A9191}" type="pres">
      <dgm:prSet presAssocID="{1CF85B4A-DA79-4BD3-B7B4-1A553E5CFCBA}" presName="level3hierChild" presStyleCnt="0"/>
      <dgm:spPr/>
    </dgm:pt>
    <dgm:pt modelId="{84E39F58-76F2-4D16-92A4-8FA83CC9DAE2}" type="pres">
      <dgm:prSet presAssocID="{066209D9-784E-4560-A293-1766F64424CE}" presName="conn2-1" presStyleLbl="parChTrans1D2" presStyleIdx="8" presStyleCnt="9"/>
      <dgm:spPr/>
    </dgm:pt>
    <dgm:pt modelId="{2FFEBA5A-6843-4213-B8CE-3F2A2C16DD34}" type="pres">
      <dgm:prSet presAssocID="{066209D9-784E-4560-A293-1766F64424CE}" presName="connTx" presStyleLbl="parChTrans1D2" presStyleIdx="8" presStyleCnt="9"/>
      <dgm:spPr/>
    </dgm:pt>
    <dgm:pt modelId="{E66DE622-3B29-4C52-BBF7-1E3FF52A3835}" type="pres">
      <dgm:prSet presAssocID="{D077749D-E54F-4889-B95E-AE8EF80B3B65}" presName="root2" presStyleCnt="0"/>
      <dgm:spPr/>
    </dgm:pt>
    <dgm:pt modelId="{E155096D-B560-4CA0-BFB3-539300EFB475}" type="pres">
      <dgm:prSet presAssocID="{D077749D-E54F-4889-B95E-AE8EF80B3B65}" presName="LevelTwoTextNode" presStyleLbl="node2" presStyleIdx="8" presStyleCnt="9">
        <dgm:presLayoutVars>
          <dgm:chPref val="3"/>
        </dgm:presLayoutVars>
      </dgm:prSet>
      <dgm:spPr/>
    </dgm:pt>
    <dgm:pt modelId="{DC17A74B-ABF2-48D3-B7F0-F925FB4AFF7E}" type="pres">
      <dgm:prSet presAssocID="{D077749D-E54F-4889-B95E-AE8EF80B3B65}" presName="level3hierChild" presStyleCnt="0"/>
      <dgm:spPr/>
    </dgm:pt>
  </dgm:ptLst>
  <dgm:cxnLst>
    <dgm:cxn modelId="{8616EA04-D83D-4F38-8DC9-125E857E7D21}" type="presOf" srcId="{E4B74F7A-51E4-4E1A-8556-B4AC3FEA3BC1}" destId="{AABB3E41-CCD0-447A-9688-DB4AC95AC740}" srcOrd="1" destOrd="0" presId="urn:microsoft.com/office/officeart/2008/layout/HorizontalMultiLevelHierarchy"/>
    <dgm:cxn modelId="{395E4E06-F0B9-4796-9C20-FA68F71DDB38}" type="presOf" srcId="{E4B74F7A-51E4-4E1A-8556-B4AC3FEA3BC1}" destId="{688AC278-9F95-4E73-BCBA-1838E8CC0BE8}" srcOrd="0" destOrd="0" presId="urn:microsoft.com/office/officeart/2008/layout/HorizontalMultiLevelHierarchy"/>
    <dgm:cxn modelId="{B4F3060C-A092-48FD-B314-51ABE3980D55}" type="presOf" srcId="{41B2A5D9-CD69-4A82-B62D-2B8AD5F02FFD}" destId="{102A4011-6E1C-461B-A380-D53864EEF554}" srcOrd="0" destOrd="0" presId="urn:microsoft.com/office/officeart/2008/layout/HorizontalMultiLevelHierarchy"/>
    <dgm:cxn modelId="{DE61090C-D2DE-4AED-8003-D0E9EB4A2568}" srcId="{1FC9F70C-5E3F-4707-A161-8BE1C871CA17}" destId="{7F69A27D-01B1-4FD2-A5FE-1B5D4A0AD6F9}" srcOrd="2" destOrd="0" parTransId="{EF0254B1-6FEA-4C62-9BDF-7239A70225F6}" sibTransId="{5DF31E8E-42FE-4EAA-8485-9136A8A196E7}"/>
    <dgm:cxn modelId="{4A2DE517-1699-4B0D-B60C-14A8CB6FDAED}" srcId="{1FC9F70C-5E3F-4707-A161-8BE1C871CA17}" destId="{79185AD0-B1B0-427F-8D30-25F5EA53262C}" srcOrd="6" destOrd="0" parTransId="{17CA27E1-C936-4EF9-9D4A-B2456D849856}" sibTransId="{FE0D654A-3B4C-4759-B279-415FA1091112}"/>
    <dgm:cxn modelId="{4CD23318-7677-4F49-A99B-B89E3BE7C235}" srcId="{1FC9F70C-5E3F-4707-A161-8BE1C871CA17}" destId="{1CF85B4A-DA79-4BD3-B7B4-1A553E5CFCBA}" srcOrd="7" destOrd="0" parTransId="{B7FF7A39-9D8F-446F-BA35-B8B452148B84}" sibTransId="{7D7BCADF-7F50-4894-B86D-B0300801EA2C}"/>
    <dgm:cxn modelId="{99DE9C20-3C3E-402B-B97F-201637A8E548}" type="presOf" srcId="{A4DAE9E6-7045-4A73-9778-C89E8F71A30A}" destId="{ACE8EA54-D207-4320-87AB-804AF072AD83}" srcOrd="0" destOrd="0" presId="urn:microsoft.com/office/officeart/2008/layout/HorizontalMultiLevelHierarchy"/>
    <dgm:cxn modelId="{97679424-D057-4238-9A83-1D3608A8F899}" type="presOf" srcId="{25BFB2F9-B4BD-43CA-A601-C43E8A1AF6DB}" destId="{AC9B455E-89DC-4695-BAB7-D893C067C51A}" srcOrd="1" destOrd="0" presId="urn:microsoft.com/office/officeart/2008/layout/HorizontalMultiLevelHierarchy"/>
    <dgm:cxn modelId="{B9D8A025-8199-4CA6-ADE5-9B2CB29DDB47}" srcId="{1FC9F70C-5E3F-4707-A161-8BE1C871CA17}" destId="{5C50679D-2C12-4D6C-8DD6-906CA5116652}" srcOrd="1" destOrd="0" parTransId="{41B2A5D9-CD69-4A82-B62D-2B8AD5F02FFD}" sibTransId="{4C75F87B-4DAE-4CEB-86B6-ECCB9C68D857}"/>
    <dgm:cxn modelId="{ADF6B729-0D3A-4772-92D5-75B33D28A9B7}" type="presOf" srcId="{1FC9F70C-5E3F-4707-A161-8BE1C871CA17}" destId="{8B0512B8-4031-4C4E-A887-5A583266D1A7}" srcOrd="0" destOrd="0" presId="urn:microsoft.com/office/officeart/2008/layout/HorizontalMultiLevelHierarchy"/>
    <dgm:cxn modelId="{15D32738-1054-4868-AC3E-248AAE01BDF1}" type="presOf" srcId="{17CA27E1-C936-4EF9-9D4A-B2456D849856}" destId="{5E02081A-A155-4F71-9DCE-E6D2C13DAB8A}" srcOrd="1" destOrd="0" presId="urn:microsoft.com/office/officeart/2008/layout/HorizontalMultiLevelHierarchy"/>
    <dgm:cxn modelId="{600C9E3B-7B9D-4837-92EE-8CEC209CBDDF}" type="presOf" srcId="{EF0254B1-6FEA-4C62-9BDF-7239A70225F6}" destId="{BF20F1B3-AB63-49BE-9D00-6651A05BE83B}" srcOrd="0" destOrd="0" presId="urn:microsoft.com/office/officeart/2008/layout/HorizontalMultiLevelHierarchy"/>
    <dgm:cxn modelId="{BBE0AA3F-5FD9-48E9-97D9-065FE21F09AC}" type="presOf" srcId="{96DD4FA0-49B3-4916-9C59-D9A8801ABAD9}" destId="{747BCD54-A9C1-4F78-9D1F-EEF4BA73F12F}" srcOrd="1" destOrd="0" presId="urn:microsoft.com/office/officeart/2008/layout/HorizontalMultiLevelHierarchy"/>
    <dgm:cxn modelId="{1E1EAA63-8C46-478F-9048-011A734A3FF0}" type="presOf" srcId="{30EC2CB8-B3BE-44AA-B442-112E4F3CF186}" destId="{28966336-8C28-48D8-A314-47BCE12852D2}" srcOrd="0" destOrd="0" presId="urn:microsoft.com/office/officeart/2008/layout/HorizontalMultiLevelHierarchy"/>
    <dgm:cxn modelId="{5937DF43-69AA-4ADE-A95E-0A0F73F839B6}" type="presOf" srcId="{79185AD0-B1B0-427F-8D30-25F5EA53262C}" destId="{61DAFE2E-C4BB-432F-A3C9-7CF8E7504F50}" srcOrd="0" destOrd="0" presId="urn:microsoft.com/office/officeart/2008/layout/HorizontalMultiLevelHierarchy"/>
    <dgm:cxn modelId="{85D5CA67-664B-4A43-8B0B-349FC9F0A86D}" srcId="{1FC9F70C-5E3F-4707-A161-8BE1C871CA17}" destId="{30EC2CB8-B3BE-44AA-B442-112E4F3CF186}" srcOrd="0" destOrd="0" parTransId="{25BFB2F9-B4BD-43CA-A601-C43E8A1AF6DB}" sibTransId="{536C7351-EC17-4F71-BA54-58D8B831BC3B}"/>
    <dgm:cxn modelId="{40AA6F4F-81AF-4025-BD42-435E5978BEB2}" srcId="{1FC9F70C-5E3F-4707-A161-8BE1C871CA17}" destId="{EE4D9AD1-0D7E-4355-ACD0-8393C3A60F9B}" srcOrd="5" destOrd="0" parTransId="{96DD4FA0-49B3-4916-9C59-D9A8801ABAD9}" sibTransId="{B390241D-EF0E-43A8-8434-5BBB2D920576}"/>
    <dgm:cxn modelId="{34690B72-60B5-4F1C-AE0C-03392F81DCBF}" type="presOf" srcId="{B2380508-7BCC-4888-9373-AA2C1C25F657}" destId="{DAB42ABD-3C5B-44CF-8F4A-03FC82DF2723}" srcOrd="1" destOrd="0" presId="urn:microsoft.com/office/officeart/2008/layout/HorizontalMultiLevelHierarchy"/>
    <dgm:cxn modelId="{C7512156-FB18-4B30-B711-48398800320F}" type="presOf" srcId="{7F69A27D-01B1-4FD2-A5FE-1B5D4A0AD6F9}" destId="{BBCB232C-6647-4FB7-ACAE-1BF1E2007484}"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942CF482-ADAF-401B-B9DF-6A6E3BECB937}" type="presOf" srcId="{066209D9-784E-4560-A293-1766F64424CE}" destId="{2FFEBA5A-6843-4213-B8CE-3F2A2C16DD34}" srcOrd="1" destOrd="0" presId="urn:microsoft.com/office/officeart/2008/layout/HorizontalMultiLevelHierarchy"/>
    <dgm:cxn modelId="{CA97A58B-4260-44AA-A523-E2F159358FE7}" type="presOf" srcId="{EE4D9AD1-0D7E-4355-ACD0-8393C3A60F9B}" destId="{BEDA9D78-6B6A-4112-95AB-35B2ECA054B0}" srcOrd="0" destOrd="0" presId="urn:microsoft.com/office/officeart/2008/layout/HorizontalMultiLevelHierarchy"/>
    <dgm:cxn modelId="{7E91B88D-77AB-4073-BC72-1AF3795ECF97}" srcId="{1FC9F70C-5E3F-4707-A161-8BE1C871CA17}" destId="{D077749D-E54F-4889-B95E-AE8EF80B3B65}" srcOrd="8" destOrd="0" parTransId="{066209D9-784E-4560-A293-1766F64424CE}" sibTransId="{085D22CA-DE98-49CC-A9FC-DFA1E71B5C6C}"/>
    <dgm:cxn modelId="{4A1B1BA4-A287-4382-8A91-3789F5505EAA}" type="presOf" srcId="{25BFB2F9-B4BD-43CA-A601-C43E8A1AF6DB}" destId="{079D317B-0542-4C91-B889-039FE5E73EDD}" srcOrd="0" destOrd="0" presId="urn:microsoft.com/office/officeart/2008/layout/HorizontalMultiLevelHierarchy"/>
    <dgm:cxn modelId="{2AE551AB-A883-41CF-B896-0E0391A10106}" type="presOf" srcId="{1CF85B4A-DA79-4BD3-B7B4-1A553E5CFCBA}" destId="{AE311A5D-9680-46B7-90C5-E4B04628B215}" srcOrd="0" destOrd="0" presId="urn:microsoft.com/office/officeart/2008/layout/HorizontalMultiLevelHierarchy"/>
    <dgm:cxn modelId="{144614AE-15EA-43BE-88B5-A4FA9B1DD34C}" type="presOf" srcId="{5C50679D-2C12-4D6C-8DD6-906CA5116652}" destId="{C20AB309-6444-4067-A7FC-7B1B678A2EEF}" srcOrd="0" destOrd="0" presId="urn:microsoft.com/office/officeart/2008/layout/HorizontalMultiLevelHierarchy"/>
    <dgm:cxn modelId="{A1E816B5-65ED-4A11-A347-C5BD01E23A02}" type="presOf" srcId="{B2380508-7BCC-4888-9373-AA2C1C25F657}" destId="{0C6A5086-5C2E-47E1-9781-D1C2089BFBE7}" srcOrd="0" destOrd="0" presId="urn:microsoft.com/office/officeart/2008/layout/HorizontalMultiLevelHierarchy"/>
    <dgm:cxn modelId="{A7704FB5-6E69-419D-93E5-DB40F8125404}" type="presOf" srcId="{B7FF7A39-9D8F-446F-BA35-B8B452148B84}" destId="{9F8A8DAD-629C-4FCA-86B2-BFBA5FD10099}" srcOrd="0" destOrd="0" presId="urn:microsoft.com/office/officeart/2008/layout/HorizontalMultiLevelHierarchy"/>
    <dgm:cxn modelId="{3CCC86BB-D71B-46FF-8066-6798A9322A00}" type="presOf" srcId="{EF0254B1-6FEA-4C62-9BDF-7239A70225F6}" destId="{EA777FE2-3734-431A-AE17-D7BED1C16257}" srcOrd="1" destOrd="0" presId="urn:microsoft.com/office/officeart/2008/layout/HorizontalMultiLevelHierarchy"/>
    <dgm:cxn modelId="{D6D6D8C3-C7B5-491B-99FB-1CE60C00E153}" srcId="{1FC9F70C-5E3F-4707-A161-8BE1C871CA17}" destId="{3DCD5AFF-7F4F-4EC1-BCD1-158757ADE3E8}" srcOrd="4" destOrd="0" parTransId="{E4B74F7A-51E4-4E1A-8556-B4AC3FEA3BC1}" sibTransId="{F1E87E73-8054-403F-9DAE-41AB1F2807BD}"/>
    <dgm:cxn modelId="{CDFC0CC4-EB4D-4B51-8699-4AEC0AFB50EB}" srcId="{A4DAE9E6-7045-4A73-9778-C89E8F71A30A}" destId="{1FC9F70C-5E3F-4707-A161-8BE1C871CA17}" srcOrd="0" destOrd="0" parTransId="{2F4E0966-43A3-42F1-B805-4590B7EE1B52}" sibTransId="{70DD8A4A-58BB-4BDE-825D-88D145ADF1DB}"/>
    <dgm:cxn modelId="{103EF0CE-EE3C-43C4-90DC-C52190DECC7D}" type="presOf" srcId="{17CA27E1-C936-4EF9-9D4A-B2456D849856}" destId="{C7945CA9-6D77-48EF-B1BE-98205D085168}" srcOrd="0" destOrd="0" presId="urn:microsoft.com/office/officeart/2008/layout/HorizontalMultiLevelHierarchy"/>
    <dgm:cxn modelId="{293B4FCF-DB7C-4DBB-A130-388E1F28D78C}" type="presOf" srcId="{96DD4FA0-49B3-4916-9C59-D9A8801ABAD9}" destId="{FE6C0739-47F2-45D3-AD24-FB4F9A5F1015}" srcOrd="0" destOrd="0" presId="urn:microsoft.com/office/officeart/2008/layout/HorizontalMultiLevelHierarchy"/>
    <dgm:cxn modelId="{A75BC2DA-9B45-42EA-B023-38B085848BF2}" srcId="{1FC9F70C-5E3F-4707-A161-8BE1C871CA17}" destId="{CD9D208F-4201-431C-8652-0C61F1193BCA}" srcOrd="3" destOrd="0" parTransId="{B2380508-7BCC-4888-9373-AA2C1C25F657}" sibTransId="{6402BECE-94AB-42E7-A38F-D014285DA4C7}"/>
    <dgm:cxn modelId="{E18887EC-B68F-480E-8A48-69B457720DA0}" type="presOf" srcId="{CD9D208F-4201-431C-8652-0C61F1193BCA}" destId="{3D70F0CD-305B-4AB5-AC83-703C4CC32444}" srcOrd="0" destOrd="0" presId="urn:microsoft.com/office/officeart/2008/layout/HorizontalMultiLevelHierarchy"/>
    <dgm:cxn modelId="{21DB0CED-9CEC-4275-B4D6-884BCC12EDA0}" type="presOf" srcId="{3DCD5AFF-7F4F-4EC1-BCD1-158757ADE3E8}" destId="{BA837B61-4811-4D37-93B4-D107D88D9E2E}" srcOrd="0" destOrd="0" presId="urn:microsoft.com/office/officeart/2008/layout/HorizontalMultiLevelHierarchy"/>
    <dgm:cxn modelId="{F9F457F0-ADDF-44E5-BFE9-DEF8EFA2741B}" type="presOf" srcId="{D077749D-E54F-4889-B95E-AE8EF80B3B65}" destId="{E155096D-B560-4CA0-BFB3-539300EFB475}" srcOrd="0" destOrd="0" presId="urn:microsoft.com/office/officeart/2008/layout/HorizontalMultiLevelHierarchy"/>
    <dgm:cxn modelId="{7779FFF7-24C8-4470-8565-D8055132FF1C}" type="presOf" srcId="{066209D9-784E-4560-A293-1766F64424CE}" destId="{84E39F58-76F2-4D16-92A4-8FA83CC9DAE2}" srcOrd="0" destOrd="0" presId="urn:microsoft.com/office/officeart/2008/layout/HorizontalMultiLevelHierarchy"/>
    <dgm:cxn modelId="{B8DC9CFB-AD9B-474E-8771-0219C2F29A05}" type="presOf" srcId="{B7FF7A39-9D8F-446F-BA35-B8B452148B84}" destId="{44ABDBAC-FF45-4C8D-907E-4F1FF1AD8C97}" srcOrd="1" destOrd="0" presId="urn:microsoft.com/office/officeart/2008/layout/HorizontalMultiLevelHierarchy"/>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3DD5932-A175-4884-AD56-43F98FC05365}" type="presParOf" srcId="{95FA889C-CA7E-4F39-8EE2-F4496ACE0095}" destId="{079D317B-0542-4C91-B889-039FE5E73EDD}" srcOrd="0" destOrd="0" presId="urn:microsoft.com/office/officeart/2008/layout/HorizontalMultiLevelHierarchy"/>
    <dgm:cxn modelId="{33964F27-3B01-4352-9982-A058EE0940A6}" type="presParOf" srcId="{079D317B-0542-4C91-B889-039FE5E73EDD}" destId="{AC9B455E-89DC-4695-BAB7-D893C067C51A}" srcOrd="0" destOrd="0" presId="urn:microsoft.com/office/officeart/2008/layout/HorizontalMultiLevelHierarchy"/>
    <dgm:cxn modelId="{C5671DA7-CEFE-43CF-AAF8-1C334F4DC9EF}" type="presParOf" srcId="{95FA889C-CA7E-4F39-8EE2-F4496ACE0095}" destId="{257161A7-032D-45A4-A994-CDDA15F5365F}" srcOrd="1" destOrd="0" presId="urn:microsoft.com/office/officeart/2008/layout/HorizontalMultiLevelHierarchy"/>
    <dgm:cxn modelId="{D9B3AAAC-43C6-48D8-B725-44446A1E9640}" type="presParOf" srcId="{257161A7-032D-45A4-A994-CDDA15F5365F}" destId="{28966336-8C28-48D8-A314-47BCE12852D2}" srcOrd="0" destOrd="0" presId="urn:microsoft.com/office/officeart/2008/layout/HorizontalMultiLevelHierarchy"/>
    <dgm:cxn modelId="{FBF0AB55-1C62-458E-805C-32182715ACA4}" type="presParOf" srcId="{257161A7-032D-45A4-A994-CDDA15F5365F}" destId="{FA9D751A-61AD-4BD5-BBB3-C20CC0CF1809}" srcOrd="1" destOrd="0" presId="urn:microsoft.com/office/officeart/2008/layout/HorizontalMultiLevelHierarchy"/>
    <dgm:cxn modelId="{A9CF7954-B026-4D6E-9D84-A6EB6819409C}" type="presParOf" srcId="{95FA889C-CA7E-4F39-8EE2-F4496ACE0095}" destId="{102A4011-6E1C-461B-A380-D53864EEF554}" srcOrd="2"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3"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C9C11791-FC2F-4033-AD7A-A50622854112}" type="presParOf" srcId="{95FA889C-CA7E-4F39-8EE2-F4496ACE0095}" destId="{BF20F1B3-AB63-49BE-9D00-6651A05BE83B}" srcOrd="4" destOrd="0" presId="urn:microsoft.com/office/officeart/2008/layout/HorizontalMultiLevelHierarchy"/>
    <dgm:cxn modelId="{13E57852-EA65-4CB0-8D75-2702E1FE9841}" type="presParOf" srcId="{BF20F1B3-AB63-49BE-9D00-6651A05BE83B}" destId="{EA777FE2-3734-431A-AE17-D7BED1C16257}" srcOrd="0" destOrd="0" presId="urn:microsoft.com/office/officeart/2008/layout/HorizontalMultiLevelHierarchy"/>
    <dgm:cxn modelId="{3B95462E-17F3-4AD4-93BC-0D84A6AE453E}" type="presParOf" srcId="{95FA889C-CA7E-4F39-8EE2-F4496ACE0095}" destId="{9505F36D-F452-4B76-B358-ACCAA83F05F0}" srcOrd="5" destOrd="0" presId="urn:microsoft.com/office/officeart/2008/layout/HorizontalMultiLevelHierarchy"/>
    <dgm:cxn modelId="{8590C8E4-C9CD-4020-9967-0DBCB1D3111D}" type="presParOf" srcId="{9505F36D-F452-4B76-B358-ACCAA83F05F0}" destId="{BBCB232C-6647-4FB7-ACAE-1BF1E2007484}" srcOrd="0" destOrd="0" presId="urn:microsoft.com/office/officeart/2008/layout/HorizontalMultiLevelHierarchy"/>
    <dgm:cxn modelId="{459F35FD-7B22-40F6-A772-42AC13773519}" type="presParOf" srcId="{9505F36D-F452-4B76-B358-ACCAA83F05F0}" destId="{360F8074-BE90-43FF-9AD8-A2117970D9A7}" srcOrd="1" destOrd="0" presId="urn:microsoft.com/office/officeart/2008/layout/HorizontalMultiLevelHierarchy"/>
    <dgm:cxn modelId="{CF5FB154-A291-43A8-94B6-E77C77A7C49E}" type="presParOf" srcId="{95FA889C-CA7E-4F39-8EE2-F4496ACE0095}" destId="{0C6A5086-5C2E-47E1-9781-D1C2089BFBE7}" srcOrd="6" destOrd="0" presId="urn:microsoft.com/office/officeart/2008/layout/HorizontalMultiLevelHierarchy"/>
    <dgm:cxn modelId="{41A0E0A0-DBB8-40F9-9BAF-2D5B8DFF5FBC}" type="presParOf" srcId="{0C6A5086-5C2E-47E1-9781-D1C2089BFBE7}" destId="{DAB42ABD-3C5B-44CF-8F4A-03FC82DF2723}" srcOrd="0" destOrd="0" presId="urn:microsoft.com/office/officeart/2008/layout/HorizontalMultiLevelHierarchy"/>
    <dgm:cxn modelId="{582AA408-A6D5-4723-894C-8E1B7AF18091}" type="presParOf" srcId="{95FA889C-CA7E-4F39-8EE2-F4496ACE0095}" destId="{2DF3270E-F469-462E-AE4D-519F696B7469}" srcOrd="7" destOrd="0" presId="urn:microsoft.com/office/officeart/2008/layout/HorizontalMultiLevelHierarchy"/>
    <dgm:cxn modelId="{99C0BE66-90E9-4230-B94D-17D4A39EF287}" type="presParOf" srcId="{2DF3270E-F469-462E-AE4D-519F696B7469}" destId="{3D70F0CD-305B-4AB5-AC83-703C4CC32444}" srcOrd="0" destOrd="0" presId="urn:microsoft.com/office/officeart/2008/layout/HorizontalMultiLevelHierarchy"/>
    <dgm:cxn modelId="{ADE37FED-76C6-458A-98BF-ADB1BA67623C}" type="presParOf" srcId="{2DF3270E-F469-462E-AE4D-519F696B7469}" destId="{892ECBEF-D601-489E-AD96-4B97B2B9C1DE}" srcOrd="1" destOrd="0" presId="urn:microsoft.com/office/officeart/2008/layout/HorizontalMultiLevelHierarchy"/>
    <dgm:cxn modelId="{F8833226-B8D2-45DB-AA33-B69CB778E38E}" type="presParOf" srcId="{95FA889C-CA7E-4F39-8EE2-F4496ACE0095}" destId="{688AC278-9F95-4E73-BCBA-1838E8CC0BE8}" srcOrd="8" destOrd="0" presId="urn:microsoft.com/office/officeart/2008/layout/HorizontalMultiLevelHierarchy"/>
    <dgm:cxn modelId="{C31C81D5-CD81-418A-B2F9-EA1706CA1DE8}" type="presParOf" srcId="{688AC278-9F95-4E73-BCBA-1838E8CC0BE8}" destId="{AABB3E41-CCD0-447A-9688-DB4AC95AC740}" srcOrd="0" destOrd="0" presId="urn:microsoft.com/office/officeart/2008/layout/HorizontalMultiLevelHierarchy"/>
    <dgm:cxn modelId="{2BF739DD-FCEE-42DB-85BB-D3C672A79749}" type="presParOf" srcId="{95FA889C-CA7E-4F39-8EE2-F4496ACE0095}" destId="{1837CC1C-5E79-4C0B-8C89-E5F1B1F05A54}" srcOrd="9" destOrd="0" presId="urn:microsoft.com/office/officeart/2008/layout/HorizontalMultiLevelHierarchy"/>
    <dgm:cxn modelId="{991142E7-5F0A-4B18-B942-B90C3ECAD70A}" type="presParOf" srcId="{1837CC1C-5E79-4C0B-8C89-E5F1B1F05A54}" destId="{BA837B61-4811-4D37-93B4-D107D88D9E2E}" srcOrd="0" destOrd="0" presId="urn:microsoft.com/office/officeart/2008/layout/HorizontalMultiLevelHierarchy"/>
    <dgm:cxn modelId="{D35A3936-721A-4827-9807-324CF4F6402F}" type="presParOf" srcId="{1837CC1C-5E79-4C0B-8C89-E5F1B1F05A54}" destId="{A2D5951E-FB57-4342-A347-9F8DD694E0C9}" srcOrd="1" destOrd="0" presId="urn:microsoft.com/office/officeart/2008/layout/HorizontalMultiLevelHierarchy"/>
    <dgm:cxn modelId="{1BF58126-AC1A-4818-8C70-D5287B7E2C90}" type="presParOf" srcId="{95FA889C-CA7E-4F39-8EE2-F4496ACE0095}" destId="{FE6C0739-47F2-45D3-AD24-FB4F9A5F1015}" srcOrd="10" destOrd="0" presId="urn:microsoft.com/office/officeart/2008/layout/HorizontalMultiLevelHierarchy"/>
    <dgm:cxn modelId="{64FBF546-3991-49DB-B5AC-AD9CA7A6CB33}" type="presParOf" srcId="{FE6C0739-47F2-45D3-AD24-FB4F9A5F1015}" destId="{747BCD54-A9C1-4F78-9D1F-EEF4BA73F12F}" srcOrd="0" destOrd="0" presId="urn:microsoft.com/office/officeart/2008/layout/HorizontalMultiLevelHierarchy"/>
    <dgm:cxn modelId="{D55F750A-12ED-4A25-9131-3BFF86B3EFC1}" type="presParOf" srcId="{95FA889C-CA7E-4F39-8EE2-F4496ACE0095}" destId="{770DC43E-2DFF-4919-9DC1-36C959D8867B}" srcOrd="11" destOrd="0" presId="urn:microsoft.com/office/officeart/2008/layout/HorizontalMultiLevelHierarchy"/>
    <dgm:cxn modelId="{5849ED1A-D4A5-4B07-BE16-DE71C74E6889}" type="presParOf" srcId="{770DC43E-2DFF-4919-9DC1-36C959D8867B}" destId="{BEDA9D78-6B6A-4112-95AB-35B2ECA054B0}" srcOrd="0" destOrd="0" presId="urn:microsoft.com/office/officeart/2008/layout/HorizontalMultiLevelHierarchy"/>
    <dgm:cxn modelId="{8D48DFD7-2A4C-48EF-BE7B-FB58A84C1BA6}" type="presParOf" srcId="{770DC43E-2DFF-4919-9DC1-36C959D8867B}" destId="{D3D05404-8137-4B58-829A-129F5B585A4F}" srcOrd="1" destOrd="0" presId="urn:microsoft.com/office/officeart/2008/layout/HorizontalMultiLevelHierarchy"/>
    <dgm:cxn modelId="{1C59869D-D2AE-4858-BAD4-805D130F88D8}" type="presParOf" srcId="{95FA889C-CA7E-4F39-8EE2-F4496ACE0095}" destId="{C7945CA9-6D77-48EF-B1BE-98205D085168}" srcOrd="12" destOrd="0" presId="urn:microsoft.com/office/officeart/2008/layout/HorizontalMultiLevelHierarchy"/>
    <dgm:cxn modelId="{C237BD0D-B7E2-4C75-919A-4CC165CB1B14}" type="presParOf" srcId="{C7945CA9-6D77-48EF-B1BE-98205D085168}" destId="{5E02081A-A155-4F71-9DCE-E6D2C13DAB8A}" srcOrd="0" destOrd="0" presId="urn:microsoft.com/office/officeart/2008/layout/HorizontalMultiLevelHierarchy"/>
    <dgm:cxn modelId="{7D7DCFFA-2516-451C-BA38-09AA92FC9566}" type="presParOf" srcId="{95FA889C-CA7E-4F39-8EE2-F4496ACE0095}" destId="{C89CC953-31A6-4730-B27D-884CB1DBAB5A}" srcOrd="13" destOrd="0" presId="urn:microsoft.com/office/officeart/2008/layout/HorizontalMultiLevelHierarchy"/>
    <dgm:cxn modelId="{A3D024AE-8F04-4AE8-92F6-BDBD7D129738}" type="presParOf" srcId="{C89CC953-31A6-4730-B27D-884CB1DBAB5A}" destId="{61DAFE2E-C4BB-432F-A3C9-7CF8E7504F50}" srcOrd="0" destOrd="0" presId="urn:microsoft.com/office/officeart/2008/layout/HorizontalMultiLevelHierarchy"/>
    <dgm:cxn modelId="{47F60CDC-820A-4C2C-9007-F0AA22E2E2E0}" type="presParOf" srcId="{C89CC953-31A6-4730-B27D-884CB1DBAB5A}" destId="{B255B083-DE75-4E74-8996-56C3793B68AD}" srcOrd="1" destOrd="0" presId="urn:microsoft.com/office/officeart/2008/layout/HorizontalMultiLevelHierarchy"/>
    <dgm:cxn modelId="{B51EAF68-D178-4D6D-9310-61A32D616316}" type="presParOf" srcId="{95FA889C-CA7E-4F39-8EE2-F4496ACE0095}" destId="{9F8A8DAD-629C-4FCA-86B2-BFBA5FD10099}" srcOrd="14" destOrd="0" presId="urn:microsoft.com/office/officeart/2008/layout/HorizontalMultiLevelHierarchy"/>
    <dgm:cxn modelId="{89AAAF68-FA07-41F0-9D5E-F2A0540C0A83}" type="presParOf" srcId="{9F8A8DAD-629C-4FCA-86B2-BFBA5FD10099}" destId="{44ABDBAC-FF45-4C8D-907E-4F1FF1AD8C97}" srcOrd="0" destOrd="0" presId="urn:microsoft.com/office/officeart/2008/layout/HorizontalMultiLevelHierarchy"/>
    <dgm:cxn modelId="{B5C9BB02-AFE5-4F36-9FBC-534F6BB8BDE8}" type="presParOf" srcId="{95FA889C-CA7E-4F39-8EE2-F4496ACE0095}" destId="{D78E666E-5263-4ED2-89E8-F47804D56C46}" srcOrd="15" destOrd="0" presId="urn:microsoft.com/office/officeart/2008/layout/HorizontalMultiLevelHierarchy"/>
    <dgm:cxn modelId="{2665412D-891A-4BE4-AE7B-B542B9C60D1D}" type="presParOf" srcId="{D78E666E-5263-4ED2-89E8-F47804D56C46}" destId="{AE311A5D-9680-46B7-90C5-E4B04628B215}" srcOrd="0" destOrd="0" presId="urn:microsoft.com/office/officeart/2008/layout/HorizontalMultiLevelHierarchy"/>
    <dgm:cxn modelId="{F7FCDCDB-14B4-4B57-8C4E-176A8B9F3911}" type="presParOf" srcId="{D78E666E-5263-4ED2-89E8-F47804D56C46}" destId="{C027E58D-9852-4683-9CCB-86A0969A9191}" srcOrd="1" destOrd="0" presId="urn:microsoft.com/office/officeart/2008/layout/HorizontalMultiLevelHierarchy"/>
    <dgm:cxn modelId="{142EDA40-7CDE-4CB4-8BDA-2FD46D1B5FB3}" type="presParOf" srcId="{95FA889C-CA7E-4F39-8EE2-F4496ACE0095}" destId="{84E39F58-76F2-4D16-92A4-8FA83CC9DAE2}" srcOrd="16" destOrd="0" presId="urn:microsoft.com/office/officeart/2008/layout/HorizontalMultiLevelHierarchy"/>
    <dgm:cxn modelId="{ABCE8A79-3E0B-42FC-9509-9172421247D4}" type="presParOf" srcId="{84E39F58-76F2-4D16-92A4-8FA83CC9DAE2}" destId="{2FFEBA5A-6843-4213-B8CE-3F2A2C16DD34}" srcOrd="0" destOrd="0" presId="urn:microsoft.com/office/officeart/2008/layout/HorizontalMultiLevelHierarchy"/>
    <dgm:cxn modelId="{28A4BC87-6E60-434D-87BD-CFD55B700D75}" type="presParOf" srcId="{95FA889C-CA7E-4F39-8EE2-F4496ACE0095}" destId="{E66DE622-3B29-4C52-BBF7-1E3FF52A3835}" srcOrd="17" destOrd="0" presId="urn:microsoft.com/office/officeart/2008/layout/HorizontalMultiLevelHierarchy"/>
    <dgm:cxn modelId="{D514CCE0-C5F2-4601-96C7-6A8346DAE977}" type="presParOf" srcId="{E66DE622-3B29-4C52-BBF7-1E3FF52A3835}" destId="{E155096D-B560-4CA0-BFB3-539300EFB475}" srcOrd="0" destOrd="0" presId="urn:microsoft.com/office/officeart/2008/layout/HorizontalMultiLevelHierarchy"/>
    <dgm:cxn modelId="{4086D9D7-2050-414A-B285-3ABEF70381FD}" type="presParOf" srcId="{E66DE622-3B29-4C52-BBF7-1E3FF52A3835}" destId="{DC17A74B-ABF2-48D3-B7F0-F925FB4AFF7E}"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3_5" csCatId="accent3" phldr="1"/>
      <dgm:spPr/>
      <dgm:t>
        <a:bodyPr/>
        <a:lstStyle/>
        <a:p>
          <a:endParaRPr lang="en-US"/>
        </a:p>
      </dgm:t>
    </dgm:pt>
    <dgm:pt modelId="{1FC9F70C-5E3F-4707-A161-8BE1C871CA17}">
      <dgm:prSet phldrT="[Text]"/>
      <dgm:spPr/>
      <dgm:t>
        <a:bodyPr/>
        <a:lstStyle/>
        <a:p>
          <a:r>
            <a:rPr lang="en-US"/>
            <a:t>People</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5C50679D-2C12-4D6C-8DD6-906CA5116652}">
      <dgm:prSet phldrT="[Text]"/>
      <dgm:spPr/>
      <dgm:t>
        <a:bodyPr/>
        <a:lstStyle/>
        <a:p>
          <a:r>
            <a:rPr lang="en-US"/>
            <a:t>Relationship with Key Partners (7 Subjects)</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D077749D-E54F-4889-B95E-AE8EF80B3B65}">
      <dgm:prSet phldrT="[Text]"/>
      <dgm:spPr/>
      <dgm:t>
        <a:bodyPr/>
        <a:lstStyle/>
        <a:p>
          <a:r>
            <a:rPr lang="en-US"/>
            <a:t>Knowledge of Business and Tech Environment</a:t>
          </a:r>
        </a:p>
      </dgm:t>
    </dgm:pt>
    <dgm:pt modelId="{066209D9-784E-4560-A293-1766F64424CE}" type="parTrans" cxnId="{7E91B88D-77AB-4073-BC72-1AF3795ECF97}">
      <dgm:prSet/>
      <dgm:spPr/>
      <dgm:t>
        <a:bodyPr/>
        <a:lstStyle/>
        <a:p>
          <a:endParaRPr lang="en-US"/>
        </a:p>
      </dgm:t>
    </dgm:pt>
    <dgm:pt modelId="{085D22CA-DE98-49CC-A9FC-DFA1E71B5C6C}" type="sibTrans" cxnId="{7E91B88D-77AB-4073-BC72-1AF3795ECF97}">
      <dgm:prSet/>
      <dgm:spPr/>
      <dgm:t>
        <a:bodyPr/>
        <a:lstStyle/>
        <a:p>
          <a:endParaRPr lang="en-US"/>
        </a:p>
      </dgm:t>
    </dgm:pt>
    <dgm:pt modelId="{903C919B-C1E8-48D3-8068-A612E0D42D2A}">
      <dgm:prSet phldrT="[Text]"/>
      <dgm:spPr/>
      <dgm:t>
        <a:bodyPr/>
        <a:lstStyle/>
        <a:p>
          <a:r>
            <a:rPr lang="en-US"/>
            <a:t>Operational Capability</a:t>
          </a:r>
        </a:p>
      </dgm:t>
    </dgm:pt>
    <dgm:pt modelId="{F88BD7E6-9527-42F3-92CA-F3F0CEEAFD9D}" type="parTrans" cxnId="{5EB3BD92-04D0-42E1-8441-547889E7ADF8}">
      <dgm:prSet/>
      <dgm:spPr/>
      <dgm:t>
        <a:bodyPr/>
        <a:lstStyle/>
        <a:p>
          <a:endParaRPr lang="en-US"/>
        </a:p>
      </dgm:t>
    </dgm:pt>
    <dgm:pt modelId="{6C7EA7EC-1905-49C8-93F8-EFF5D2CA8420}" type="sibTrans" cxnId="{5EB3BD92-04D0-42E1-8441-547889E7ADF8}">
      <dgm:prSet/>
      <dgm:spPr/>
      <dgm:t>
        <a:bodyPr/>
        <a:lstStyle/>
        <a:p>
          <a:endParaRPr lang="en-US"/>
        </a:p>
      </dgm:t>
    </dgm:pt>
    <dgm:pt modelId="{1A00BB16-E7A1-4439-A464-5BBF342A0AB6}">
      <dgm:prSet phldrT="[Text]"/>
      <dgm:spPr/>
      <dgm:t>
        <a:bodyPr/>
        <a:lstStyle/>
        <a:p>
          <a:r>
            <a:rPr lang="en-US"/>
            <a:t>Development Capability</a:t>
          </a:r>
        </a:p>
      </dgm:t>
    </dgm:pt>
    <dgm:pt modelId="{20AFD656-69D4-402F-A7D8-99709860F372}" type="parTrans" cxnId="{00817AFD-5EE8-4075-84C1-6BE737B3E846}">
      <dgm:prSet/>
      <dgm:spPr/>
      <dgm:t>
        <a:bodyPr/>
        <a:lstStyle/>
        <a:p>
          <a:endParaRPr lang="en-US"/>
        </a:p>
      </dgm:t>
    </dgm:pt>
    <dgm:pt modelId="{29C35EA1-CBA8-4B73-AD9F-65A265FC5B5D}" type="sibTrans" cxnId="{00817AFD-5EE8-4075-84C1-6BE737B3E846}">
      <dgm:prSet/>
      <dgm:spPr/>
      <dgm:t>
        <a:bodyPr/>
        <a:lstStyle/>
        <a:p>
          <a:endParaRPr lang="en-US"/>
        </a:p>
      </dgm:t>
    </dgm:pt>
    <dgm:pt modelId="{C99D81C9-A11F-4BF3-A844-02035373FF79}">
      <dgm:prSet phldrT="[Text]"/>
      <dgm:spPr/>
      <dgm:t>
        <a:bodyPr/>
        <a:lstStyle/>
        <a:p>
          <a:r>
            <a:rPr lang="en-US"/>
            <a:t>Training and Skill Development</a:t>
          </a:r>
        </a:p>
      </dgm:t>
    </dgm:pt>
    <dgm:pt modelId="{DD4DBBB1-1CC0-43CC-98D0-0B90132DABEF}" type="parTrans" cxnId="{D7C78D0A-17EA-4861-AAA5-8434FA2C0D2F}">
      <dgm:prSet/>
      <dgm:spPr/>
      <dgm:t>
        <a:bodyPr/>
        <a:lstStyle/>
        <a:p>
          <a:endParaRPr lang="en-US"/>
        </a:p>
      </dgm:t>
    </dgm:pt>
    <dgm:pt modelId="{3C6CFE46-62DA-462F-A73F-E5AEBFBF6F3F}" type="sibTrans" cxnId="{D7C78D0A-17EA-4861-AAA5-8434FA2C0D2F}">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102A4011-6E1C-461B-A380-D53864EEF554}" type="pres">
      <dgm:prSet presAssocID="{41B2A5D9-CD69-4A82-B62D-2B8AD5F02FFD}" presName="conn2-1" presStyleLbl="parChTrans1D2" presStyleIdx="0" presStyleCnt="5"/>
      <dgm:spPr/>
    </dgm:pt>
    <dgm:pt modelId="{46D6D9D8-DF81-47D2-828C-FD5555B9EC28}" type="pres">
      <dgm:prSet presAssocID="{41B2A5D9-CD69-4A82-B62D-2B8AD5F02FFD}" presName="connTx" presStyleLbl="parChTrans1D2" presStyleIdx="0" presStyleCnt="5"/>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0" presStyleCnt="5">
        <dgm:presLayoutVars>
          <dgm:chPref val="3"/>
        </dgm:presLayoutVars>
      </dgm:prSet>
      <dgm:spPr/>
    </dgm:pt>
    <dgm:pt modelId="{2BECD056-3649-4751-B7ED-0C9A38152BE5}" type="pres">
      <dgm:prSet presAssocID="{5C50679D-2C12-4D6C-8DD6-906CA5116652}" presName="level3hierChild" presStyleCnt="0"/>
      <dgm:spPr/>
    </dgm:pt>
    <dgm:pt modelId="{84E39F58-76F2-4D16-92A4-8FA83CC9DAE2}" type="pres">
      <dgm:prSet presAssocID="{066209D9-784E-4560-A293-1766F64424CE}" presName="conn2-1" presStyleLbl="parChTrans1D2" presStyleIdx="1" presStyleCnt="5"/>
      <dgm:spPr/>
    </dgm:pt>
    <dgm:pt modelId="{2FFEBA5A-6843-4213-B8CE-3F2A2C16DD34}" type="pres">
      <dgm:prSet presAssocID="{066209D9-784E-4560-A293-1766F64424CE}" presName="connTx" presStyleLbl="parChTrans1D2" presStyleIdx="1" presStyleCnt="5"/>
      <dgm:spPr/>
    </dgm:pt>
    <dgm:pt modelId="{E66DE622-3B29-4C52-BBF7-1E3FF52A3835}" type="pres">
      <dgm:prSet presAssocID="{D077749D-E54F-4889-B95E-AE8EF80B3B65}" presName="root2" presStyleCnt="0"/>
      <dgm:spPr/>
    </dgm:pt>
    <dgm:pt modelId="{E155096D-B560-4CA0-BFB3-539300EFB475}" type="pres">
      <dgm:prSet presAssocID="{D077749D-E54F-4889-B95E-AE8EF80B3B65}" presName="LevelTwoTextNode" presStyleLbl="node2" presStyleIdx="1" presStyleCnt="5">
        <dgm:presLayoutVars>
          <dgm:chPref val="3"/>
        </dgm:presLayoutVars>
      </dgm:prSet>
      <dgm:spPr/>
    </dgm:pt>
    <dgm:pt modelId="{DC17A74B-ABF2-48D3-B7F0-F925FB4AFF7E}" type="pres">
      <dgm:prSet presAssocID="{D077749D-E54F-4889-B95E-AE8EF80B3B65}" presName="level3hierChild" presStyleCnt="0"/>
      <dgm:spPr/>
    </dgm:pt>
    <dgm:pt modelId="{3730DDB6-B70F-49C0-9864-90E85B28F869}" type="pres">
      <dgm:prSet presAssocID="{F88BD7E6-9527-42F3-92CA-F3F0CEEAFD9D}" presName="conn2-1" presStyleLbl="parChTrans1D2" presStyleIdx="2" presStyleCnt="5"/>
      <dgm:spPr/>
    </dgm:pt>
    <dgm:pt modelId="{8D3BCF75-CAEB-425F-A5B4-DFA855DFCB46}" type="pres">
      <dgm:prSet presAssocID="{F88BD7E6-9527-42F3-92CA-F3F0CEEAFD9D}" presName="connTx" presStyleLbl="parChTrans1D2" presStyleIdx="2" presStyleCnt="5"/>
      <dgm:spPr/>
    </dgm:pt>
    <dgm:pt modelId="{E6C43999-E5FE-4D79-BFAA-D51D69F028B5}" type="pres">
      <dgm:prSet presAssocID="{903C919B-C1E8-48D3-8068-A612E0D42D2A}" presName="root2" presStyleCnt="0"/>
      <dgm:spPr/>
    </dgm:pt>
    <dgm:pt modelId="{08E494BF-9C2C-409B-8091-822EBB4E14C6}" type="pres">
      <dgm:prSet presAssocID="{903C919B-C1E8-48D3-8068-A612E0D42D2A}" presName="LevelTwoTextNode" presStyleLbl="node2" presStyleIdx="2" presStyleCnt="5">
        <dgm:presLayoutVars>
          <dgm:chPref val="3"/>
        </dgm:presLayoutVars>
      </dgm:prSet>
      <dgm:spPr/>
    </dgm:pt>
    <dgm:pt modelId="{27F873EB-D8E3-446C-A55A-17B453668449}" type="pres">
      <dgm:prSet presAssocID="{903C919B-C1E8-48D3-8068-A612E0D42D2A}" presName="level3hierChild" presStyleCnt="0"/>
      <dgm:spPr/>
    </dgm:pt>
    <dgm:pt modelId="{44D45CCB-7EEB-45F8-8B5D-67D509F9BF5C}" type="pres">
      <dgm:prSet presAssocID="{20AFD656-69D4-402F-A7D8-99709860F372}" presName="conn2-1" presStyleLbl="parChTrans1D2" presStyleIdx="3" presStyleCnt="5"/>
      <dgm:spPr/>
    </dgm:pt>
    <dgm:pt modelId="{F784E8AF-E7EB-46D1-BFC5-781388B8AF1B}" type="pres">
      <dgm:prSet presAssocID="{20AFD656-69D4-402F-A7D8-99709860F372}" presName="connTx" presStyleLbl="parChTrans1D2" presStyleIdx="3" presStyleCnt="5"/>
      <dgm:spPr/>
    </dgm:pt>
    <dgm:pt modelId="{71B91E61-4CFA-4CB6-AAE9-1138D21009B7}" type="pres">
      <dgm:prSet presAssocID="{1A00BB16-E7A1-4439-A464-5BBF342A0AB6}" presName="root2" presStyleCnt="0"/>
      <dgm:spPr/>
    </dgm:pt>
    <dgm:pt modelId="{FE2AC4D8-6AD0-47FB-8E62-492362AED04E}" type="pres">
      <dgm:prSet presAssocID="{1A00BB16-E7A1-4439-A464-5BBF342A0AB6}" presName="LevelTwoTextNode" presStyleLbl="node2" presStyleIdx="3" presStyleCnt="5">
        <dgm:presLayoutVars>
          <dgm:chPref val="3"/>
        </dgm:presLayoutVars>
      </dgm:prSet>
      <dgm:spPr/>
    </dgm:pt>
    <dgm:pt modelId="{D6132193-A5B9-4F9F-AA27-B1D58DCDF2F9}" type="pres">
      <dgm:prSet presAssocID="{1A00BB16-E7A1-4439-A464-5BBF342A0AB6}" presName="level3hierChild" presStyleCnt="0"/>
      <dgm:spPr/>
    </dgm:pt>
    <dgm:pt modelId="{5F8F028F-41B8-47D0-B11F-14AE59403CEE}" type="pres">
      <dgm:prSet presAssocID="{DD4DBBB1-1CC0-43CC-98D0-0B90132DABEF}" presName="conn2-1" presStyleLbl="parChTrans1D2" presStyleIdx="4" presStyleCnt="5"/>
      <dgm:spPr/>
    </dgm:pt>
    <dgm:pt modelId="{43A6DB07-0CDE-43A8-902B-88B95456159A}" type="pres">
      <dgm:prSet presAssocID="{DD4DBBB1-1CC0-43CC-98D0-0B90132DABEF}" presName="connTx" presStyleLbl="parChTrans1D2" presStyleIdx="4" presStyleCnt="5"/>
      <dgm:spPr/>
    </dgm:pt>
    <dgm:pt modelId="{8181F176-257A-44AD-9631-4BBC71517050}" type="pres">
      <dgm:prSet presAssocID="{C99D81C9-A11F-4BF3-A844-02035373FF79}" presName="root2" presStyleCnt="0"/>
      <dgm:spPr/>
    </dgm:pt>
    <dgm:pt modelId="{8EABB008-99F3-45DC-96A7-E63CAA58A2CE}" type="pres">
      <dgm:prSet presAssocID="{C99D81C9-A11F-4BF3-A844-02035373FF79}" presName="LevelTwoTextNode" presStyleLbl="node2" presStyleIdx="4" presStyleCnt="5">
        <dgm:presLayoutVars>
          <dgm:chPref val="3"/>
        </dgm:presLayoutVars>
      </dgm:prSet>
      <dgm:spPr/>
    </dgm:pt>
    <dgm:pt modelId="{676FB0A9-8A68-4324-B81E-F9C29F188642}" type="pres">
      <dgm:prSet presAssocID="{C99D81C9-A11F-4BF3-A844-02035373FF79}" presName="level3hierChild" presStyleCnt="0"/>
      <dgm:spPr/>
    </dgm:pt>
  </dgm:ptLst>
  <dgm:cxnLst>
    <dgm:cxn modelId="{D7C78D0A-17EA-4861-AAA5-8434FA2C0D2F}" srcId="{1FC9F70C-5E3F-4707-A161-8BE1C871CA17}" destId="{C99D81C9-A11F-4BF3-A844-02035373FF79}" srcOrd="4" destOrd="0" parTransId="{DD4DBBB1-1CC0-43CC-98D0-0B90132DABEF}" sibTransId="{3C6CFE46-62DA-462F-A73F-E5AEBFBF6F3F}"/>
    <dgm:cxn modelId="{A7BDA00A-3313-4AAE-B96E-2D8F91A9F4A0}" type="presOf" srcId="{903C919B-C1E8-48D3-8068-A612E0D42D2A}" destId="{08E494BF-9C2C-409B-8091-822EBB4E14C6}" srcOrd="0" destOrd="0" presId="urn:microsoft.com/office/officeart/2008/layout/HorizontalMultiLevelHierarchy"/>
    <dgm:cxn modelId="{1C6CBA0A-074C-4DAA-8778-DBCEC55B7DC7}" type="presOf" srcId="{DD4DBBB1-1CC0-43CC-98D0-0B90132DABEF}" destId="{43A6DB07-0CDE-43A8-902B-88B95456159A}" srcOrd="1" destOrd="0" presId="urn:microsoft.com/office/officeart/2008/layout/HorizontalMultiLevelHierarchy"/>
    <dgm:cxn modelId="{B4F3060C-A092-48FD-B314-51ABE3980D55}" type="presOf" srcId="{41B2A5D9-CD69-4A82-B62D-2B8AD5F02FFD}" destId="{102A4011-6E1C-461B-A380-D53864EEF554}" srcOrd="0" destOrd="0" presId="urn:microsoft.com/office/officeart/2008/layout/HorizontalMultiLevelHierarchy"/>
    <dgm:cxn modelId="{99DE9C20-3C3E-402B-B97F-201637A8E548}" type="presOf" srcId="{A4DAE9E6-7045-4A73-9778-C89E8F71A30A}" destId="{ACE8EA54-D207-4320-87AB-804AF072AD83}" srcOrd="0" destOrd="0" presId="urn:microsoft.com/office/officeart/2008/layout/HorizontalMultiLevelHierarchy"/>
    <dgm:cxn modelId="{B9D8A025-8199-4CA6-ADE5-9B2CB29DDB47}" srcId="{1FC9F70C-5E3F-4707-A161-8BE1C871CA17}" destId="{5C50679D-2C12-4D6C-8DD6-906CA5116652}" srcOrd="0" destOrd="0" parTransId="{41B2A5D9-CD69-4A82-B62D-2B8AD5F02FFD}" sibTransId="{4C75F87B-4DAE-4CEB-86B6-ECCB9C68D857}"/>
    <dgm:cxn modelId="{D612A227-3CD9-495B-B21E-D4BB68FB6DF0}" type="presOf" srcId="{20AFD656-69D4-402F-A7D8-99709860F372}" destId="{F784E8AF-E7EB-46D1-BFC5-781388B8AF1B}" srcOrd="1" destOrd="0" presId="urn:microsoft.com/office/officeart/2008/layout/HorizontalMultiLevelHierarchy"/>
    <dgm:cxn modelId="{ADF6B729-0D3A-4772-92D5-75B33D28A9B7}" type="presOf" srcId="{1FC9F70C-5E3F-4707-A161-8BE1C871CA17}" destId="{8B0512B8-4031-4C4E-A887-5A583266D1A7}" srcOrd="0" destOrd="0" presId="urn:microsoft.com/office/officeart/2008/layout/HorizontalMultiLevelHierarchy"/>
    <dgm:cxn modelId="{602A2630-6DF4-48F6-AAEB-47DD3005122D}" type="presOf" srcId="{1A00BB16-E7A1-4439-A464-5BBF342A0AB6}" destId="{FE2AC4D8-6AD0-47FB-8E62-492362AED04E}" srcOrd="0" destOrd="0" presId="urn:microsoft.com/office/officeart/2008/layout/HorizontalMultiLevelHierarchy"/>
    <dgm:cxn modelId="{F9B1916B-0570-49C9-8224-3B192275AE20}" type="presOf" srcId="{F88BD7E6-9527-42F3-92CA-F3F0CEEAFD9D}" destId="{8D3BCF75-CAEB-425F-A5B4-DFA855DFCB46}" srcOrd="1" destOrd="0" presId="urn:microsoft.com/office/officeart/2008/layout/HorizontalMultiLevelHierarchy"/>
    <dgm:cxn modelId="{10D0606C-C48D-4DC7-B1EC-7755FD53A13F}" type="presOf" srcId="{20AFD656-69D4-402F-A7D8-99709860F372}" destId="{44D45CCB-7EEB-45F8-8B5D-67D509F9BF5C}" srcOrd="0" destOrd="0" presId="urn:microsoft.com/office/officeart/2008/layout/HorizontalMultiLevelHierarchy"/>
    <dgm:cxn modelId="{DC6D6175-64BB-4ED4-A1AB-2F6A6BB0CBD4}" type="presOf" srcId="{F88BD7E6-9527-42F3-92CA-F3F0CEEAFD9D}" destId="{3730DDB6-B70F-49C0-9864-90E85B28F869}"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942CF482-ADAF-401B-B9DF-6A6E3BECB937}" type="presOf" srcId="{066209D9-784E-4560-A293-1766F64424CE}" destId="{2FFEBA5A-6843-4213-B8CE-3F2A2C16DD34}" srcOrd="1" destOrd="0" presId="urn:microsoft.com/office/officeart/2008/layout/HorizontalMultiLevelHierarchy"/>
    <dgm:cxn modelId="{7E91B88D-77AB-4073-BC72-1AF3795ECF97}" srcId="{1FC9F70C-5E3F-4707-A161-8BE1C871CA17}" destId="{D077749D-E54F-4889-B95E-AE8EF80B3B65}" srcOrd="1" destOrd="0" parTransId="{066209D9-784E-4560-A293-1766F64424CE}" sibTransId="{085D22CA-DE98-49CC-A9FC-DFA1E71B5C6C}"/>
    <dgm:cxn modelId="{5EB3BD92-04D0-42E1-8441-547889E7ADF8}" srcId="{1FC9F70C-5E3F-4707-A161-8BE1C871CA17}" destId="{903C919B-C1E8-48D3-8068-A612E0D42D2A}" srcOrd="2" destOrd="0" parTransId="{F88BD7E6-9527-42F3-92CA-F3F0CEEAFD9D}" sibTransId="{6C7EA7EC-1905-49C8-93F8-EFF5D2CA8420}"/>
    <dgm:cxn modelId="{D7DDF69A-0176-48CA-BCA5-0F18C8C3CC0D}" type="presOf" srcId="{DD4DBBB1-1CC0-43CC-98D0-0B90132DABEF}" destId="{5F8F028F-41B8-47D0-B11F-14AE59403CEE}" srcOrd="0" destOrd="0" presId="urn:microsoft.com/office/officeart/2008/layout/HorizontalMultiLevelHierarchy"/>
    <dgm:cxn modelId="{144614AE-15EA-43BE-88B5-A4FA9B1DD34C}" type="presOf" srcId="{5C50679D-2C12-4D6C-8DD6-906CA5116652}" destId="{C20AB309-6444-4067-A7FC-7B1B678A2EEF}" srcOrd="0" destOrd="0" presId="urn:microsoft.com/office/officeart/2008/layout/HorizontalMultiLevelHierarchy"/>
    <dgm:cxn modelId="{70C543B2-D4D4-499B-9E30-A6077617D541}" type="presOf" srcId="{C99D81C9-A11F-4BF3-A844-02035373FF79}" destId="{8EABB008-99F3-45DC-96A7-E63CAA58A2CE}" srcOrd="0" destOrd="0" presId="urn:microsoft.com/office/officeart/2008/layout/HorizontalMultiLevelHierarchy"/>
    <dgm:cxn modelId="{CDFC0CC4-EB4D-4B51-8699-4AEC0AFB50EB}" srcId="{A4DAE9E6-7045-4A73-9778-C89E8F71A30A}" destId="{1FC9F70C-5E3F-4707-A161-8BE1C871CA17}" srcOrd="0" destOrd="0" parTransId="{2F4E0966-43A3-42F1-B805-4590B7EE1B52}" sibTransId="{70DD8A4A-58BB-4BDE-825D-88D145ADF1DB}"/>
    <dgm:cxn modelId="{F9F457F0-ADDF-44E5-BFE9-DEF8EFA2741B}" type="presOf" srcId="{D077749D-E54F-4889-B95E-AE8EF80B3B65}" destId="{E155096D-B560-4CA0-BFB3-539300EFB475}" srcOrd="0" destOrd="0" presId="urn:microsoft.com/office/officeart/2008/layout/HorizontalMultiLevelHierarchy"/>
    <dgm:cxn modelId="{7779FFF7-24C8-4470-8565-D8055132FF1C}" type="presOf" srcId="{066209D9-784E-4560-A293-1766F64424CE}" destId="{84E39F58-76F2-4D16-92A4-8FA83CC9DAE2}" srcOrd="0" destOrd="0" presId="urn:microsoft.com/office/officeart/2008/layout/HorizontalMultiLevelHierarchy"/>
    <dgm:cxn modelId="{00817AFD-5EE8-4075-84C1-6BE737B3E846}" srcId="{1FC9F70C-5E3F-4707-A161-8BE1C871CA17}" destId="{1A00BB16-E7A1-4439-A464-5BBF342A0AB6}" srcOrd="3" destOrd="0" parTransId="{20AFD656-69D4-402F-A7D8-99709860F372}" sibTransId="{29C35EA1-CBA8-4B73-AD9F-65A265FC5B5D}"/>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9CF7954-B026-4D6E-9D84-A6EB6819409C}" type="presParOf" srcId="{95FA889C-CA7E-4F39-8EE2-F4496ACE0095}" destId="{102A4011-6E1C-461B-A380-D53864EEF554}" srcOrd="0"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1"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142EDA40-7CDE-4CB4-8BDA-2FD46D1B5FB3}" type="presParOf" srcId="{95FA889C-CA7E-4F39-8EE2-F4496ACE0095}" destId="{84E39F58-76F2-4D16-92A4-8FA83CC9DAE2}" srcOrd="2" destOrd="0" presId="urn:microsoft.com/office/officeart/2008/layout/HorizontalMultiLevelHierarchy"/>
    <dgm:cxn modelId="{ABCE8A79-3E0B-42FC-9509-9172421247D4}" type="presParOf" srcId="{84E39F58-76F2-4D16-92A4-8FA83CC9DAE2}" destId="{2FFEBA5A-6843-4213-B8CE-3F2A2C16DD34}" srcOrd="0" destOrd="0" presId="urn:microsoft.com/office/officeart/2008/layout/HorizontalMultiLevelHierarchy"/>
    <dgm:cxn modelId="{28A4BC87-6E60-434D-87BD-CFD55B700D75}" type="presParOf" srcId="{95FA889C-CA7E-4F39-8EE2-F4496ACE0095}" destId="{E66DE622-3B29-4C52-BBF7-1E3FF52A3835}" srcOrd="3" destOrd="0" presId="urn:microsoft.com/office/officeart/2008/layout/HorizontalMultiLevelHierarchy"/>
    <dgm:cxn modelId="{D514CCE0-C5F2-4601-96C7-6A8346DAE977}" type="presParOf" srcId="{E66DE622-3B29-4C52-BBF7-1E3FF52A3835}" destId="{E155096D-B560-4CA0-BFB3-539300EFB475}" srcOrd="0" destOrd="0" presId="urn:microsoft.com/office/officeart/2008/layout/HorizontalMultiLevelHierarchy"/>
    <dgm:cxn modelId="{4086D9D7-2050-414A-B285-3ABEF70381FD}" type="presParOf" srcId="{E66DE622-3B29-4C52-BBF7-1E3FF52A3835}" destId="{DC17A74B-ABF2-48D3-B7F0-F925FB4AFF7E}" srcOrd="1" destOrd="0" presId="urn:microsoft.com/office/officeart/2008/layout/HorizontalMultiLevelHierarchy"/>
    <dgm:cxn modelId="{26336E1B-75CC-4F3F-B79D-3AEAF7578004}" type="presParOf" srcId="{95FA889C-CA7E-4F39-8EE2-F4496ACE0095}" destId="{3730DDB6-B70F-49C0-9864-90E85B28F869}" srcOrd="4" destOrd="0" presId="urn:microsoft.com/office/officeart/2008/layout/HorizontalMultiLevelHierarchy"/>
    <dgm:cxn modelId="{610FDDD4-7214-4BB8-B2D1-AED65656F7BA}" type="presParOf" srcId="{3730DDB6-B70F-49C0-9864-90E85B28F869}" destId="{8D3BCF75-CAEB-425F-A5B4-DFA855DFCB46}" srcOrd="0" destOrd="0" presId="urn:microsoft.com/office/officeart/2008/layout/HorizontalMultiLevelHierarchy"/>
    <dgm:cxn modelId="{7A39C584-06E0-4569-AA3C-B91912077581}" type="presParOf" srcId="{95FA889C-CA7E-4F39-8EE2-F4496ACE0095}" destId="{E6C43999-E5FE-4D79-BFAA-D51D69F028B5}" srcOrd="5" destOrd="0" presId="urn:microsoft.com/office/officeart/2008/layout/HorizontalMultiLevelHierarchy"/>
    <dgm:cxn modelId="{4B1D4995-AD8E-477F-836C-C323244D7AE5}" type="presParOf" srcId="{E6C43999-E5FE-4D79-BFAA-D51D69F028B5}" destId="{08E494BF-9C2C-409B-8091-822EBB4E14C6}" srcOrd="0" destOrd="0" presId="urn:microsoft.com/office/officeart/2008/layout/HorizontalMultiLevelHierarchy"/>
    <dgm:cxn modelId="{29CA2807-99A7-45A1-AB72-53CC41CF3E96}" type="presParOf" srcId="{E6C43999-E5FE-4D79-BFAA-D51D69F028B5}" destId="{27F873EB-D8E3-446C-A55A-17B453668449}" srcOrd="1" destOrd="0" presId="urn:microsoft.com/office/officeart/2008/layout/HorizontalMultiLevelHierarchy"/>
    <dgm:cxn modelId="{1B39AC40-C1D4-4556-B043-84EED317C587}" type="presParOf" srcId="{95FA889C-CA7E-4F39-8EE2-F4496ACE0095}" destId="{44D45CCB-7EEB-45F8-8B5D-67D509F9BF5C}" srcOrd="6" destOrd="0" presId="urn:microsoft.com/office/officeart/2008/layout/HorizontalMultiLevelHierarchy"/>
    <dgm:cxn modelId="{58808D2E-CCEC-4A2A-8B78-938D1B53EA93}" type="presParOf" srcId="{44D45CCB-7EEB-45F8-8B5D-67D509F9BF5C}" destId="{F784E8AF-E7EB-46D1-BFC5-781388B8AF1B}" srcOrd="0" destOrd="0" presId="urn:microsoft.com/office/officeart/2008/layout/HorizontalMultiLevelHierarchy"/>
    <dgm:cxn modelId="{4B8FD10F-D535-4DD0-8370-C547141AE053}" type="presParOf" srcId="{95FA889C-CA7E-4F39-8EE2-F4496ACE0095}" destId="{71B91E61-4CFA-4CB6-AAE9-1138D21009B7}" srcOrd="7" destOrd="0" presId="urn:microsoft.com/office/officeart/2008/layout/HorizontalMultiLevelHierarchy"/>
    <dgm:cxn modelId="{E62D4645-075D-4FCC-89A1-1D984A70742E}" type="presParOf" srcId="{71B91E61-4CFA-4CB6-AAE9-1138D21009B7}" destId="{FE2AC4D8-6AD0-47FB-8E62-492362AED04E}" srcOrd="0" destOrd="0" presId="urn:microsoft.com/office/officeart/2008/layout/HorizontalMultiLevelHierarchy"/>
    <dgm:cxn modelId="{6E1598C5-8FFF-4367-8EB3-687CD5EDF2D2}" type="presParOf" srcId="{71B91E61-4CFA-4CB6-AAE9-1138D21009B7}" destId="{D6132193-A5B9-4F9F-AA27-B1D58DCDF2F9}" srcOrd="1" destOrd="0" presId="urn:microsoft.com/office/officeart/2008/layout/HorizontalMultiLevelHierarchy"/>
    <dgm:cxn modelId="{42F4DE7E-1DE2-494B-9EA4-55E38FABDA7F}" type="presParOf" srcId="{95FA889C-CA7E-4F39-8EE2-F4496ACE0095}" destId="{5F8F028F-41B8-47D0-B11F-14AE59403CEE}" srcOrd="8" destOrd="0" presId="urn:microsoft.com/office/officeart/2008/layout/HorizontalMultiLevelHierarchy"/>
    <dgm:cxn modelId="{BF80EB4F-80E7-4F83-8B06-56DC21C9FA20}" type="presParOf" srcId="{5F8F028F-41B8-47D0-B11F-14AE59403CEE}" destId="{43A6DB07-0CDE-43A8-902B-88B95456159A}" srcOrd="0" destOrd="0" presId="urn:microsoft.com/office/officeart/2008/layout/HorizontalMultiLevelHierarchy"/>
    <dgm:cxn modelId="{99E9D2A4-2902-459D-AEB5-1D8DB442E44B}" type="presParOf" srcId="{95FA889C-CA7E-4F39-8EE2-F4496ACE0095}" destId="{8181F176-257A-44AD-9631-4BBC71517050}" srcOrd="9" destOrd="0" presId="urn:microsoft.com/office/officeart/2008/layout/HorizontalMultiLevelHierarchy"/>
    <dgm:cxn modelId="{28487942-9F80-4505-8CEF-1F278629EB6C}" type="presParOf" srcId="{8181F176-257A-44AD-9631-4BBC71517050}" destId="{8EABB008-99F3-45DC-96A7-E63CAA58A2CE}" srcOrd="0" destOrd="0" presId="urn:microsoft.com/office/officeart/2008/layout/HorizontalMultiLevelHierarchy"/>
    <dgm:cxn modelId="{17C160CF-FE63-4337-87B9-F88A41FB7CDD}" type="presParOf" srcId="{8181F176-257A-44AD-9631-4BBC71517050}" destId="{676FB0A9-8A68-4324-B81E-F9C29F188642}"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3_5" csCatId="accent3" phldr="1"/>
      <dgm:spPr/>
      <dgm:t>
        <a:bodyPr/>
        <a:lstStyle/>
        <a:p>
          <a:endParaRPr lang="en-US"/>
        </a:p>
      </dgm:t>
    </dgm:pt>
    <dgm:pt modelId="{1FC9F70C-5E3F-4707-A161-8BE1C871CA17}">
      <dgm:prSet phldrT="[Text]"/>
      <dgm:spPr/>
      <dgm:t>
        <a:bodyPr/>
        <a:lstStyle/>
        <a:p>
          <a:r>
            <a:rPr lang="en-US"/>
            <a:t>Program</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5C50679D-2C12-4D6C-8DD6-906CA5116652}">
      <dgm:prSet phldrT="[Text]"/>
      <dgm:spPr/>
      <dgm:t>
        <a:bodyPr/>
        <a:lstStyle/>
        <a:p>
          <a:r>
            <a:rPr lang="en-US"/>
            <a:t>Red Team Product Lines</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D077749D-E54F-4889-B95E-AE8EF80B3B65}">
      <dgm:prSet phldrT="[Text]"/>
      <dgm:spPr/>
      <dgm:t>
        <a:bodyPr/>
        <a:lstStyle/>
        <a:p>
          <a:r>
            <a:rPr lang="en-US"/>
            <a:t>Strategy</a:t>
          </a:r>
        </a:p>
      </dgm:t>
    </dgm:pt>
    <dgm:pt modelId="{066209D9-784E-4560-A293-1766F64424CE}" type="parTrans" cxnId="{7E91B88D-77AB-4073-BC72-1AF3795ECF97}">
      <dgm:prSet/>
      <dgm:spPr/>
      <dgm:t>
        <a:bodyPr/>
        <a:lstStyle/>
        <a:p>
          <a:endParaRPr lang="en-US"/>
        </a:p>
      </dgm:t>
    </dgm:pt>
    <dgm:pt modelId="{085D22CA-DE98-49CC-A9FC-DFA1E71B5C6C}" type="sibTrans" cxnId="{7E91B88D-77AB-4073-BC72-1AF3795ECF97}">
      <dgm:prSet/>
      <dgm:spPr/>
      <dgm:t>
        <a:bodyPr/>
        <a:lstStyle/>
        <a:p>
          <a:endParaRPr lang="en-US"/>
        </a:p>
      </dgm:t>
    </dgm:pt>
    <dgm:pt modelId="{903C919B-C1E8-48D3-8068-A612E0D42D2A}">
      <dgm:prSet phldrT="[Text]"/>
      <dgm:spPr/>
      <dgm:t>
        <a:bodyPr/>
        <a:lstStyle/>
        <a:p>
          <a:r>
            <a:rPr lang="en-US"/>
            <a:t>Metrics</a:t>
          </a:r>
        </a:p>
      </dgm:t>
    </dgm:pt>
    <dgm:pt modelId="{F88BD7E6-9527-42F3-92CA-F3F0CEEAFD9D}" type="parTrans" cxnId="{5EB3BD92-04D0-42E1-8441-547889E7ADF8}">
      <dgm:prSet/>
      <dgm:spPr/>
      <dgm:t>
        <a:bodyPr/>
        <a:lstStyle/>
        <a:p>
          <a:endParaRPr lang="en-US"/>
        </a:p>
      </dgm:t>
    </dgm:pt>
    <dgm:pt modelId="{6C7EA7EC-1905-49C8-93F8-EFF5D2CA8420}" type="sibTrans" cxnId="{5EB3BD92-04D0-42E1-8441-547889E7ADF8}">
      <dgm:prSet/>
      <dgm:spPr/>
      <dgm:t>
        <a:bodyPr/>
        <a:lstStyle/>
        <a:p>
          <a:endParaRPr lang="en-US"/>
        </a:p>
      </dgm:t>
    </dgm:pt>
    <dgm:pt modelId="{1A00BB16-E7A1-4439-A464-5BBF342A0AB6}">
      <dgm:prSet phldrT="[Text]"/>
      <dgm:spPr/>
      <dgm:t>
        <a:bodyPr/>
        <a:lstStyle/>
        <a:p>
          <a:r>
            <a:rPr lang="en-US"/>
            <a:t>Knowledge Sharing</a:t>
          </a:r>
        </a:p>
      </dgm:t>
    </dgm:pt>
    <dgm:pt modelId="{20AFD656-69D4-402F-A7D8-99709860F372}" type="parTrans" cxnId="{00817AFD-5EE8-4075-84C1-6BE737B3E846}">
      <dgm:prSet/>
      <dgm:spPr/>
      <dgm:t>
        <a:bodyPr/>
        <a:lstStyle/>
        <a:p>
          <a:endParaRPr lang="en-US"/>
        </a:p>
      </dgm:t>
    </dgm:pt>
    <dgm:pt modelId="{29C35EA1-CBA8-4B73-AD9F-65A265FC5B5D}" type="sibTrans" cxnId="{00817AFD-5EE8-4075-84C1-6BE737B3E846}">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102A4011-6E1C-461B-A380-D53864EEF554}" type="pres">
      <dgm:prSet presAssocID="{41B2A5D9-CD69-4A82-B62D-2B8AD5F02FFD}" presName="conn2-1" presStyleLbl="parChTrans1D2" presStyleIdx="0" presStyleCnt="4"/>
      <dgm:spPr/>
    </dgm:pt>
    <dgm:pt modelId="{46D6D9D8-DF81-47D2-828C-FD5555B9EC28}" type="pres">
      <dgm:prSet presAssocID="{41B2A5D9-CD69-4A82-B62D-2B8AD5F02FFD}" presName="connTx" presStyleLbl="parChTrans1D2" presStyleIdx="0" presStyleCnt="4"/>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0" presStyleCnt="4">
        <dgm:presLayoutVars>
          <dgm:chPref val="3"/>
        </dgm:presLayoutVars>
      </dgm:prSet>
      <dgm:spPr/>
    </dgm:pt>
    <dgm:pt modelId="{2BECD056-3649-4751-B7ED-0C9A38152BE5}" type="pres">
      <dgm:prSet presAssocID="{5C50679D-2C12-4D6C-8DD6-906CA5116652}" presName="level3hierChild" presStyleCnt="0"/>
      <dgm:spPr/>
    </dgm:pt>
    <dgm:pt modelId="{84E39F58-76F2-4D16-92A4-8FA83CC9DAE2}" type="pres">
      <dgm:prSet presAssocID="{066209D9-784E-4560-A293-1766F64424CE}" presName="conn2-1" presStyleLbl="parChTrans1D2" presStyleIdx="1" presStyleCnt="4"/>
      <dgm:spPr/>
    </dgm:pt>
    <dgm:pt modelId="{2FFEBA5A-6843-4213-B8CE-3F2A2C16DD34}" type="pres">
      <dgm:prSet presAssocID="{066209D9-784E-4560-A293-1766F64424CE}" presName="connTx" presStyleLbl="parChTrans1D2" presStyleIdx="1" presStyleCnt="4"/>
      <dgm:spPr/>
    </dgm:pt>
    <dgm:pt modelId="{E66DE622-3B29-4C52-BBF7-1E3FF52A3835}" type="pres">
      <dgm:prSet presAssocID="{D077749D-E54F-4889-B95E-AE8EF80B3B65}" presName="root2" presStyleCnt="0"/>
      <dgm:spPr/>
    </dgm:pt>
    <dgm:pt modelId="{E155096D-B560-4CA0-BFB3-539300EFB475}" type="pres">
      <dgm:prSet presAssocID="{D077749D-E54F-4889-B95E-AE8EF80B3B65}" presName="LevelTwoTextNode" presStyleLbl="node2" presStyleIdx="1" presStyleCnt="4">
        <dgm:presLayoutVars>
          <dgm:chPref val="3"/>
        </dgm:presLayoutVars>
      </dgm:prSet>
      <dgm:spPr/>
    </dgm:pt>
    <dgm:pt modelId="{DC17A74B-ABF2-48D3-B7F0-F925FB4AFF7E}" type="pres">
      <dgm:prSet presAssocID="{D077749D-E54F-4889-B95E-AE8EF80B3B65}" presName="level3hierChild" presStyleCnt="0"/>
      <dgm:spPr/>
    </dgm:pt>
    <dgm:pt modelId="{3730DDB6-B70F-49C0-9864-90E85B28F869}" type="pres">
      <dgm:prSet presAssocID="{F88BD7E6-9527-42F3-92CA-F3F0CEEAFD9D}" presName="conn2-1" presStyleLbl="parChTrans1D2" presStyleIdx="2" presStyleCnt="4"/>
      <dgm:spPr/>
    </dgm:pt>
    <dgm:pt modelId="{8D3BCF75-CAEB-425F-A5B4-DFA855DFCB46}" type="pres">
      <dgm:prSet presAssocID="{F88BD7E6-9527-42F3-92CA-F3F0CEEAFD9D}" presName="connTx" presStyleLbl="parChTrans1D2" presStyleIdx="2" presStyleCnt="4"/>
      <dgm:spPr/>
    </dgm:pt>
    <dgm:pt modelId="{E6C43999-E5FE-4D79-BFAA-D51D69F028B5}" type="pres">
      <dgm:prSet presAssocID="{903C919B-C1E8-48D3-8068-A612E0D42D2A}" presName="root2" presStyleCnt="0"/>
      <dgm:spPr/>
    </dgm:pt>
    <dgm:pt modelId="{08E494BF-9C2C-409B-8091-822EBB4E14C6}" type="pres">
      <dgm:prSet presAssocID="{903C919B-C1E8-48D3-8068-A612E0D42D2A}" presName="LevelTwoTextNode" presStyleLbl="node2" presStyleIdx="2" presStyleCnt="4">
        <dgm:presLayoutVars>
          <dgm:chPref val="3"/>
        </dgm:presLayoutVars>
      </dgm:prSet>
      <dgm:spPr/>
    </dgm:pt>
    <dgm:pt modelId="{27F873EB-D8E3-446C-A55A-17B453668449}" type="pres">
      <dgm:prSet presAssocID="{903C919B-C1E8-48D3-8068-A612E0D42D2A}" presName="level3hierChild" presStyleCnt="0"/>
      <dgm:spPr/>
    </dgm:pt>
    <dgm:pt modelId="{44D45CCB-7EEB-45F8-8B5D-67D509F9BF5C}" type="pres">
      <dgm:prSet presAssocID="{20AFD656-69D4-402F-A7D8-99709860F372}" presName="conn2-1" presStyleLbl="parChTrans1D2" presStyleIdx="3" presStyleCnt="4"/>
      <dgm:spPr/>
    </dgm:pt>
    <dgm:pt modelId="{F784E8AF-E7EB-46D1-BFC5-781388B8AF1B}" type="pres">
      <dgm:prSet presAssocID="{20AFD656-69D4-402F-A7D8-99709860F372}" presName="connTx" presStyleLbl="parChTrans1D2" presStyleIdx="3" presStyleCnt="4"/>
      <dgm:spPr/>
    </dgm:pt>
    <dgm:pt modelId="{71B91E61-4CFA-4CB6-AAE9-1138D21009B7}" type="pres">
      <dgm:prSet presAssocID="{1A00BB16-E7A1-4439-A464-5BBF342A0AB6}" presName="root2" presStyleCnt="0"/>
      <dgm:spPr/>
    </dgm:pt>
    <dgm:pt modelId="{FE2AC4D8-6AD0-47FB-8E62-492362AED04E}" type="pres">
      <dgm:prSet presAssocID="{1A00BB16-E7A1-4439-A464-5BBF342A0AB6}" presName="LevelTwoTextNode" presStyleLbl="node2" presStyleIdx="3" presStyleCnt="4">
        <dgm:presLayoutVars>
          <dgm:chPref val="3"/>
        </dgm:presLayoutVars>
      </dgm:prSet>
      <dgm:spPr/>
    </dgm:pt>
    <dgm:pt modelId="{D6132193-A5B9-4F9F-AA27-B1D58DCDF2F9}" type="pres">
      <dgm:prSet presAssocID="{1A00BB16-E7A1-4439-A464-5BBF342A0AB6}" presName="level3hierChild" presStyleCnt="0"/>
      <dgm:spPr/>
    </dgm:pt>
  </dgm:ptLst>
  <dgm:cxnLst>
    <dgm:cxn modelId="{A7BDA00A-3313-4AAE-B96E-2D8F91A9F4A0}" type="presOf" srcId="{903C919B-C1E8-48D3-8068-A612E0D42D2A}" destId="{08E494BF-9C2C-409B-8091-822EBB4E14C6}" srcOrd="0" destOrd="0" presId="urn:microsoft.com/office/officeart/2008/layout/HorizontalMultiLevelHierarchy"/>
    <dgm:cxn modelId="{B4F3060C-A092-48FD-B314-51ABE3980D55}" type="presOf" srcId="{41B2A5D9-CD69-4A82-B62D-2B8AD5F02FFD}" destId="{102A4011-6E1C-461B-A380-D53864EEF554}" srcOrd="0" destOrd="0" presId="urn:microsoft.com/office/officeart/2008/layout/HorizontalMultiLevelHierarchy"/>
    <dgm:cxn modelId="{99DE9C20-3C3E-402B-B97F-201637A8E548}" type="presOf" srcId="{A4DAE9E6-7045-4A73-9778-C89E8F71A30A}" destId="{ACE8EA54-D207-4320-87AB-804AF072AD83}" srcOrd="0" destOrd="0" presId="urn:microsoft.com/office/officeart/2008/layout/HorizontalMultiLevelHierarchy"/>
    <dgm:cxn modelId="{B9D8A025-8199-4CA6-ADE5-9B2CB29DDB47}" srcId="{1FC9F70C-5E3F-4707-A161-8BE1C871CA17}" destId="{5C50679D-2C12-4D6C-8DD6-906CA5116652}" srcOrd="0" destOrd="0" parTransId="{41B2A5D9-CD69-4A82-B62D-2B8AD5F02FFD}" sibTransId="{4C75F87B-4DAE-4CEB-86B6-ECCB9C68D857}"/>
    <dgm:cxn modelId="{D612A227-3CD9-495B-B21E-D4BB68FB6DF0}" type="presOf" srcId="{20AFD656-69D4-402F-A7D8-99709860F372}" destId="{F784E8AF-E7EB-46D1-BFC5-781388B8AF1B}" srcOrd="1" destOrd="0" presId="urn:microsoft.com/office/officeart/2008/layout/HorizontalMultiLevelHierarchy"/>
    <dgm:cxn modelId="{ADF6B729-0D3A-4772-92D5-75B33D28A9B7}" type="presOf" srcId="{1FC9F70C-5E3F-4707-A161-8BE1C871CA17}" destId="{8B0512B8-4031-4C4E-A887-5A583266D1A7}" srcOrd="0" destOrd="0" presId="urn:microsoft.com/office/officeart/2008/layout/HorizontalMultiLevelHierarchy"/>
    <dgm:cxn modelId="{602A2630-6DF4-48F6-AAEB-47DD3005122D}" type="presOf" srcId="{1A00BB16-E7A1-4439-A464-5BBF342A0AB6}" destId="{FE2AC4D8-6AD0-47FB-8E62-492362AED04E}" srcOrd="0" destOrd="0" presId="urn:microsoft.com/office/officeart/2008/layout/HorizontalMultiLevelHierarchy"/>
    <dgm:cxn modelId="{F9B1916B-0570-49C9-8224-3B192275AE20}" type="presOf" srcId="{F88BD7E6-9527-42F3-92CA-F3F0CEEAFD9D}" destId="{8D3BCF75-CAEB-425F-A5B4-DFA855DFCB46}" srcOrd="1" destOrd="0" presId="urn:microsoft.com/office/officeart/2008/layout/HorizontalMultiLevelHierarchy"/>
    <dgm:cxn modelId="{10D0606C-C48D-4DC7-B1EC-7755FD53A13F}" type="presOf" srcId="{20AFD656-69D4-402F-A7D8-99709860F372}" destId="{44D45CCB-7EEB-45F8-8B5D-67D509F9BF5C}" srcOrd="0" destOrd="0" presId="urn:microsoft.com/office/officeart/2008/layout/HorizontalMultiLevelHierarchy"/>
    <dgm:cxn modelId="{DC6D6175-64BB-4ED4-A1AB-2F6A6BB0CBD4}" type="presOf" srcId="{F88BD7E6-9527-42F3-92CA-F3F0CEEAFD9D}" destId="{3730DDB6-B70F-49C0-9864-90E85B28F869}"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942CF482-ADAF-401B-B9DF-6A6E3BECB937}" type="presOf" srcId="{066209D9-784E-4560-A293-1766F64424CE}" destId="{2FFEBA5A-6843-4213-B8CE-3F2A2C16DD34}" srcOrd="1" destOrd="0" presId="urn:microsoft.com/office/officeart/2008/layout/HorizontalMultiLevelHierarchy"/>
    <dgm:cxn modelId="{7E91B88D-77AB-4073-BC72-1AF3795ECF97}" srcId="{1FC9F70C-5E3F-4707-A161-8BE1C871CA17}" destId="{D077749D-E54F-4889-B95E-AE8EF80B3B65}" srcOrd="1" destOrd="0" parTransId="{066209D9-784E-4560-A293-1766F64424CE}" sibTransId="{085D22CA-DE98-49CC-A9FC-DFA1E71B5C6C}"/>
    <dgm:cxn modelId="{5EB3BD92-04D0-42E1-8441-547889E7ADF8}" srcId="{1FC9F70C-5E3F-4707-A161-8BE1C871CA17}" destId="{903C919B-C1E8-48D3-8068-A612E0D42D2A}" srcOrd="2" destOrd="0" parTransId="{F88BD7E6-9527-42F3-92CA-F3F0CEEAFD9D}" sibTransId="{6C7EA7EC-1905-49C8-93F8-EFF5D2CA8420}"/>
    <dgm:cxn modelId="{144614AE-15EA-43BE-88B5-A4FA9B1DD34C}" type="presOf" srcId="{5C50679D-2C12-4D6C-8DD6-906CA5116652}" destId="{C20AB309-6444-4067-A7FC-7B1B678A2EEF}" srcOrd="0" destOrd="0" presId="urn:microsoft.com/office/officeart/2008/layout/HorizontalMultiLevelHierarchy"/>
    <dgm:cxn modelId="{CDFC0CC4-EB4D-4B51-8699-4AEC0AFB50EB}" srcId="{A4DAE9E6-7045-4A73-9778-C89E8F71A30A}" destId="{1FC9F70C-5E3F-4707-A161-8BE1C871CA17}" srcOrd="0" destOrd="0" parTransId="{2F4E0966-43A3-42F1-B805-4590B7EE1B52}" sibTransId="{70DD8A4A-58BB-4BDE-825D-88D145ADF1DB}"/>
    <dgm:cxn modelId="{F9F457F0-ADDF-44E5-BFE9-DEF8EFA2741B}" type="presOf" srcId="{D077749D-E54F-4889-B95E-AE8EF80B3B65}" destId="{E155096D-B560-4CA0-BFB3-539300EFB475}" srcOrd="0" destOrd="0" presId="urn:microsoft.com/office/officeart/2008/layout/HorizontalMultiLevelHierarchy"/>
    <dgm:cxn modelId="{7779FFF7-24C8-4470-8565-D8055132FF1C}" type="presOf" srcId="{066209D9-784E-4560-A293-1766F64424CE}" destId="{84E39F58-76F2-4D16-92A4-8FA83CC9DAE2}" srcOrd="0" destOrd="0" presId="urn:microsoft.com/office/officeart/2008/layout/HorizontalMultiLevelHierarchy"/>
    <dgm:cxn modelId="{00817AFD-5EE8-4075-84C1-6BE737B3E846}" srcId="{1FC9F70C-5E3F-4707-A161-8BE1C871CA17}" destId="{1A00BB16-E7A1-4439-A464-5BBF342A0AB6}" srcOrd="3" destOrd="0" parTransId="{20AFD656-69D4-402F-A7D8-99709860F372}" sibTransId="{29C35EA1-CBA8-4B73-AD9F-65A265FC5B5D}"/>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9CF7954-B026-4D6E-9D84-A6EB6819409C}" type="presParOf" srcId="{95FA889C-CA7E-4F39-8EE2-F4496ACE0095}" destId="{102A4011-6E1C-461B-A380-D53864EEF554}" srcOrd="0"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1"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142EDA40-7CDE-4CB4-8BDA-2FD46D1B5FB3}" type="presParOf" srcId="{95FA889C-CA7E-4F39-8EE2-F4496ACE0095}" destId="{84E39F58-76F2-4D16-92A4-8FA83CC9DAE2}" srcOrd="2" destOrd="0" presId="urn:microsoft.com/office/officeart/2008/layout/HorizontalMultiLevelHierarchy"/>
    <dgm:cxn modelId="{ABCE8A79-3E0B-42FC-9509-9172421247D4}" type="presParOf" srcId="{84E39F58-76F2-4D16-92A4-8FA83CC9DAE2}" destId="{2FFEBA5A-6843-4213-B8CE-3F2A2C16DD34}" srcOrd="0" destOrd="0" presId="urn:microsoft.com/office/officeart/2008/layout/HorizontalMultiLevelHierarchy"/>
    <dgm:cxn modelId="{28A4BC87-6E60-434D-87BD-CFD55B700D75}" type="presParOf" srcId="{95FA889C-CA7E-4F39-8EE2-F4496ACE0095}" destId="{E66DE622-3B29-4C52-BBF7-1E3FF52A3835}" srcOrd="3" destOrd="0" presId="urn:microsoft.com/office/officeart/2008/layout/HorizontalMultiLevelHierarchy"/>
    <dgm:cxn modelId="{D514CCE0-C5F2-4601-96C7-6A8346DAE977}" type="presParOf" srcId="{E66DE622-3B29-4C52-BBF7-1E3FF52A3835}" destId="{E155096D-B560-4CA0-BFB3-539300EFB475}" srcOrd="0" destOrd="0" presId="urn:microsoft.com/office/officeart/2008/layout/HorizontalMultiLevelHierarchy"/>
    <dgm:cxn modelId="{4086D9D7-2050-414A-B285-3ABEF70381FD}" type="presParOf" srcId="{E66DE622-3B29-4C52-BBF7-1E3FF52A3835}" destId="{DC17A74B-ABF2-48D3-B7F0-F925FB4AFF7E}" srcOrd="1" destOrd="0" presId="urn:microsoft.com/office/officeart/2008/layout/HorizontalMultiLevelHierarchy"/>
    <dgm:cxn modelId="{26336E1B-75CC-4F3F-B79D-3AEAF7578004}" type="presParOf" srcId="{95FA889C-CA7E-4F39-8EE2-F4496ACE0095}" destId="{3730DDB6-B70F-49C0-9864-90E85B28F869}" srcOrd="4" destOrd="0" presId="urn:microsoft.com/office/officeart/2008/layout/HorizontalMultiLevelHierarchy"/>
    <dgm:cxn modelId="{610FDDD4-7214-4BB8-B2D1-AED65656F7BA}" type="presParOf" srcId="{3730DDB6-B70F-49C0-9864-90E85B28F869}" destId="{8D3BCF75-CAEB-425F-A5B4-DFA855DFCB46}" srcOrd="0" destOrd="0" presId="urn:microsoft.com/office/officeart/2008/layout/HorizontalMultiLevelHierarchy"/>
    <dgm:cxn modelId="{7A39C584-06E0-4569-AA3C-B91912077581}" type="presParOf" srcId="{95FA889C-CA7E-4F39-8EE2-F4496ACE0095}" destId="{E6C43999-E5FE-4D79-BFAA-D51D69F028B5}" srcOrd="5" destOrd="0" presId="urn:microsoft.com/office/officeart/2008/layout/HorizontalMultiLevelHierarchy"/>
    <dgm:cxn modelId="{4B1D4995-AD8E-477F-836C-C323244D7AE5}" type="presParOf" srcId="{E6C43999-E5FE-4D79-BFAA-D51D69F028B5}" destId="{08E494BF-9C2C-409B-8091-822EBB4E14C6}" srcOrd="0" destOrd="0" presId="urn:microsoft.com/office/officeart/2008/layout/HorizontalMultiLevelHierarchy"/>
    <dgm:cxn modelId="{29CA2807-99A7-45A1-AB72-53CC41CF3E96}" type="presParOf" srcId="{E6C43999-E5FE-4D79-BFAA-D51D69F028B5}" destId="{27F873EB-D8E3-446C-A55A-17B453668449}" srcOrd="1" destOrd="0" presId="urn:microsoft.com/office/officeart/2008/layout/HorizontalMultiLevelHierarchy"/>
    <dgm:cxn modelId="{1B39AC40-C1D4-4556-B043-84EED317C587}" type="presParOf" srcId="{95FA889C-CA7E-4F39-8EE2-F4496ACE0095}" destId="{44D45CCB-7EEB-45F8-8B5D-67D509F9BF5C}" srcOrd="6" destOrd="0" presId="urn:microsoft.com/office/officeart/2008/layout/HorizontalMultiLevelHierarchy"/>
    <dgm:cxn modelId="{58808D2E-CCEC-4A2A-8B78-938D1B53EA93}" type="presParOf" srcId="{44D45CCB-7EEB-45F8-8B5D-67D509F9BF5C}" destId="{F784E8AF-E7EB-46D1-BFC5-781388B8AF1B}" srcOrd="0" destOrd="0" presId="urn:microsoft.com/office/officeart/2008/layout/HorizontalMultiLevelHierarchy"/>
    <dgm:cxn modelId="{4B8FD10F-D535-4DD0-8370-C547141AE053}" type="presParOf" srcId="{95FA889C-CA7E-4F39-8EE2-F4496ACE0095}" destId="{71B91E61-4CFA-4CB6-AAE9-1138D21009B7}" srcOrd="7" destOrd="0" presId="urn:microsoft.com/office/officeart/2008/layout/HorizontalMultiLevelHierarchy"/>
    <dgm:cxn modelId="{E62D4645-075D-4FCC-89A1-1D984A70742E}" type="presParOf" srcId="{71B91E61-4CFA-4CB6-AAE9-1138D21009B7}" destId="{FE2AC4D8-6AD0-47FB-8E62-492362AED04E}" srcOrd="0" destOrd="0" presId="urn:microsoft.com/office/officeart/2008/layout/HorizontalMultiLevelHierarchy"/>
    <dgm:cxn modelId="{6E1598C5-8FFF-4367-8EB3-687CD5EDF2D2}" type="presParOf" srcId="{71B91E61-4CFA-4CB6-AAE9-1138D21009B7}" destId="{D6132193-A5B9-4F9F-AA27-B1D58DCDF2F9}" srcOrd="1" destOrd="0" presId="urn:microsoft.com/office/officeart/2008/layout/HorizontalMultiLevelHierarchy"/>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5_3" csCatId="accent5" phldr="1"/>
      <dgm:spPr/>
      <dgm:t>
        <a:bodyPr/>
        <a:lstStyle/>
        <a:p>
          <a:endParaRPr lang="en-US"/>
        </a:p>
      </dgm:t>
    </dgm:pt>
    <dgm:pt modelId="{1FC9F70C-5E3F-4707-A161-8BE1C871CA17}">
      <dgm:prSet phldrT="[Text]"/>
      <dgm:spPr/>
      <dgm:t>
        <a:bodyPr/>
        <a:lstStyle/>
        <a:p>
          <a:r>
            <a:rPr lang="en-US"/>
            <a:t>Technology</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30EC2CB8-B3BE-44AA-B442-112E4F3CF186}">
      <dgm:prSet phldrT="[Text]"/>
      <dgm:spPr/>
      <dgm:t>
        <a:bodyPr/>
        <a:lstStyle/>
        <a:p>
          <a:r>
            <a:rPr lang="en-US"/>
            <a:t>Tooling</a:t>
          </a:r>
        </a:p>
      </dgm:t>
    </dgm:pt>
    <dgm:pt modelId="{25BFB2F9-B4BD-43CA-A601-C43E8A1AF6DB}" type="parTrans" cxnId="{85D5CA67-664B-4A43-8B0B-349FC9F0A86D}">
      <dgm:prSet/>
      <dgm:spPr/>
      <dgm:t>
        <a:bodyPr/>
        <a:lstStyle/>
        <a:p>
          <a:endParaRPr lang="en-US"/>
        </a:p>
      </dgm:t>
    </dgm:pt>
    <dgm:pt modelId="{536C7351-EC17-4F71-BA54-58D8B831BC3B}" type="sibTrans" cxnId="{85D5CA67-664B-4A43-8B0B-349FC9F0A86D}">
      <dgm:prSet/>
      <dgm:spPr/>
      <dgm:t>
        <a:bodyPr/>
        <a:lstStyle/>
        <a:p>
          <a:endParaRPr lang="en-US"/>
        </a:p>
      </dgm:t>
    </dgm:pt>
    <dgm:pt modelId="{5C50679D-2C12-4D6C-8DD6-906CA5116652}">
      <dgm:prSet phldrT="[Text]"/>
      <dgm:spPr/>
      <dgm:t>
        <a:bodyPr/>
        <a:lstStyle/>
        <a:p>
          <a:r>
            <a:rPr lang="en-US"/>
            <a:t>Infrastructure</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C3749645-6F07-4326-9382-1EDDCE3F67CD}">
      <dgm:prSet phldrT="[Text]"/>
      <dgm:spPr>
        <a:solidFill>
          <a:srgbClr val="7030A0"/>
        </a:solidFill>
        <a:ln>
          <a:solidFill>
            <a:srgbClr val="7030A0"/>
          </a:solidFill>
        </a:ln>
      </dgm:spPr>
      <dgm:t>
        <a:bodyPr/>
        <a:lstStyle/>
        <a:p>
          <a:r>
            <a:rPr lang="en-US"/>
            <a:t>Test Environment</a:t>
          </a:r>
        </a:p>
      </dgm:t>
    </dgm:pt>
    <dgm:pt modelId="{6D9ABC54-183E-4008-B862-044DB20CD4FD}" type="parTrans" cxnId="{BB542660-FC12-4856-ACCD-F7DCC38B76BF}">
      <dgm:prSet/>
      <dgm:spPr/>
      <dgm:t>
        <a:bodyPr/>
        <a:lstStyle/>
        <a:p>
          <a:endParaRPr lang="en-US"/>
        </a:p>
      </dgm:t>
    </dgm:pt>
    <dgm:pt modelId="{4ADD75E8-3FD0-42B2-A6DE-E3CC636D08CF}" type="sibTrans" cxnId="{BB542660-FC12-4856-ACCD-F7DCC38B76BF}">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079D317B-0542-4C91-B889-039FE5E73EDD}" type="pres">
      <dgm:prSet presAssocID="{25BFB2F9-B4BD-43CA-A601-C43E8A1AF6DB}" presName="conn2-1" presStyleLbl="parChTrans1D2" presStyleIdx="0" presStyleCnt="3"/>
      <dgm:spPr/>
    </dgm:pt>
    <dgm:pt modelId="{AC9B455E-89DC-4695-BAB7-D893C067C51A}" type="pres">
      <dgm:prSet presAssocID="{25BFB2F9-B4BD-43CA-A601-C43E8A1AF6DB}" presName="connTx" presStyleLbl="parChTrans1D2" presStyleIdx="0" presStyleCnt="3"/>
      <dgm:spPr/>
    </dgm:pt>
    <dgm:pt modelId="{257161A7-032D-45A4-A994-CDDA15F5365F}" type="pres">
      <dgm:prSet presAssocID="{30EC2CB8-B3BE-44AA-B442-112E4F3CF186}" presName="root2" presStyleCnt="0"/>
      <dgm:spPr/>
    </dgm:pt>
    <dgm:pt modelId="{28966336-8C28-48D8-A314-47BCE12852D2}" type="pres">
      <dgm:prSet presAssocID="{30EC2CB8-B3BE-44AA-B442-112E4F3CF186}" presName="LevelTwoTextNode" presStyleLbl="node2" presStyleIdx="0" presStyleCnt="3">
        <dgm:presLayoutVars>
          <dgm:chPref val="3"/>
        </dgm:presLayoutVars>
      </dgm:prSet>
      <dgm:spPr/>
    </dgm:pt>
    <dgm:pt modelId="{FA9D751A-61AD-4BD5-BBB3-C20CC0CF1809}" type="pres">
      <dgm:prSet presAssocID="{30EC2CB8-B3BE-44AA-B442-112E4F3CF186}" presName="level3hierChild" presStyleCnt="0"/>
      <dgm:spPr/>
    </dgm:pt>
    <dgm:pt modelId="{102A4011-6E1C-461B-A380-D53864EEF554}" type="pres">
      <dgm:prSet presAssocID="{41B2A5D9-CD69-4A82-B62D-2B8AD5F02FFD}" presName="conn2-1" presStyleLbl="parChTrans1D2" presStyleIdx="1" presStyleCnt="3"/>
      <dgm:spPr/>
    </dgm:pt>
    <dgm:pt modelId="{46D6D9D8-DF81-47D2-828C-FD5555B9EC28}" type="pres">
      <dgm:prSet presAssocID="{41B2A5D9-CD69-4A82-B62D-2B8AD5F02FFD}" presName="connTx" presStyleLbl="parChTrans1D2" presStyleIdx="1" presStyleCnt="3"/>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1" presStyleCnt="3">
        <dgm:presLayoutVars>
          <dgm:chPref val="3"/>
        </dgm:presLayoutVars>
      </dgm:prSet>
      <dgm:spPr/>
    </dgm:pt>
    <dgm:pt modelId="{2BECD056-3649-4751-B7ED-0C9A38152BE5}" type="pres">
      <dgm:prSet presAssocID="{5C50679D-2C12-4D6C-8DD6-906CA5116652}" presName="level3hierChild" presStyleCnt="0"/>
      <dgm:spPr/>
    </dgm:pt>
    <dgm:pt modelId="{F94F5AE7-3210-40C9-B046-3EE114013BA3}" type="pres">
      <dgm:prSet presAssocID="{6D9ABC54-183E-4008-B862-044DB20CD4FD}" presName="conn2-1" presStyleLbl="parChTrans1D2" presStyleIdx="2" presStyleCnt="3"/>
      <dgm:spPr/>
    </dgm:pt>
    <dgm:pt modelId="{7BF12805-1BCB-42A0-83C1-8B84FDB27B8D}" type="pres">
      <dgm:prSet presAssocID="{6D9ABC54-183E-4008-B862-044DB20CD4FD}" presName="connTx" presStyleLbl="parChTrans1D2" presStyleIdx="2" presStyleCnt="3"/>
      <dgm:spPr/>
    </dgm:pt>
    <dgm:pt modelId="{14499B86-881B-497C-BF26-D25D96525385}" type="pres">
      <dgm:prSet presAssocID="{C3749645-6F07-4326-9382-1EDDCE3F67CD}" presName="root2" presStyleCnt="0"/>
      <dgm:spPr/>
    </dgm:pt>
    <dgm:pt modelId="{51DAEBE1-8F16-41D8-80B0-D4E6D666122F}" type="pres">
      <dgm:prSet presAssocID="{C3749645-6F07-4326-9382-1EDDCE3F67CD}" presName="LevelTwoTextNode" presStyleLbl="node2" presStyleIdx="2" presStyleCnt="3">
        <dgm:presLayoutVars>
          <dgm:chPref val="3"/>
        </dgm:presLayoutVars>
      </dgm:prSet>
      <dgm:spPr/>
    </dgm:pt>
    <dgm:pt modelId="{14537EC4-5CF7-4D65-9E01-2CD0C8A86B95}" type="pres">
      <dgm:prSet presAssocID="{C3749645-6F07-4326-9382-1EDDCE3F67CD}" presName="level3hierChild" presStyleCnt="0"/>
      <dgm:spPr/>
    </dgm:pt>
  </dgm:ptLst>
  <dgm:cxnLst>
    <dgm:cxn modelId="{B4F3060C-A092-48FD-B314-51ABE3980D55}" type="presOf" srcId="{41B2A5D9-CD69-4A82-B62D-2B8AD5F02FFD}" destId="{102A4011-6E1C-461B-A380-D53864EEF554}" srcOrd="0" destOrd="0" presId="urn:microsoft.com/office/officeart/2008/layout/HorizontalMultiLevelHierarchy"/>
    <dgm:cxn modelId="{99DE9C20-3C3E-402B-B97F-201637A8E548}" type="presOf" srcId="{A4DAE9E6-7045-4A73-9778-C89E8F71A30A}" destId="{ACE8EA54-D207-4320-87AB-804AF072AD83}" srcOrd="0" destOrd="0" presId="urn:microsoft.com/office/officeart/2008/layout/HorizontalMultiLevelHierarchy"/>
    <dgm:cxn modelId="{97679424-D057-4238-9A83-1D3608A8F899}" type="presOf" srcId="{25BFB2F9-B4BD-43CA-A601-C43E8A1AF6DB}" destId="{AC9B455E-89DC-4695-BAB7-D893C067C51A}" srcOrd="1" destOrd="0" presId="urn:microsoft.com/office/officeart/2008/layout/HorizontalMultiLevelHierarchy"/>
    <dgm:cxn modelId="{B9D8A025-8199-4CA6-ADE5-9B2CB29DDB47}" srcId="{1FC9F70C-5E3F-4707-A161-8BE1C871CA17}" destId="{5C50679D-2C12-4D6C-8DD6-906CA5116652}" srcOrd="1" destOrd="0" parTransId="{41B2A5D9-CD69-4A82-B62D-2B8AD5F02FFD}" sibTransId="{4C75F87B-4DAE-4CEB-86B6-ECCB9C68D857}"/>
    <dgm:cxn modelId="{ADF6B729-0D3A-4772-92D5-75B33D28A9B7}" type="presOf" srcId="{1FC9F70C-5E3F-4707-A161-8BE1C871CA17}" destId="{8B0512B8-4031-4C4E-A887-5A583266D1A7}" srcOrd="0" destOrd="0" presId="urn:microsoft.com/office/officeart/2008/layout/HorizontalMultiLevelHierarchy"/>
    <dgm:cxn modelId="{BBF8DB2B-5D0E-4E0E-ACBD-3917A83485E5}" type="presOf" srcId="{C3749645-6F07-4326-9382-1EDDCE3F67CD}" destId="{51DAEBE1-8F16-41D8-80B0-D4E6D666122F}" srcOrd="0" destOrd="0" presId="urn:microsoft.com/office/officeart/2008/layout/HorizontalMultiLevelHierarchy"/>
    <dgm:cxn modelId="{BB542660-FC12-4856-ACCD-F7DCC38B76BF}" srcId="{1FC9F70C-5E3F-4707-A161-8BE1C871CA17}" destId="{C3749645-6F07-4326-9382-1EDDCE3F67CD}" srcOrd="2" destOrd="0" parTransId="{6D9ABC54-183E-4008-B862-044DB20CD4FD}" sibTransId="{4ADD75E8-3FD0-42B2-A6DE-E3CC636D08CF}"/>
    <dgm:cxn modelId="{1E1EAA63-8C46-478F-9048-011A734A3FF0}" type="presOf" srcId="{30EC2CB8-B3BE-44AA-B442-112E4F3CF186}" destId="{28966336-8C28-48D8-A314-47BCE12852D2}" srcOrd="0" destOrd="0" presId="urn:microsoft.com/office/officeart/2008/layout/HorizontalMultiLevelHierarchy"/>
    <dgm:cxn modelId="{85D5CA67-664B-4A43-8B0B-349FC9F0A86D}" srcId="{1FC9F70C-5E3F-4707-A161-8BE1C871CA17}" destId="{30EC2CB8-B3BE-44AA-B442-112E4F3CF186}" srcOrd="0" destOrd="0" parTransId="{25BFB2F9-B4BD-43CA-A601-C43E8A1AF6DB}" sibTransId="{536C7351-EC17-4F71-BA54-58D8B831BC3B}"/>
    <dgm:cxn modelId="{9A99D452-1455-4466-8F48-0F00D6517D63}" type="presOf" srcId="{6D9ABC54-183E-4008-B862-044DB20CD4FD}" destId="{F94F5AE7-3210-40C9-B046-3EE114013BA3}"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4A1B1BA4-A287-4382-8A91-3789F5505EAA}" type="presOf" srcId="{25BFB2F9-B4BD-43CA-A601-C43E8A1AF6DB}" destId="{079D317B-0542-4C91-B889-039FE5E73EDD}" srcOrd="0" destOrd="0" presId="urn:microsoft.com/office/officeart/2008/layout/HorizontalMultiLevelHierarchy"/>
    <dgm:cxn modelId="{144614AE-15EA-43BE-88B5-A4FA9B1DD34C}" type="presOf" srcId="{5C50679D-2C12-4D6C-8DD6-906CA5116652}" destId="{C20AB309-6444-4067-A7FC-7B1B678A2EEF}" srcOrd="0" destOrd="0" presId="urn:microsoft.com/office/officeart/2008/layout/HorizontalMultiLevelHierarchy"/>
    <dgm:cxn modelId="{CDFC0CC4-EB4D-4B51-8699-4AEC0AFB50EB}" srcId="{A4DAE9E6-7045-4A73-9778-C89E8F71A30A}" destId="{1FC9F70C-5E3F-4707-A161-8BE1C871CA17}" srcOrd="0" destOrd="0" parTransId="{2F4E0966-43A3-42F1-B805-4590B7EE1B52}" sibTransId="{70DD8A4A-58BB-4BDE-825D-88D145ADF1DB}"/>
    <dgm:cxn modelId="{EC09DEF8-F16C-49E8-91CA-8193F0C74C80}" type="presOf" srcId="{6D9ABC54-183E-4008-B862-044DB20CD4FD}" destId="{7BF12805-1BCB-42A0-83C1-8B84FDB27B8D}" srcOrd="1" destOrd="0" presId="urn:microsoft.com/office/officeart/2008/layout/HorizontalMultiLevelHierarchy"/>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3DD5932-A175-4884-AD56-43F98FC05365}" type="presParOf" srcId="{95FA889C-CA7E-4F39-8EE2-F4496ACE0095}" destId="{079D317B-0542-4C91-B889-039FE5E73EDD}" srcOrd="0" destOrd="0" presId="urn:microsoft.com/office/officeart/2008/layout/HorizontalMultiLevelHierarchy"/>
    <dgm:cxn modelId="{33964F27-3B01-4352-9982-A058EE0940A6}" type="presParOf" srcId="{079D317B-0542-4C91-B889-039FE5E73EDD}" destId="{AC9B455E-89DC-4695-BAB7-D893C067C51A}" srcOrd="0" destOrd="0" presId="urn:microsoft.com/office/officeart/2008/layout/HorizontalMultiLevelHierarchy"/>
    <dgm:cxn modelId="{C5671DA7-CEFE-43CF-AAF8-1C334F4DC9EF}" type="presParOf" srcId="{95FA889C-CA7E-4F39-8EE2-F4496ACE0095}" destId="{257161A7-032D-45A4-A994-CDDA15F5365F}" srcOrd="1" destOrd="0" presId="urn:microsoft.com/office/officeart/2008/layout/HorizontalMultiLevelHierarchy"/>
    <dgm:cxn modelId="{D9B3AAAC-43C6-48D8-B725-44446A1E9640}" type="presParOf" srcId="{257161A7-032D-45A4-A994-CDDA15F5365F}" destId="{28966336-8C28-48D8-A314-47BCE12852D2}" srcOrd="0" destOrd="0" presId="urn:microsoft.com/office/officeart/2008/layout/HorizontalMultiLevelHierarchy"/>
    <dgm:cxn modelId="{FBF0AB55-1C62-458E-805C-32182715ACA4}" type="presParOf" srcId="{257161A7-032D-45A4-A994-CDDA15F5365F}" destId="{FA9D751A-61AD-4BD5-BBB3-C20CC0CF1809}" srcOrd="1" destOrd="0" presId="urn:microsoft.com/office/officeart/2008/layout/HorizontalMultiLevelHierarchy"/>
    <dgm:cxn modelId="{A9CF7954-B026-4D6E-9D84-A6EB6819409C}" type="presParOf" srcId="{95FA889C-CA7E-4F39-8EE2-F4496ACE0095}" destId="{102A4011-6E1C-461B-A380-D53864EEF554}" srcOrd="2"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3"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EF9C5495-A3A8-4B2D-8A30-4F9DF609CD94}" type="presParOf" srcId="{95FA889C-CA7E-4F39-8EE2-F4496ACE0095}" destId="{F94F5AE7-3210-40C9-B046-3EE114013BA3}" srcOrd="4" destOrd="0" presId="urn:microsoft.com/office/officeart/2008/layout/HorizontalMultiLevelHierarchy"/>
    <dgm:cxn modelId="{89F44E9E-8450-4E1B-A917-D9CAC704D535}" type="presParOf" srcId="{F94F5AE7-3210-40C9-B046-3EE114013BA3}" destId="{7BF12805-1BCB-42A0-83C1-8B84FDB27B8D}" srcOrd="0" destOrd="0" presId="urn:microsoft.com/office/officeart/2008/layout/HorizontalMultiLevelHierarchy"/>
    <dgm:cxn modelId="{247DF2D8-86C4-4C5C-8FD9-7155865ECCEC}" type="presParOf" srcId="{95FA889C-CA7E-4F39-8EE2-F4496ACE0095}" destId="{14499B86-881B-497C-BF26-D25D96525385}" srcOrd="5" destOrd="0" presId="urn:microsoft.com/office/officeart/2008/layout/HorizontalMultiLevelHierarchy"/>
    <dgm:cxn modelId="{B2C1D247-CBE0-4947-BBB4-B5F5CAD3FA05}" type="presParOf" srcId="{14499B86-881B-497C-BF26-D25D96525385}" destId="{51DAEBE1-8F16-41D8-80B0-D4E6D666122F}" srcOrd="0" destOrd="0" presId="urn:microsoft.com/office/officeart/2008/layout/HorizontalMultiLevelHierarchy"/>
    <dgm:cxn modelId="{42B469CF-CF52-482C-9089-1ACEFA025856}" type="presParOf" srcId="{14499B86-881B-497C-BF26-D25D96525385}" destId="{14537EC4-5CF7-4D65-9E01-2CD0C8A86B95}" srcOrd="1" destOrd="0" presId="urn:microsoft.com/office/officeart/2008/layout/HorizontalMultiLevelHierarchy"/>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3_5" csCatId="accent3" phldr="1"/>
      <dgm:spPr/>
      <dgm:t>
        <a:bodyPr/>
        <a:lstStyle/>
        <a:p>
          <a:endParaRPr lang="en-US"/>
        </a:p>
      </dgm:t>
    </dgm:pt>
    <dgm:pt modelId="{1FC9F70C-5E3F-4707-A161-8BE1C871CA17}">
      <dgm:prSet phldrT="[Text]"/>
      <dgm:spPr/>
      <dgm:t>
        <a:bodyPr/>
        <a:lstStyle/>
        <a:p>
          <a:r>
            <a:rPr lang="en-US"/>
            <a:t>Processes</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30EC2CB8-B3BE-44AA-B442-112E4F3CF186}">
      <dgm:prSet phldrT="[Text]"/>
      <dgm:spPr/>
      <dgm:t>
        <a:bodyPr/>
        <a:lstStyle/>
        <a:p>
          <a:r>
            <a:rPr lang="en-US"/>
            <a:t>Continuous Improvement</a:t>
          </a:r>
        </a:p>
      </dgm:t>
    </dgm:pt>
    <dgm:pt modelId="{25BFB2F9-B4BD-43CA-A601-C43E8A1AF6DB}" type="parTrans" cxnId="{85D5CA67-664B-4A43-8B0B-349FC9F0A86D}">
      <dgm:prSet/>
      <dgm:spPr/>
      <dgm:t>
        <a:bodyPr/>
        <a:lstStyle/>
        <a:p>
          <a:endParaRPr lang="en-US"/>
        </a:p>
      </dgm:t>
    </dgm:pt>
    <dgm:pt modelId="{536C7351-EC17-4F71-BA54-58D8B831BC3B}" type="sibTrans" cxnId="{85D5CA67-664B-4A43-8B0B-349FC9F0A86D}">
      <dgm:prSet/>
      <dgm:spPr/>
      <dgm:t>
        <a:bodyPr/>
        <a:lstStyle/>
        <a:p>
          <a:endParaRPr lang="en-US"/>
        </a:p>
      </dgm:t>
    </dgm:pt>
    <dgm:pt modelId="{5C50679D-2C12-4D6C-8DD6-906CA5116652}">
      <dgm:prSet phldrT="[Text]"/>
      <dgm:spPr/>
      <dgm:t>
        <a:bodyPr/>
        <a:lstStyle/>
        <a:p>
          <a:r>
            <a:rPr lang="en-US"/>
            <a:t>Knowledgebase</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7F69A27D-01B1-4FD2-A5FE-1B5D4A0AD6F9}">
      <dgm:prSet phldrT="[Text]"/>
      <dgm:spPr/>
      <dgm:t>
        <a:bodyPr/>
        <a:lstStyle/>
        <a:p>
          <a:r>
            <a:rPr lang="en-US"/>
            <a:t>Work Management</a:t>
          </a:r>
        </a:p>
      </dgm:t>
    </dgm:pt>
    <dgm:pt modelId="{EF0254B1-6FEA-4C62-9BDF-7239A70225F6}" type="parTrans" cxnId="{DE61090C-D2DE-4AED-8003-D0E9EB4A2568}">
      <dgm:prSet/>
      <dgm:spPr/>
      <dgm:t>
        <a:bodyPr/>
        <a:lstStyle/>
        <a:p>
          <a:endParaRPr lang="en-US"/>
        </a:p>
      </dgm:t>
    </dgm:pt>
    <dgm:pt modelId="{5DF31E8E-42FE-4EAA-8485-9136A8A196E7}" type="sibTrans" cxnId="{DE61090C-D2DE-4AED-8003-D0E9EB4A2568}">
      <dgm:prSet/>
      <dgm:spPr/>
      <dgm:t>
        <a:bodyPr/>
        <a:lstStyle/>
        <a:p>
          <a:endParaRPr lang="en-US"/>
        </a:p>
      </dgm:t>
    </dgm:pt>
    <dgm:pt modelId="{CD9D208F-4201-431C-8652-0C61F1193BCA}">
      <dgm:prSet phldrT="[Text]"/>
      <dgm:spPr/>
      <dgm:t>
        <a:bodyPr/>
        <a:lstStyle/>
        <a:p>
          <a:r>
            <a:rPr lang="en-US"/>
            <a:t>Op Planning and Selection</a:t>
          </a:r>
        </a:p>
      </dgm:t>
    </dgm:pt>
    <dgm:pt modelId="{B2380508-7BCC-4888-9373-AA2C1C25F657}" type="parTrans" cxnId="{A75BC2DA-9B45-42EA-B023-38B085848BF2}">
      <dgm:prSet/>
      <dgm:spPr/>
      <dgm:t>
        <a:bodyPr/>
        <a:lstStyle/>
        <a:p>
          <a:endParaRPr lang="en-US"/>
        </a:p>
      </dgm:t>
    </dgm:pt>
    <dgm:pt modelId="{6402BECE-94AB-42E7-A38F-D014285DA4C7}" type="sibTrans" cxnId="{A75BC2DA-9B45-42EA-B023-38B085848BF2}">
      <dgm:prSet/>
      <dgm:spPr/>
      <dgm:t>
        <a:bodyPr/>
        <a:lstStyle/>
        <a:p>
          <a:endParaRPr lang="en-US"/>
        </a:p>
      </dgm:t>
    </dgm:pt>
    <dgm:pt modelId="{3DCD5AFF-7F4F-4EC1-BCD1-158757ADE3E8}">
      <dgm:prSet phldrT="[Text]"/>
      <dgm:spPr/>
      <dgm:t>
        <a:bodyPr/>
        <a:lstStyle/>
        <a:p>
          <a:r>
            <a:rPr lang="en-US"/>
            <a:t>Operation Approvals</a:t>
          </a:r>
        </a:p>
      </dgm:t>
    </dgm:pt>
    <dgm:pt modelId="{E4B74F7A-51E4-4E1A-8556-B4AC3FEA3BC1}" type="parTrans" cxnId="{D6D6D8C3-C7B5-491B-99FB-1CE60C00E153}">
      <dgm:prSet/>
      <dgm:spPr/>
      <dgm:t>
        <a:bodyPr/>
        <a:lstStyle/>
        <a:p>
          <a:endParaRPr lang="en-US"/>
        </a:p>
      </dgm:t>
    </dgm:pt>
    <dgm:pt modelId="{F1E87E73-8054-403F-9DAE-41AB1F2807BD}" type="sibTrans" cxnId="{D6D6D8C3-C7B5-491B-99FB-1CE60C00E153}">
      <dgm:prSet/>
      <dgm:spPr/>
      <dgm:t>
        <a:bodyPr/>
        <a:lstStyle/>
        <a:p>
          <a:endParaRPr lang="en-US"/>
        </a:p>
      </dgm:t>
    </dgm:pt>
    <dgm:pt modelId="{EE4D9AD1-0D7E-4355-ACD0-8393C3A60F9B}">
      <dgm:prSet phldrT="[Text]"/>
      <dgm:spPr/>
      <dgm:t>
        <a:bodyPr/>
        <a:lstStyle/>
        <a:p>
          <a:r>
            <a:rPr lang="en-US"/>
            <a:t>Operational Documentation</a:t>
          </a:r>
        </a:p>
      </dgm:t>
    </dgm:pt>
    <dgm:pt modelId="{96DD4FA0-49B3-4916-9C59-D9A8801ABAD9}" type="parTrans" cxnId="{40AA6F4F-81AF-4025-BD42-435E5978BEB2}">
      <dgm:prSet/>
      <dgm:spPr/>
      <dgm:t>
        <a:bodyPr/>
        <a:lstStyle/>
        <a:p>
          <a:endParaRPr lang="en-US"/>
        </a:p>
      </dgm:t>
    </dgm:pt>
    <dgm:pt modelId="{B390241D-EF0E-43A8-8434-5BBB2D920576}" type="sibTrans" cxnId="{40AA6F4F-81AF-4025-BD42-435E5978BEB2}">
      <dgm:prSet/>
      <dgm:spPr/>
      <dgm:t>
        <a:bodyPr/>
        <a:lstStyle/>
        <a:p>
          <a:endParaRPr lang="en-US"/>
        </a:p>
      </dgm:t>
    </dgm:pt>
    <dgm:pt modelId="{79185AD0-B1B0-427F-8D30-25F5EA53262C}">
      <dgm:prSet phldrT="[Text]"/>
      <dgm:spPr/>
      <dgm:t>
        <a:bodyPr/>
        <a:lstStyle/>
        <a:p>
          <a:r>
            <a:rPr lang="en-US"/>
            <a:t>Operation Reporting</a:t>
          </a:r>
        </a:p>
      </dgm:t>
    </dgm:pt>
    <dgm:pt modelId="{17CA27E1-C936-4EF9-9D4A-B2456D849856}" type="parTrans" cxnId="{4A2DE517-1699-4B0D-B60C-14A8CB6FDAED}">
      <dgm:prSet/>
      <dgm:spPr/>
      <dgm:t>
        <a:bodyPr/>
        <a:lstStyle/>
        <a:p>
          <a:endParaRPr lang="en-US"/>
        </a:p>
      </dgm:t>
    </dgm:pt>
    <dgm:pt modelId="{FE0D654A-3B4C-4759-B279-415FA1091112}" type="sibTrans" cxnId="{4A2DE517-1699-4B0D-B60C-14A8CB6FDAED}">
      <dgm:prSet/>
      <dgm:spPr/>
      <dgm:t>
        <a:bodyPr/>
        <a:lstStyle/>
        <a:p>
          <a:endParaRPr lang="en-US"/>
        </a:p>
      </dgm:t>
    </dgm:pt>
    <dgm:pt modelId="{1CF85B4A-DA79-4BD3-B7B4-1A553E5CFCBA}">
      <dgm:prSet phldrT="[Text]"/>
      <dgm:spPr/>
      <dgm:t>
        <a:bodyPr/>
        <a:lstStyle/>
        <a:p>
          <a:r>
            <a:rPr lang="en-US"/>
            <a:t>Configuration Management</a:t>
          </a:r>
        </a:p>
      </dgm:t>
    </dgm:pt>
    <dgm:pt modelId="{B7FF7A39-9D8F-446F-BA35-B8B452148B84}" type="parTrans" cxnId="{4CD23318-7677-4F49-A99B-B89E3BE7C235}">
      <dgm:prSet/>
      <dgm:spPr/>
      <dgm:t>
        <a:bodyPr/>
        <a:lstStyle/>
        <a:p>
          <a:endParaRPr lang="en-US"/>
        </a:p>
      </dgm:t>
    </dgm:pt>
    <dgm:pt modelId="{7D7BCADF-7F50-4894-B86D-B0300801EA2C}" type="sibTrans" cxnId="{4CD23318-7677-4F49-A99B-B89E3BE7C235}">
      <dgm:prSet/>
      <dgm:spPr/>
      <dgm:t>
        <a:bodyPr/>
        <a:lstStyle/>
        <a:p>
          <a:endParaRPr lang="en-US"/>
        </a:p>
      </dgm:t>
    </dgm:pt>
    <dgm:pt modelId="{D077749D-E54F-4889-B95E-AE8EF80B3B65}">
      <dgm:prSet phldrT="[Text]"/>
      <dgm:spPr/>
      <dgm:t>
        <a:bodyPr/>
        <a:lstStyle/>
        <a:p>
          <a:r>
            <a:rPr lang="en-US"/>
            <a:t>Resource Management</a:t>
          </a:r>
        </a:p>
      </dgm:t>
    </dgm:pt>
    <dgm:pt modelId="{066209D9-784E-4560-A293-1766F64424CE}" type="parTrans" cxnId="{7E91B88D-77AB-4073-BC72-1AF3795ECF97}">
      <dgm:prSet/>
      <dgm:spPr/>
      <dgm:t>
        <a:bodyPr/>
        <a:lstStyle/>
        <a:p>
          <a:endParaRPr lang="en-US"/>
        </a:p>
      </dgm:t>
    </dgm:pt>
    <dgm:pt modelId="{085D22CA-DE98-49CC-A9FC-DFA1E71B5C6C}" type="sibTrans" cxnId="{7E91B88D-77AB-4073-BC72-1AF3795ECF97}">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079D317B-0542-4C91-B889-039FE5E73EDD}" type="pres">
      <dgm:prSet presAssocID="{25BFB2F9-B4BD-43CA-A601-C43E8A1AF6DB}" presName="conn2-1" presStyleLbl="parChTrans1D2" presStyleIdx="0" presStyleCnt="9"/>
      <dgm:spPr/>
    </dgm:pt>
    <dgm:pt modelId="{AC9B455E-89DC-4695-BAB7-D893C067C51A}" type="pres">
      <dgm:prSet presAssocID="{25BFB2F9-B4BD-43CA-A601-C43E8A1AF6DB}" presName="connTx" presStyleLbl="parChTrans1D2" presStyleIdx="0" presStyleCnt="9"/>
      <dgm:spPr/>
    </dgm:pt>
    <dgm:pt modelId="{257161A7-032D-45A4-A994-CDDA15F5365F}" type="pres">
      <dgm:prSet presAssocID="{30EC2CB8-B3BE-44AA-B442-112E4F3CF186}" presName="root2" presStyleCnt="0"/>
      <dgm:spPr/>
    </dgm:pt>
    <dgm:pt modelId="{28966336-8C28-48D8-A314-47BCE12852D2}" type="pres">
      <dgm:prSet presAssocID="{30EC2CB8-B3BE-44AA-B442-112E4F3CF186}" presName="LevelTwoTextNode" presStyleLbl="node2" presStyleIdx="0" presStyleCnt="9">
        <dgm:presLayoutVars>
          <dgm:chPref val="3"/>
        </dgm:presLayoutVars>
      </dgm:prSet>
      <dgm:spPr/>
    </dgm:pt>
    <dgm:pt modelId="{FA9D751A-61AD-4BD5-BBB3-C20CC0CF1809}" type="pres">
      <dgm:prSet presAssocID="{30EC2CB8-B3BE-44AA-B442-112E4F3CF186}" presName="level3hierChild" presStyleCnt="0"/>
      <dgm:spPr/>
    </dgm:pt>
    <dgm:pt modelId="{102A4011-6E1C-461B-A380-D53864EEF554}" type="pres">
      <dgm:prSet presAssocID="{41B2A5D9-CD69-4A82-B62D-2B8AD5F02FFD}" presName="conn2-1" presStyleLbl="parChTrans1D2" presStyleIdx="1" presStyleCnt="9"/>
      <dgm:spPr/>
    </dgm:pt>
    <dgm:pt modelId="{46D6D9D8-DF81-47D2-828C-FD5555B9EC28}" type="pres">
      <dgm:prSet presAssocID="{41B2A5D9-CD69-4A82-B62D-2B8AD5F02FFD}" presName="connTx" presStyleLbl="parChTrans1D2" presStyleIdx="1" presStyleCnt="9"/>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1" presStyleCnt="9">
        <dgm:presLayoutVars>
          <dgm:chPref val="3"/>
        </dgm:presLayoutVars>
      </dgm:prSet>
      <dgm:spPr/>
    </dgm:pt>
    <dgm:pt modelId="{2BECD056-3649-4751-B7ED-0C9A38152BE5}" type="pres">
      <dgm:prSet presAssocID="{5C50679D-2C12-4D6C-8DD6-906CA5116652}" presName="level3hierChild" presStyleCnt="0"/>
      <dgm:spPr/>
    </dgm:pt>
    <dgm:pt modelId="{BF20F1B3-AB63-49BE-9D00-6651A05BE83B}" type="pres">
      <dgm:prSet presAssocID="{EF0254B1-6FEA-4C62-9BDF-7239A70225F6}" presName="conn2-1" presStyleLbl="parChTrans1D2" presStyleIdx="2" presStyleCnt="9"/>
      <dgm:spPr/>
    </dgm:pt>
    <dgm:pt modelId="{EA777FE2-3734-431A-AE17-D7BED1C16257}" type="pres">
      <dgm:prSet presAssocID="{EF0254B1-6FEA-4C62-9BDF-7239A70225F6}" presName="connTx" presStyleLbl="parChTrans1D2" presStyleIdx="2" presStyleCnt="9"/>
      <dgm:spPr/>
    </dgm:pt>
    <dgm:pt modelId="{9505F36D-F452-4B76-B358-ACCAA83F05F0}" type="pres">
      <dgm:prSet presAssocID="{7F69A27D-01B1-4FD2-A5FE-1B5D4A0AD6F9}" presName="root2" presStyleCnt="0"/>
      <dgm:spPr/>
    </dgm:pt>
    <dgm:pt modelId="{BBCB232C-6647-4FB7-ACAE-1BF1E2007484}" type="pres">
      <dgm:prSet presAssocID="{7F69A27D-01B1-4FD2-A5FE-1B5D4A0AD6F9}" presName="LevelTwoTextNode" presStyleLbl="node2" presStyleIdx="2" presStyleCnt="9">
        <dgm:presLayoutVars>
          <dgm:chPref val="3"/>
        </dgm:presLayoutVars>
      </dgm:prSet>
      <dgm:spPr/>
    </dgm:pt>
    <dgm:pt modelId="{360F8074-BE90-43FF-9AD8-A2117970D9A7}" type="pres">
      <dgm:prSet presAssocID="{7F69A27D-01B1-4FD2-A5FE-1B5D4A0AD6F9}" presName="level3hierChild" presStyleCnt="0"/>
      <dgm:spPr/>
    </dgm:pt>
    <dgm:pt modelId="{0C6A5086-5C2E-47E1-9781-D1C2089BFBE7}" type="pres">
      <dgm:prSet presAssocID="{B2380508-7BCC-4888-9373-AA2C1C25F657}" presName="conn2-1" presStyleLbl="parChTrans1D2" presStyleIdx="3" presStyleCnt="9"/>
      <dgm:spPr/>
    </dgm:pt>
    <dgm:pt modelId="{DAB42ABD-3C5B-44CF-8F4A-03FC82DF2723}" type="pres">
      <dgm:prSet presAssocID="{B2380508-7BCC-4888-9373-AA2C1C25F657}" presName="connTx" presStyleLbl="parChTrans1D2" presStyleIdx="3" presStyleCnt="9"/>
      <dgm:spPr/>
    </dgm:pt>
    <dgm:pt modelId="{2DF3270E-F469-462E-AE4D-519F696B7469}" type="pres">
      <dgm:prSet presAssocID="{CD9D208F-4201-431C-8652-0C61F1193BCA}" presName="root2" presStyleCnt="0"/>
      <dgm:spPr/>
    </dgm:pt>
    <dgm:pt modelId="{3D70F0CD-305B-4AB5-AC83-703C4CC32444}" type="pres">
      <dgm:prSet presAssocID="{CD9D208F-4201-431C-8652-0C61F1193BCA}" presName="LevelTwoTextNode" presStyleLbl="node2" presStyleIdx="3" presStyleCnt="9">
        <dgm:presLayoutVars>
          <dgm:chPref val="3"/>
        </dgm:presLayoutVars>
      </dgm:prSet>
      <dgm:spPr/>
    </dgm:pt>
    <dgm:pt modelId="{892ECBEF-D601-489E-AD96-4B97B2B9C1DE}" type="pres">
      <dgm:prSet presAssocID="{CD9D208F-4201-431C-8652-0C61F1193BCA}" presName="level3hierChild" presStyleCnt="0"/>
      <dgm:spPr/>
    </dgm:pt>
    <dgm:pt modelId="{688AC278-9F95-4E73-BCBA-1838E8CC0BE8}" type="pres">
      <dgm:prSet presAssocID="{E4B74F7A-51E4-4E1A-8556-B4AC3FEA3BC1}" presName="conn2-1" presStyleLbl="parChTrans1D2" presStyleIdx="4" presStyleCnt="9"/>
      <dgm:spPr/>
    </dgm:pt>
    <dgm:pt modelId="{AABB3E41-CCD0-447A-9688-DB4AC95AC740}" type="pres">
      <dgm:prSet presAssocID="{E4B74F7A-51E4-4E1A-8556-B4AC3FEA3BC1}" presName="connTx" presStyleLbl="parChTrans1D2" presStyleIdx="4" presStyleCnt="9"/>
      <dgm:spPr/>
    </dgm:pt>
    <dgm:pt modelId="{1837CC1C-5E79-4C0B-8C89-E5F1B1F05A54}" type="pres">
      <dgm:prSet presAssocID="{3DCD5AFF-7F4F-4EC1-BCD1-158757ADE3E8}" presName="root2" presStyleCnt="0"/>
      <dgm:spPr/>
    </dgm:pt>
    <dgm:pt modelId="{BA837B61-4811-4D37-93B4-D107D88D9E2E}" type="pres">
      <dgm:prSet presAssocID="{3DCD5AFF-7F4F-4EC1-BCD1-158757ADE3E8}" presName="LevelTwoTextNode" presStyleLbl="node2" presStyleIdx="4" presStyleCnt="9">
        <dgm:presLayoutVars>
          <dgm:chPref val="3"/>
        </dgm:presLayoutVars>
      </dgm:prSet>
      <dgm:spPr/>
    </dgm:pt>
    <dgm:pt modelId="{A2D5951E-FB57-4342-A347-9F8DD694E0C9}" type="pres">
      <dgm:prSet presAssocID="{3DCD5AFF-7F4F-4EC1-BCD1-158757ADE3E8}" presName="level3hierChild" presStyleCnt="0"/>
      <dgm:spPr/>
    </dgm:pt>
    <dgm:pt modelId="{FE6C0739-47F2-45D3-AD24-FB4F9A5F1015}" type="pres">
      <dgm:prSet presAssocID="{96DD4FA0-49B3-4916-9C59-D9A8801ABAD9}" presName="conn2-1" presStyleLbl="parChTrans1D2" presStyleIdx="5" presStyleCnt="9"/>
      <dgm:spPr/>
    </dgm:pt>
    <dgm:pt modelId="{747BCD54-A9C1-4F78-9D1F-EEF4BA73F12F}" type="pres">
      <dgm:prSet presAssocID="{96DD4FA0-49B3-4916-9C59-D9A8801ABAD9}" presName="connTx" presStyleLbl="parChTrans1D2" presStyleIdx="5" presStyleCnt="9"/>
      <dgm:spPr/>
    </dgm:pt>
    <dgm:pt modelId="{770DC43E-2DFF-4919-9DC1-36C959D8867B}" type="pres">
      <dgm:prSet presAssocID="{EE4D9AD1-0D7E-4355-ACD0-8393C3A60F9B}" presName="root2" presStyleCnt="0"/>
      <dgm:spPr/>
    </dgm:pt>
    <dgm:pt modelId="{BEDA9D78-6B6A-4112-95AB-35B2ECA054B0}" type="pres">
      <dgm:prSet presAssocID="{EE4D9AD1-0D7E-4355-ACD0-8393C3A60F9B}" presName="LevelTwoTextNode" presStyleLbl="node2" presStyleIdx="5" presStyleCnt="9">
        <dgm:presLayoutVars>
          <dgm:chPref val="3"/>
        </dgm:presLayoutVars>
      </dgm:prSet>
      <dgm:spPr/>
    </dgm:pt>
    <dgm:pt modelId="{D3D05404-8137-4B58-829A-129F5B585A4F}" type="pres">
      <dgm:prSet presAssocID="{EE4D9AD1-0D7E-4355-ACD0-8393C3A60F9B}" presName="level3hierChild" presStyleCnt="0"/>
      <dgm:spPr/>
    </dgm:pt>
    <dgm:pt modelId="{C7945CA9-6D77-48EF-B1BE-98205D085168}" type="pres">
      <dgm:prSet presAssocID="{17CA27E1-C936-4EF9-9D4A-B2456D849856}" presName="conn2-1" presStyleLbl="parChTrans1D2" presStyleIdx="6" presStyleCnt="9"/>
      <dgm:spPr/>
    </dgm:pt>
    <dgm:pt modelId="{5E02081A-A155-4F71-9DCE-E6D2C13DAB8A}" type="pres">
      <dgm:prSet presAssocID="{17CA27E1-C936-4EF9-9D4A-B2456D849856}" presName="connTx" presStyleLbl="parChTrans1D2" presStyleIdx="6" presStyleCnt="9"/>
      <dgm:spPr/>
    </dgm:pt>
    <dgm:pt modelId="{C89CC953-31A6-4730-B27D-884CB1DBAB5A}" type="pres">
      <dgm:prSet presAssocID="{79185AD0-B1B0-427F-8D30-25F5EA53262C}" presName="root2" presStyleCnt="0"/>
      <dgm:spPr/>
    </dgm:pt>
    <dgm:pt modelId="{61DAFE2E-C4BB-432F-A3C9-7CF8E7504F50}" type="pres">
      <dgm:prSet presAssocID="{79185AD0-B1B0-427F-8D30-25F5EA53262C}" presName="LevelTwoTextNode" presStyleLbl="node2" presStyleIdx="6" presStyleCnt="9">
        <dgm:presLayoutVars>
          <dgm:chPref val="3"/>
        </dgm:presLayoutVars>
      </dgm:prSet>
      <dgm:spPr/>
    </dgm:pt>
    <dgm:pt modelId="{B255B083-DE75-4E74-8996-56C3793B68AD}" type="pres">
      <dgm:prSet presAssocID="{79185AD0-B1B0-427F-8D30-25F5EA53262C}" presName="level3hierChild" presStyleCnt="0"/>
      <dgm:spPr/>
    </dgm:pt>
    <dgm:pt modelId="{9F8A8DAD-629C-4FCA-86B2-BFBA5FD10099}" type="pres">
      <dgm:prSet presAssocID="{B7FF7A39-9D8F-446F-BA35-B8B452148B84}" presName="conn2-1" presStyleLbl="parChTrans1D2" presStyleIdx="7" presStyleCnt="9"/>
      <dgm:spPr/>
    </dgm:pt>
    <dgm:pt modelId="{44ABDBAC-FF45-4C8D-907E-4F1FF1AD8C97}" type="pres">
      <dgm:prSet presAssocID="{B7FF7A39-9D8F-446F-BA35-B8B452148B84}" presName="connTx" presStyleLbl="parChTrans1D2" presStyleIdx="7" presStyleCnt="9"/>
      <dgm:spPr/>
    </dgm:pt>
    <dgm:pt modelId="{D78E666E-5263-4ED2-89E8-F47804D56C46}" type="pres">
      <dgm:prSet presAssocID="{1CF85B4A-DA79-4BD3-B7B4-1A553E5CFCBA}" presName="root2" presStyleCnt="0"/>
      <dgm:spPr/>
    </dgm:pt>
    <dgm:pt modelId="{AE311A5D-9680-46B7-90C5-E4B04628B215}" type="pres">
      <dgm:prSet presAssocID="{1CF85B4A-DA79-4BD3-B7B4-1A553E5CFCBA}" presName="LevelTwoTextNode" presStyleLbl="node2" presStyleIdx="7" presStyleCnt="9">
        <dgm:presLayoutVars>
          <dgm:chPref val="3"/>
        </dgm:presLayoutVars>
      </dgm:prSet>
      <dgm:spPr/>
    </dgm:pt>
    <dgm:pt modelId="{C027E58D-9852-4683-9CCB-86A0969A9191}" type="pres">
      <dgm:prSet presAssocID="{1CF85B4A-DA79-4BD3-B7B4-1A553E5CFCBA}" presName="level3hierChild" presStyleCnt="0"/>
      <dgm:spPr/>
    </dgm:pt>
    <dgm:pt modelId="{84E39F58-76F2-4D16-92A4-8FA83CC9DAE2}" type="pres">
      <dgm:prSet presAssocID="{066209D9-784E-4560-A293-1766F64424CE}" presName="conn2-1" presStyleLbl="parChTrans1D2" presStyleIdx="8" presStyleCnt="9"/>
      <dgm:spPr/>
    </dgm:pt>
    <dgm:pt modelId="{2FFEBA5A-6843-4213-B8CE-3F2A2C16DD34}" type="pres">
      <dgm:prSet presAssocID="{066209D9-784E-4560-A293-1766F64424CE}" presName="connTx" presStyleLbl="parChTrans1D2" presStyleIdx="8" presStyleCnt="9"/>
      <dgm:spPr/>
    </dgm:pt>
    <dgm:pt modelId="{E66DE622-3B29-4C52-BBF7-1E3FF52A3835}" type="pres">
      <dgm:prSet presAssocID="{D077749D-E54F-4889-B95E-AE8EF80B3B65}" presName="root2" presStyleCnt="0"/>
      <dgm:spPr/>
    </dgm:pt>
    <dgm:pt modelId="{E155096D-B560-4CA0-BFB3-539300EFB475}" type="pres">
      <dgm:prSet presAssocID="{D077749D-E54F-4889-B95E-AE8EF80B3B65}" presName="LevelTwoTextNode" presStyleLbl="node2" presStyleIdx="8" presStyleCnt="9">
        <dgm:presLayoutVars>
          <dgm:chPref val="3"/>
        </dgm:presLayoutVars>
      </dgm:prSet>
      <dgm:spPr/>
    </dgm:pt>
    <dgm:pt modelId="{DC17A74B-ABF2-48D3-B7F0-F925FB4AFF7E}" type="pres">
      <dgm:prSet presAssocID="{D077749D-E54F-4889-B95E-AE8EF80B3B65}" presName="level3hierChild" presStyleCnt="0"/>
      <dgm:spPr/>
    </dgm:pt>
  </dgm:ptLst>
  <dgm:cxnLst>
    <dgm:cxn modelId="{8616EA04-D83D-4F38-8DC9-125E857E7D21}" type="presOf" srcId="{E4B74F7A-51E4-4E1A-8556-B4AC3FEA3BC1}" destId="{AABB3E41-CCD0-447A-9688-DB4AC95AC740}" srcOrd="1" destOrd="0" presId="urn:microsoft.com/office/officeart/2008/layout/HorizontalMultiLevelHierarchy"/>
    <dgm:cxn modelId="{395E4E06-F0B9-4796-9C20-FA68F71DDB38}" type="presOf" srcId="{E4B74F7A-51E4-4E1A-8556-B4AC3FEA3BC1}" destId="{688AC278-9F95-4E73-BCBA-1838E8CC0BE8}" srcOrd="0" destOrd="0" presId="urn:microsoft.com/office/officeart/2008/layout/HorizontalMultiLevelHierarchy"/>
    <dgm:cxn modelId="{B4F3060C-A092-48FD-B314-51ABE3980D55}" type="presOf" srcId="{41B2A5D9-CD69-4A82-B62D-2B8AD5F02FFD}" destId="{102A4011-6E1C-461B-A380-D53864EEF554}" srcOrd="0" destOrd="0" presId="urn:microsoft.com/office/officeart/2008/layout/HorizontalMultiLevelHierarchy"/>
    <dgm:cxn modelId="{DE61090C-D2DE-4AED-8003-D0E9EB4A2568}" srcId="{1FC9F70C-5E3F-4707-A161-8BE1C871CA17}" destId="{7F69A27D-01B1-4FD2-A5FE-1B5D4A0AD6F9}" srcOrd="2" destOrd="0" parTransId="{EF0254B1-6FEA-4C62-9BDF-7239A70225F6}" sibTransId="{5DF31E8E-42FE-4EAA-8485-9136A8A196E7}"/>
    <dgm:cxn modelId="{4A2DE517-1699-4B0D-B60C-14A8CB6FDAED}" srcId="{1FC9F70C-5E3F-4707-A161-8BE1C871CA17}" destId="{79185AD0-B1B0-427F-8D30-25F5EA53262C}" srcOrd="6" destOrd="0" parTransId="{17CA27E1-C936-4EF9-9D4A-B2456D849856}" sibTransId="{FE0D654A-3B4C-4759-B279-415FA1091112}"/>
    <dgm:cxn modelId="{4CD23318-7677-4F49-A99B-B89E3BE7C235}" srcId="{1FC9F70C-5E3F-4707-A161-8BE1C871CA17}" destId="{1CF85B4A-DA79-4BD3-B7B4-1A553E5CFCBA}" srcOrd="7" destOrd="0" parTransId="{B7FF7A39-9D8F-446F-BA35-B8B452148B84}" sibTransId="{7D7BCADF-7F50-4894-B86D-B0300801EA2C}"/>
    <dgm:cxn modelId="{99DE9C20-3C3E-402B-B97F-201637A8E548}" type="presOf" srcId="{A4DAE9E6-7045-4A73-9778-C89E8F71A30A}" destId="{ACE8EA54-D207-4320-87AB-804AF072AD83}" srcOrd="0" destOrd="0" presId="urn:microsoft.com/office/officeart/2008/layout/HorizontalMultiLevelHierarchy"/>
    <dgm:cxn modelId="{97679424-D057-4238-9A83-1D3608A8F899}" type="presOf" srcId="{25BFB2F9-B4BD-43CA-A601-C43E8A1AF6DB}" destId="{AC9B455E-89DC-4695-BAB7-D893C067C51A}" srcOrd="1" destOrd="0" presId="urn:microsoft.com/office/officeart/2008/layout/HorizontalMultiLevelHierarchy"/>
    <dgm:cxn modelId="{B9D8A025-8199-4CA6-ADE5-9B2CB29DDB47}" srcId="{1FC9F70C-5E3F-4707-A161-8BE1C871CA17}" destId="{5C50679D-2C12-4D6C-8DD6-906CA5116652}" srcOrd="1" destOrd="0" parTransId="{41B2A5D9-CD69-4A82-B62D-2B8AD5F02FFD}" sibTransId="{4C75F87B-4DAE-4CEB-86B6-ECCB9C68D857}"/>
    <dgm:cxn modelId="{ADF6B729-0D3A-4772-92D5-75B33D28A9B7}" type="presOf" srcId="{1FC9F70C-5E3F-4707-A161-8BE1C871CA17}" destId="{8B0512B8-4031-4C4E-A887-5A583266D1A7}" srcOrd="0" destOrd="0" presId="urn:microsoft.com/office/officeart/2008/layout/HorizontalMultiLevelHierarchy"/>
    <dgm:cxn modelId="{15D32738-1054-4868-AC3E-248AAE01BDF1}" type="presOf" srcId="{17CA27E1-C936-4EF9-9D4A-B2456D849856}" destId="{5E02081A-A155-4F71-9DCE-E6D2C13DAB8A}" srcOrd="1" destOrd="0" presId="urn:microsoft.com/office/officeart/2008/layout/HorizontalMultiLevelHierarchy"/>
    <dgm:cxn modelId="{600C9E3B-7B9D-4837-92EE-8CEC209CBDDF}" type="presOf" srcId="{EF0254B1-6FEA-4C62-9BDF-7239A70225F6}" destId="{BF20F1B3-AB63-49BE-9D00-6651A05BE83B}" srcOrd="0" destOrd="0" presId="urn:microsoft.com/office/officeart/2008/layout/HorizontalMultiLevelHierarchy"/>
    <dgm:cxn modelId="{BBE0AA3F-5FD9-48E9-97D9-065FE21F09AC}" type="presOf" srcId="{96DD4FA0-49B3-4916-9C59-D9A8801ABAD9}" destId="{747BCD54-A9C1-4F78-9D1F-EEF4BA73F12F}" srcOrd="1" destOrd="0" presId="urn:microsoft.com/office/officeart/2008/layout/HorizontalMultiLevelHierarchy"/>
    <dgm:cxn modelId="{1E1EAA63-8C46-478F-9048-011A734A3FF0}" type="presOf" srcId="{30EC2CB8-B3BE-44AA-B442-112E4F3CF186}" destId="{28966336-8C28-48D8-A314-47BCE12852D2}" srcOrd="0" destOrd="0" presId="urn:microsoft.com/office/officeart/2008/layout/HorizontalMultiLevelHierarchy"/>
    <dgm:cxn modelId="{5937DF43-69AA-4ADE-A95E-0A0F73F839B6}" type="presOf" srcId="{79185AD0-B1B0-427F-8D30-25F5EA53262C}" destId="{61DAFE2E-C4BB-432F-A3C9-7CF8E7504F50}" srcOrd="0" destOrd="0" presId="urn:microsoft.com/office/officeart/2008/layout/HorizontalMultiLevelHierarchy"/>
    <dgm:cxn modelId="{85D5CA67-664B-4A43-8B0B-349FC9F0A86D}" srcId="{1FC9F70C-5E3F-4707-A161-8BE1C871CA17}" destId="{30EC2CB8-B3BE-44AA-B442-112E4F3CF186}" srcOrd="0" destOrd="0" parTransId="{25BFB2F9-B4BD-43CA-A601-C43E8A1AF6DB}" sibTransId="{536C7351-EC17-4F71-BA54-58D8B831BC3B}"/>
    <dgm:cxn modelId="{40AA6F4F-81AF-4025-BD42-435E5978BEB2}" srcId="{1FC9F70C-5E3F-4707-A161-8BE1C871CA17}" destId="{EE4D9AD1-0D7E-4355-ACD0-8393C3A60F9B}" srcOrd="5" destOrd="0" parTransId="{96DD4FA0-49B3-4916-9C59-D9A8801ABAD9}" sibTransId="{B390241D-EF0E-43A8-8434-5BBB2D920576}"/>
    <dgm:cxn modelId="{34690B72-60B5-4F1C-AE0C-03392F81DCBF}" type="presOf" srcId="{B2380508-7BCC-4888-9373-AA2C1C25F657}" destId="{DAB42ABD-3C5B-44CF-8F4A-03FC82DF2723}" srcOrd="1" destOrd="0" presId="urn:microsoft.com/office/officeart/2008/layout/HorizontalMultiLevelHierarchy"/>
    <dgm:cxn modelId="{C7512156-FB18-4B30-B711-48398800320F}" type="presOf" srcId="{7F69A27D-01B1-4FD2-A5FE-1B5D4A0AD6F9}" destId="{BBCB232C-6647-4FB7-ACAE-1BF1E2007484}"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942CF482-ADAF-401B-B9DF-6A6E3BECB937}" type="presOf" srcId="{066209D9-784E-4560-A293-1766F64424CE}" destId="{2FFEBA5A-6843-4213-B8CE-3F2A2C16DD34}" srcOrd="1" destOrd="0" presId="urn:microsoft.com/office/officeart/2008/layout/HorizontalMultiLevelHierarchy"/>
    <dgm:cxn modelId="{CA97A58B-4260-44AA-A523-E2F159358FE7}" type="presOf" srcId="{EE4D9AD1-0D7E-4355-ACD0-8393C3A60F9B}" destId="{BEDA9D78-6B6A-4112-95AB-35B2ECA054B0}" srcOrd="0" destOrd="0" presId="urn:microsoft.com/office/officeart/2008/layout/HorizontalMultiLevelHierarchy"/>
    <dgm:cxn modelId="{7E91B88D-77AB-4073-BC72-1AF3795ECF97}" srcId="{1FC9F70C-5E3F-4707-A161-8BE1C871CA17}" destId="{D077749D-E54F-4889-B95E-AE8EF80B3B65}" srcOrd="8" destOrd="0" parTransId="{066209D9-784E-4560-A293-1766F64424CE}" sibTransId="{085D22CA-DE98-49CC-A9FC-DFA1E71B5C6C}"/>
    <dgm:cxn modelId="{4A1B1BA4-A287-4382-8A91-3789F5505EAA}" type="presOf" srcId="{25BFB2F9-B4BD-43CA-A601-C43E8A1AF6DB}" destId="{079D317B-0542-4C91-B889-039FE5E73EDD}" srcOrd="0" destOrd="0" presId="urn:microsoft.com/office/officeart/2008/layout/HorizontalMultiLevelHierarchy"/>
    <dgm:cxn modelId="{2AE551AB-A883-41CF-B896-0E0391A10106}" type="presOf" srcId="{1CF85B4A-DA79-4BD3-B7B4-1A553E5CFCBA}" destId="{AE311A5D-9680-46B7-90C5-E4B04628B215}" srcOrd="0" destOrd="0" presId="urn:microsoft.com/office/officeart/2008/layout/HorizontalMultiLevelHierarchy"/>
    <dgm:cxn modelId="{144614AE-15EA-43BE-88B5-A4FA9B1DD34C}" type="presOf" srcId="{5C50679D-2C12-4D6C-8DD6-906CA5116652}" destId="{C20AB309-6444-4067-A7FC-7B1B678A2EEF}" srcOrd="0" destOrd="0" presId="urn:microsoft.com/office/officeart/2008/layout/HorizontalMultiLevelHierarchy"/>
    <dgm:cxn modelId="{A1E816B5-65ED-4A11-A347-C5BD01E23A02}" type="presOf" srcId="{B2380508-7BCC-4888-9373-AA2C1C25F657}" destId="{0C6A5086-5C2E-47E1-9781-D1C2089BFBE7}" srcOrd="0" destOrd="0" presId="urn:microsoft.com/office/officeart/2008/layout/HorizontalMultiLevelHierarchy"/>
    <dgm:cxn modelId="{A7704FB5-6E69-419D-93E5-DB40F8125404}" type="presOf" srcId="{B7FF7A39-9D8F-446F-BA35-B8B452148B84}" destId="{9F8A8DAD-629C-4FCA-86B2-BFBA5FD10099}" srcOrd="0" destOrd="0" presId="urn:microsoft.com/office/officeart/2008/layout/HorizontalMultiLevelHierarchy"/>
    <dgm:cxn modelId="{3CCC86BB-D71B-46FF-8066-6798A9322A00}" type="presOf" srcId="{EF0254B1-6FEA-4C62-9BDF-7239A70225F6}" destId="{EA777FE2-3734-431A-AE17-D7BED1C16257}" srcOrd="1" destOrd="0" presId="urn:microsoft.com/office/officeart/2008/layout/HorizontalMultiLevelHierarchy"/>
    <dgm:cxn modelId="{D6D6D8C3-C7B5-491B-99FB-1CE60C00E153}" srcId="{1FC9F70C-5E3F-4707-A161-8BE1C871CA17}" destId="{3DCD5AFF-7F4F-4EC1-BCD1-158757ADE3E8}" srcOrd="4" destOrd="0" parTransId="{E4B74F7A-51E4-4E1A-8556-B4AC3FEA3BC1}" sibTransId="{F1E87E73-8054-403F-9DAE-41AB1F2807BD}"/>
    <dgm:cxn modelId="{CDFC0CC4-EB4D-4B51-8699-4AEC0AFB50EB}" srcId="{A4DAE9E6-7045-4A73-9778-C89E8F71A30A}" destId="{1FC9F70C-5E3F-4707-A161-8BE1C871CA17}" srcOrd="0" destOrd="0" parTransId="{2F4E0966-43A3-42F1-B805-4590B7EE1B52}" sibTransId="{70DD8A4A-58BB-4BDE-825D-88D145ADF1DB}"/>
    <dgm:cxn modelId="{103EF0CE-EE3C-43C4-90DC-C52190DECC7D}" type="presOf" srcId="{17CA27E1-C936-4EF9-9D4A-B2456D849856}" destId="{C7945CA9-6D77-48EF-B1BE-98205D085168}" srcOrd="0" destOrd="0" presId="urn:microsoft.com/office/officeart/2008/layout/HorizontalMultiLevelHierarchy"/>
    <dgm:cxn modelId="{293B4FCF-DB7C-4DBB-A130-388E1F28D78C}" type="presOf" srcId="{96DD4FA0-49B3-4916-9C59-D9A8801ABAD9}" destId="{FE6C0739-47F2-45D3-AD24-FB4F9A5F1015}" srcOrd="0" destOrd="0" presId="urn:microsoft.com/office/officeart/2008/layout/HorizontalMultiLevelHierarchy"/>
    <dgm:cxn modelId="{A75BC2DA-9B45-42EA-B023-38B085848BF2}" srcId="{1FC9F70C-5E3F-4707-A161-8BE1C871CA17}" destId="{CD9D208F-4201-431C-8652-0C61F1193BCA}" srcOrd="3" destOrd="0" parTransId="{B2380508-7BCC-4888-9373-AA2C1C25F657}" sibTransId="{6402BECE-94AB-42E7-A38F-D014285DA4C7}"/>
    <dgm:cxn modelId="{E18887EC-B68F-480E-8A48-69B457720DA0}" type="presOf" srcId="{CD9D208F-4201-431C-8652-0C61F1193BCA}" destId="{3D70F0CD-305B-4AB5-AC83-703C4CC32444}" srcOrd="0" destOrd="0" presId="urn:microsoft.com/office/officeart/2008/layout/HorizontalMultiLevelHierarchy"/>
    <dgm:cxn modelId="{21DB0CED-9CEC-4275-B4D6-884BCC12EDA0}" type="presOf" srcId="{3DCD5AFF-7F4F-4EC1-BCD1-158757ADE3E8}" destId="{BA837B61-4811-4D37-93B4-D107D88D9E2E}" srcOrd="0" destOrd="0" presId="urn:microsoft.com/office/officeart/2008/layout/HorizontalMultiLevelHierarchy"/>
    <dgm:cxn modelId="{F9F457F0-ADDF-44E5-BFE9-DEF8EFA2741B}" type="presOf" srcId="{D077749D-E54F-4889-B95E-AE8EF80B3B65}" destId="{E155096D-B560-4CA0-BFB3-539300EFB475}" srcOrd="0" destOrd="0" presId="urn:microsoft.com/office/officeart/2008/layout/HorizontalMultiLevelHierarchy"/>
    <dgm:cxn modelId="{7779FFF7-24C8-4470-8565-D8055132FF1C}" type="presOf" srcId="{066209D9-784E-4560-A293-1766F64424CE}" destId="{84E39F58-76F2-4D16-92A4-8FA83CC9DAE2}" srcOrd="0" destOrd="0" presId="urn:microsoft.com/office/officeart/2008/layout/HorizontalMultiLevelHierarchy"/>
    <dgm:cxn modelId="{B8DC9CFB-AD9B-474E-8771-0219C2F29A05}" type="presOf" srcId="{B7FF7A39-9D8F-446F-BA35-B8B452148B84}" destId="{44ABDBAC-FF45-4C8D-907E-4F1FF1AD8C97}" srcOrd="1" destOrd="0" presId="urn:microsoft.com/office/officeart/2008/layout/HorizontalMultiLevelHierarchy"/>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3DD5932-A175-4884-AD56-43F98FC05365}" type="presParOf" srcId="{95FA889C-CA7E-4F39-8EE2-F4496ACE0095}" destId="{079D317B-0542-4C91-B889-039FE5E73EDD}" srcOrd="0" destOrd="0" presId="urn:microsoft.com/office/officeart/2008/layout/HorizontalMultiLevelHierarchy"/>
    <dgm:cxn modelId="{33964F27-3B01-4352-9982-A058EE0940A6}" type="presParOf" srcId="{079D317B-0542-4C91-B889-039FE5E73EDD}" destId="{AC9B455E-89DC-4695-BAB7-D893C067C51A}" srcOrd="0" destOrd="0" presId="urn:microsoft.com/office/officeart/2008/layout/HorizontalMultiLevelHierarchy"/>
    <dgm:cxn modelId="{C5671DA7-CEFE-43CF-AAF8-1C334F4DC9EF}" type="presParOf" srcId="{95FA889C-CA7E-4F39-8EE2-F4496ACE0095}" destId="{257161A7-032D-45A4-A994-CDDA15F5365F}" srcOrd="1" destOrd="0" presId="urn:microsoft.com/office/officeart/2008/layout/HorizontalMultiLevelHierarchy"/>
    <dgm:cxn modelId="{D9B3AAAC-43C6-48D8-B725-44446A1E9640}" type="presParOf" srcId="{257161A7-032D-45A4-A994-CDDA15F5365F}" destId="{28966336-8C28-48D8-A314-47BCE12852D2}" srcOrd="0" destOrd="0" presId="urn:microsoft.com/office/officeart/2008/layout/HorizontalMultiLevelHierarchy"/>
    <dgm:cxn modelId="{FBF0AB55-1C62-458E-805C-32182715ACA4}" type="presParOf" srcId="{257161A7-032D-45A4-A994-CDDA15F5365F}" destId="{FA9D751A-61AD-4BD5-BBB3-C20CC0CF1809}" srcOrd="1" destOrd="0" presId="urn:microsoft.com/office/officeart/2008/layout/HorizontalMultiLevelHierarchy"/>
    <dgm:cxn modelId="{A9CF7954-B026-4D6E-9D84-A6EB6819409C}" type="presParOf" srcId="{95FA889C-CA7E-4F39-8EE2-F4496ACE0095}" destId="{102A4011-6E1C-461B-A380-D53864EEF554}" srcOrd="2"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3"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C9C11791-FC2F-4033-AD7A-A50622854112}" type="presParOf" srcId="{95FA889C-CA7E-4F39-8EE2-F4496ACE0095}" destId="{BF20F1B3-AB63-49BE-9D00-6651A05BE83B}" srcOrd="4" destOrd="0" presId="urn:microsoft.com/office/officeart/2008/layout/HorizontalMultiLevelHierarchy"/>
    <dgm:cxn modelId="{13E57852-EA65-4CB0-8D75-2702E1FE9841}" type="presParOf" srcId="{BF20F1B3-AB63-49BE-9D00-6651A05BE83B}" destId="{EA777FE2-3734-431A-AE17-D7BED1C16257}" srcOrd="0" destOrd="0" presId="urn:microsoft.com/office/officeart/2008/layout/HorizontalMultiLevelHierarchy"/>
    <dgm:cxn modelId="{3B95462E-17F3-4AD4-93BC-0D84A6AE453E}" type="presParOf" srcId="{95FA889C-CA7E-4F39-8EE2-F4496ACE0095}" destId="{9505F36D-F452-4B76-B358-ACCAA83F05F0}" srcOrd="5" destOrd="0" presId="urn:microsoft.com/office/officeart/2008/layout/HorizontalMultiLevelHierarchy"/>
    <dgm:cxn modelId="{8590C8E4-C9CD-4020-9967-0DBCB1D3111D}" type="presParOf" srcId="{9505F36D-F452-4B76-B358-ACCAA83F05F0}" destId="{BBCB232C-6647-4FB7-ACAE-1BF1E2007484}" srcOrd="0" destOrd="0" presId="urn:microsoft.com/office/officeart/2008/layout/HorizontalMultiLevelHierarchy"/>
    <dgm:cxn modelId="{459F35FD-7B22-40F6-A772-42AC13773519}" type="presParOf" srcId="{9505F36D-F452-4B76-B358-ACCAA83F05F0}" destId="{360F8074-BE90-43FF-9AD8-A2117970D9A7}" srcOrd="1" destOrd="0" presId="urn:microsoft.com/office/officeart/2008/layout/HorizontalMultiLevelHierarchy"/>
    <dgm:cxn modelId="{CF5FB154-A291-43A8-94B6-E77C77A7C49E}" type="presParOf" srcId="{95FA889C-CA7E-4F39-8EE2-F4496ACE0095}" destId="{0C6A5086-5C2E-47E1-9781-D1C2089BFBE7}" srcOrd="6" destOrd="0" presId="urn:microsoft.com/office/officeart/2008/layout/HorizontalMultiLevelHierarchy"/>
    <dgm:cxn modelId="{41A0E0A0-DBB8-40F9-9BAF-2D5B8DFF5FBC}" type="presParOf" srcId="{0C6A5086-5C2E-47E1-9781-D1C2089BFBE7}" destId="{DAB42ABD-3C5B-44CF-8F4A-03FC82DF2723}" srcOrd="0" destOrd="0" presId="urn:microsoft.com/office/officeart/2008/layout/HorizontalMultiLevelHierarchy"/>
    <dgm:cxn modelId="{582AA408-A6D5-4723-894C-8E1B7AF18091}" type="presParOf" srcId="{95FA889C-CA7E-4F39-8EE2-F4496ACE0095}" destId="{2DF3270E-F469-462E-AE4D-519F696B7469}" srcOrd="7" destOrd="0" presId="urn:microsoft.com/office/officeart/2008/layout/HorizontalMultiLevelHierarchy"/>
    <dgm:cxn modelId="{99C0BE66-90E9-4230-B94D-17D4A39EF287}" type="presParOf" srcId="{2DF3270E-F469-462E-AE4D-519F696B7469}" destId="{3D70F0CD-305B-4AB5-AC83-703C4CC32444}" srcOrd="0" destOrd="0" presId="urn:microsoft.com/office/officeart/2008/layout/HorizontalMultiLevelHierarchy"/>
    <dgm:cxn modelId="{ADE37FED-76C6-458A-98BF-ADB1BA67623C}" type="presParOf" srcId="{2DF3270E-F469-462E-AE4D-519F696B7469}" destId="{892ECBEF-D601-489E-AD96-4B97B2B9C1DE}" srcOrd="1" destOrd="0" presId="urn:microsoft.com/office/officeart/2008/layout/HorizontalMultiLevelHierarchy"/>
    <dgm:cxn modelId="{F8833226-B8D2-45DB-AA33-B69CB778E38E}" type="presParOf" srcId="{95FA889C-CA7E-4F39-8EE2-F4496ACE0095}" destId="{688AC278-9F95-4E73-BCBA-1838E8CC0BE8}" srcOrd="8" destOrd="0" presId="urn:microsoft.com/office/officeart/2008/layout/HorizontalMultiLevelHierarchy"/>
    <dgm:cxn modelId="{C31C81D5-CD81-418A-B2F9-EA1706CA1DE8}" type="presParOf" srcId="{688AC278-9F95-4E73-BCBA-1838E8CC0BE8}" destId="{AABB3E41-CCD0-447A-9688-DB4AC95AC740}" srcOrd="0" destOrd="0" presId="urn:microsoft.com/office/officeart/2008/layout/HorizontalMultiLevelHierarchy"/>
    <dgm:cxn modelId="{2BF739DD-FCEE-42DB-85BB-D3C672A79749}" type="presParOf" srcId="{95FA889C-CA7E-4F39-8EE2-F4496ACE0095}" destId="{1837CC1C-5E79-4C0B-8C89-E5F1B1F05A54}" srcOrd="9" destOrd="0" presId="urn:microsoft.com/office/officeart/2008/layout/HorizontalMultiLevelHierarchy"/>
    <dgm:cxn modelId="{991142E7-5F0A-4B18-B942-B90C3ECAD70A}" type="presParOf" srcId="{1837CC1C-5E79-4C0B-8C89-E5F1B1F05A54}" destId="{BA837B61-4811-4D37-93B4-D107D88D9E2E}" srcOrd="0" destOrd="0" presId="urn:microsoft.com/office/officeart/2008/layout/HorizontalMultiLevelHierarchy"/>
    <dgm:cxn modelId="{D35A3936-721A-4827-9807-324CF4F6402F}" type="presParOf" srcId="{1837CC1C-5E79-4C0B-8C89-E5F1B1F05A54}" destId="{A2D5951E-FB57-4342-A347-9F8DD694E0C9}" srcOrd="1" destOrd="0" presId="urn:microsoft.com/office/officeart/2008/layout/HorizontalMultiLevelHierarchy"/>
    <dgm:cxn modelId="{1BF58126-AC1A-4818-8C70-D5287B7E2C90}" type="presParOf" srcId="{95FA889C-CA7E-4F39-8EE2-F4496ACE0095}" destId="{FE6C0739-47F2-45D3-AD24-FB4F9A5F1015}" srcOrd="10" destOrd="0" presId="urn:microsoft.com/office/officeart/2008/layout/HorizontalMultiLevelHierarchy"/>
    <dgm:cxn modelId="{64FBF546-3991-49DB-B5AC-AD9CA7A6CB33}" type="presParOf" srcId="{FE6C0739-47F2-45D3-AD24-FB4F9A5F1015}" destId="{747BCD54-A9C1-4F78-9D1F-EEF4BA73F12F}" srcOrd="0" destOrd="0" presId="urn:microsoft.com/office/officeart/2008/layout/HorizontalMultiLevelHierarchy"/>
    <dgm:cxn modelId="{D55F750A-12ED-4A25-9131-3BFF86B3EFC1}" type="presParOf" srcId="{95FA889C-CA7E-4F39-8EE2-F4496ACE0095}" destId="{770DC43E-2DFF-4919-9DC1-36C959D8867B}" srcOrd="11" destOrd="0" presId="urn:microsoft.com/office/officeart/2008/layout/HorizontalMultiLevelHierarchy"/>
    <dgm:cxn modelId="{5849ED1A-D4A5-4B07-BE16-DE71C74E6889}" type="presParOf" srcId="{770DC43E-2DFF-4919-9DC1-36C959D8867B}" destId="{BEDA9D78-6B6A-4112-95AB-35B2ECA054B0}" srcOrd="0" destOrd="0" presId="urn:microsoft.com/office/officeart/2008/layout/HorizontalMultiLevelHierarchy"/>
    <dgm:cxn modelId="{8D48DFD7-2A4C-48EF-BE7B-FB58A84C1BA6}" type="presParOf" srcId="{770DC43E-2DFF-4919-9DC1-36C959D8867B}" destId="{D3D05404-8137-4B58-829A-129F5B585A4F}" srcOrd="1" destOrd="0" presId="urn:microsoft.com/office/officeart/2008/layout/HorizontalMultiLevelHierarchy"/>
    <dgm:cxn modelId="{1C59869D-D2AE-4858-BAD4-805D130F88D8}" type="presParOf" srcId="{95FA889C-CA7E-4F39-8EE2-F4496ACE0095}" destId="{C7945CA9-6D77-48EF-B1BE-98205D085168}" srcOrd="12" destOrd="0" presId="urn:microsoft.com/office/officeart/2008/layout/HorizontalMultiLevelHierarchy"/>
    <dgm:cxn modelId="{C237BD0D-B7E2-4C75-919A-4CC165CB1B14}" type="presParOf" srcId="{C7945CA9-6D77-48EF-B1BE-98205D085168}" destId="{5E02081A-A155-4F71-9DCE-E6D2C13DAB8A}" srcOrd="0" destOrd="0" presId="urn:microsoft.com/office/officeart/2008/layout/HorizontalMultiLevelHierarchy"/>
    <dgm:cxn modelId="{7D7DCFFA-2516-451C-BA38-09AA92FC9566}" type="presParOf" srcId="{95FA889C-CA7E-4F39-8EE2-F4496ACE0095}" destId="{C89CC953-31A6-4730-B27D-884CB1DBAB5A}" srcOrd="13" destOrd="0" presId="urn:microsoft.com/office/officeart/2008/layout/HorizontalMultiLevelHierarchy"/>
    <dgm:cxn modelId="{A3D024AE-8F04-4AE8-92F6-BDBD7D129738}" type="presParOf" srcId="{C89CC953-31A6-4730-B27D-884CB1DBAB5A}" destId="{61DAFE2E-C4BB-432F-A3C9-7CF8E7504F50}" srcOrd="0" destOrd="0" presId="urn:microsoft.com/office/officeart/2008/layout/HorizontalMultiLevelHierarchy"/>
    <dgm:cxn modelId="{47F60CDC-820A-4C2C-9007-F0AA22E2E2E0}" type="presParOf" srcId="{C89CC953-31A6-4730-B27D-884CB1DBAB5A}" destId="{B255B083-DE75-4E74-8996-56C3793B68AD}" srcOrd="1" destOrd="0" presId="urn:microsoft.com/office/officeart/2008/layout/HorizontalMultiLevelHierarchy"/>
    <dgm:cxn modelId="{B51EAF68-D178-4D6D-9310-61A32D616316}" type="presParOf" srcId="{95FA889C-CA7E-4F39-8EE2-F4496ACE0095}" destId="{9F8A8DAD-629C-4FCA-86B2-BFBA5FD10099}" srcOrd="14" destOrd="0" presId="urn:microsoft.com/office/officeart/2008/layout/HorizontalMultiLevelHierarchy"/>
    <dgm:cxn modelId="{89AAAF68-FA07-41F0-9D5E-F2A0540C0A83}" type="presParOf" srcId="{9F8A8DAD-629C-4FCA-86B2-BFBA5FD10099}" destId="{44ABDBAC-FF45-4C8D-907E-4F1FF1AD8C97}" srcOrd="0" destOrd="0" presId="urn:microsoft.com/office/officeart/2008/layout/HorizontalMultiLevelHierarchy"/>
    <dgm:cxn modelId="{B5C9BB02-AFE5-4F36-9FBC-534F6BB8BDE8}" type="presParOf" srcId="{95FA889C-CA7E-4F39-8EE2-F4496ACE0095}" destId="{D78E666E-5263-4ED2-89E8-F47804D56C46}" srcOrd="15" destOrd="0" presId="urn:microsoft.com/office/officeart/2008/layout/HorizontalMultiLevelHierarchy"/>
    <dgm:cxn modelId="{2665412D-891A-4BE4-AE7B-B542B9C60D1D}" type="presParOf" srcId="{D78E666E-5263-4ED2-89E8-F47804D56C46}" destId="{AE311A5D-9680-46B7-90C5-E4B04628B215}" srcOrd="0" destOrd="0" presId="urn:microsoft.com/office/officeart/2008/layout/HorizontalMultiLevelHierarchy"/>
    <dgm:cxn modelId="{F7FCDCDB-14B4-4B57-8C4E-176A8B9F3911}" type="presParOf" srcId="{D78E666E-5263-4ED2-89E8-F47804D56C46}" destId="{C027E58D-9852-4683-9CCB-86A0969A9191}" srcOrd="1" destOrd="0" presId="urn:microsoft.com/office/officeart/2008/layout/HorizontalMultiLevelHierarchy"/>
    <dgm:cxn modelId="{142EDA40-7CDE-4CB4-8BDA-2FD46D1B5FB3}" type="presParOf" srcId="{95FA889C-CA7E-4F39-8EE2-F4496ACE0095}" destId="{84E39F58-76F2-4D16-92A4-8FA83CC9DAE2}" srcOrd="16" destOrd="0" presId="urn:microsoft.com/office/officeart/2008/layout/HorizontalMultiLevelHierarchy"/>
    <dgm:cxn modelId="{ABCE8A79-3E0B-42FC-9509-9172421247D4}" type="presParOf" srcId="{84E39F58-76F2-4D16-92A4-8FA83CC9DAE2}" destId="{2FFEBA5A-6843-4213-B8CE-3F2A2C16DD34}" srcOrd="0" destOrd="0" presId="urn:microsoft.com/office/officeart/2008/layout/HorizontalMultiLevelHierarchy"/>
    <dgm:cxn modelId="{28A4BC87-6E60-434D-87BD-CFD55B700D75}" type="presParOf" srcId="{95FA889C-CA7E-4F39-8EE2-F4496ACE0095}" destId="{E66DE622-3B29-4C52-BBF7-1E3FF52A3835}" srcOrd="17" destOrd="0" presId="urn:microsoft.com/office/officeart/2008/layout/HorizontalMultiLevelHierarchy"/>
    <dgm:cxn modelId="{D514CCE0-C5F2-4601-96C7-6A8346DAE977}" type="presParOf" srcId="{E66DE622-3B29-4C52-BBF7-1E3FF52A3835}" destId="{E155096D-B560-4CA0-BFB3-539300EFB475}" srcOrd="0" destOrd="0" presId="urn:microsoft.com/office/officeart/2008/layout/HorizontalMultiLevelHierarchy"/>
    <dgm:cxn modelId="{4086D9D7-2050-414A-B285-3ABEF70381FD}" type="presParOf" srcId="{E66DE622-3B29-4C52-BBF7-1E3FF52A3835}" destId="{DC17A74B-ABF2-48D3-B7F0-F925FB4AFF7E}"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3_5" csCatId="accent3" phldr="1"/>
      <dgm:spPr/>
      <dgm:t>
        <a:bodyPr/>
        <a:lstStyle/>
        <a:p>
          <a:endParaRPr lang="en-US"/>
        </a:p>
      </dgm:t>
    </dgm:pt>
    <dgm:pt modelId="{1FC9F70C-5E3F-4707-A161-8BE1C871CA17}">
      <dgm:prSet phldrT="[Text]"/>
      <dgm:spPr/>
      <dgm:t>
        <a:bodyPr/>
        <a:lstStyle/>
        <a:p>
          <a:r>
            <a:rPr lang="en-US"/>
            <a:t>Technology</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30EC2CB8-B3BE-44AA-B442-112E4F3CF186}">
      <dgm:prSet phldrT="[Text]"/>
      <dgm:spPr/>
      <dgm:t>
        <a:bodyPr/>
        <a:lstStyle/>
        <a:p>
          <a:r>
            <a:rPr lang="en-US"/>
            <a:t>Tooling</a:t>
          </a:r>
        </a:p>
      </dgm:t>
    </dgm:pt>
    <dgm:pt modelId="{25BFB2F9-B4BD-43CA-A601-C43E8A1AF6DB}" type="parTrans" cxnId="{85D5CA67-664B-4A43-8B0B-349FC9F0A86D}">
      <dgm:prSet/>
      <dgm:spPr/>
      <dgm:t>
        <a:bodyPr/>
        <a:lstStyle/>
        <a:p>
          <a:endParaRPr lang="en-US"/>
        </a:p>
      </dgm:t>
    </dgm:pt>
    <dgm:pt modelId="{536C7351-EC17-4F71-BA54-58D8B831BC3B}" type="sibTrans" cxnId="{85D5CA67-664B-4A43-8B0B-349FC9F0A86D}">
      <dgm:prSet/>
      <dgm:spPr/>
      <dgm:t>
        <a:bodyPr/>
        <a:lstStyle/>
        <a:p>
          <a:endParaRPr lang="en-US"/>
        </a:p>
      </dgm:t>
    </dgm:pt>
    <dgm:pt modelId="{5C50679D-2C12-4D6C-8DD6-906CA5116652}">
      <dgm:prSet phldrT="[Text]"/>
      <dgm:spPr/>
      <dgm:t>
        <a:bodyPr/>
        <a:lstStyle/>
        <a:p>
          <a:r>
            <a:rPr lang="en-US"/>
            <a:t>Infrastructure</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C3749645-6F07-4326-9382-1EDDCE3F67CD}">
      <dgm:prSet phldrT="[Text]"/>
      <dgm:spPr/>
      <dgm:t>
        <a:bodyPr/>
        <a:lstStyle/>
        <a:p>
          <a:r>
            <a:rPr lang="en-US"/>
            <a:t>Test Environment</a:t>
          </a:r>
        </a:p>
      </dgm:t>
    </dgm:pt>
    <dgm:pt modelId="{6D9ABC54-183E-4008-B862-044DB20CD4FD}" type="parTrans" cxnId="{BB542660-FC12-4856-ACCD-F7DCC38B76BF}">
      <dgm:prSet/>
      <dgm:spPr/>
      <dgm:t>
        <a:bodyPr/>
        <a:lstStyle/>
        <a:p>
          <a:endParaRPr lang="en-US"/>
        </a:p>
      </dgm:t>
    </dgm:pt>
    <dgm:pt modelId="{4ADD75E8-3FD0-42B2-A6DE-E3CC636D08CF}" type="sibTrans" cxnId="{BB542660-FC12-4856-ACCD-F7DCC38B76BF}">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079D317B-0542-4C91-B889-039FE5E73EDD}" type="pres">
      <dgm:prSet presAssocID="{25BFB2F9-B4BD-43CA-A601-C43E8A1AF6DB}" presName="conn2-1" presStyleLbl="parChTrans1D2" presStyleIdx="0" presStyleCnt="3"/>
      <dgm:spPr/>
    </dgm:pt>
    <dgm:pt modelId="{AC9B455E-89DC-4695-BAB7-D893C067C51A}" type="pres">
      <dgm:prSet presAssocID="{25BFB2F9-B4BD-43CA-A601-C43E8A1AF6DB}" presName="connTx" presStyleLbl="parChTrans1D2" presStyleIdx="0" presStyleCnt="3"/>
      <dgm:spPr/>
    </dgm:pt>
    <dgm:pt modelId="{257161A7-032D-45A4-A994-CDDA15F5365F}" type="pres">
      <dgm:prSet presAssocID="{30EC2CB8-B3BE-44AA-B442-112E4F3CF186}" presName="root2" presStyleCnt="0"/>
      <dgm:spPr/>
    </dgm:pt>
    <dgm:pt modelId="{28966336-8C28-48D8-A314-47BCE12852D2}" type="pres">
      <dgm:prSet presAssocID="{30EC2CB8-B3BE-44AA-B442-112E4F3CF186}" presName="LevelTwoTextNode" presStyleLbl="node2" presStyleIdx="0" presStyleCnt="3">
        <dgm:presLayoutVars>
          <dgm:chPref val="3"/>
        </dgm:presLayoutVars>
      </dgm:prSet>
      <dgm:spPr/>
    </dgm:pt>
    <dgm:pt modelId="{FA9D751A-61AD-4BD5-BBB3-C20CC0CF1809}" type="pres">
      <dgm:prSet presAssocID="{30EC2CB8-B3BE-44AA-B442-112E4F3CF186}" presName="level3hierChild" presStyleCnt="0"/>
      <dgm:spPr/>
    </dgm:pt>
    <dgm:pt modelId="{102A4011-6E1C-461B-A380-D53864EEF554}" type="pres">
      <dgm:prSet presAssocID="{41B2A5D9-CD69-4A82-B62D-2B8AD5F02FFD}" presName="conn2-1" presStyleLbl="parChTrans1D2" presStyleIdx="1" presStyleCnt="3"/>
      <dgm:spPr/>
    </dgm:pt>
    <dgm:pt modelId="{46D6D9D8-DF81-47D2-828C-FD5555B9EC28}" type="pres">
      <dgm:prSet presAssocID="{41B2A5D9-CD69-4A82-B62D-2B8AD5F02FFD}" presName="connTx" presStyleLbl="parChTrans1D2" presStyleIdx="1" presStyleCnt="3"/>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1" presStyleCnt="3">
        <dgm:presLayoutVars>
          <dgm:chPref val="3"/>
        </dgm:presLayoutVars>
      </dgm:prSet>
      <dgm:spPr/>
    </dgm:pt>
    <dgm:pt modelId="{2BECD056-3649-4751-B7ED-0C9A38152BE5}" type="pres">
      <dgm:prSet presAssocID="{5C50679D-2C12-4D6C-8DD6-906CA5116652}" presName="level3hierChild" presStyleCnt="0"/>
      <dgm:spPr/>
    </dgm:pt>
    <dgm:pt modelId="{F94F5AE7-3210-40C9-B046-3EE114013BA3}" type="pres">
      <dgm:prSet presAssocID="{6D9ABC54-183E-4008-B862-044DB20CD4FD}" presName="conn2-1" presStyleLbl="parChTrans1D2" presStyleIdx="2" presStyleCnt="3"/>
      <dgm:spPr/>
    </dgm:pt>
    <dgm:pt modelId="{7BF12805-1BCB-42A0-83C1-8B84FDB27B8D}" type="pres">
      <dgm:prSet presAssocID="{6D9ABC54-183E-4008-B862-044DB20CD4FD}" presName="connTx" presStyleLbl="parChTrans1D2" presStyleIdx="2" presStyleCnt="3"/>
      <dgm:spPr/>
    </dgm:pt>
    <dgm:pt modelId="{14499B86-881B-497C-BF26-D25D96525385}" type="pres">
      <dgm:prSet presAssocID="{C3749645-6F07-4326-9382-1EDDCE3F67CD}" presName="root2" presStyleCnt="0"/>
      <dgm:spPr/>
    </dgm:pt>
    <dgm:pt modelId="{51DAEBE1-8F16-41D8-80B0-D4E6D666122F}" type="pres">
      <dgm:prSet presAssocID="{C3749645-6F07-4326-9382-1EDDCE3F67CD}" presName="LevelTwoTextNode" presStyleLbl="node2" presStyleIdx="2" presStyleCnt="3">
        <dgm:presLayoutVars>
          <dgm:chPref val="3"/>
        </dgm:presLayoutVars>
      </dgm:prSet>
      <dgm:spPr/>
    </dgm:pt>
    <dgm:pt modelId="{14537EC4-5CF7-4D65-9E01-2CD0C8A86B95}" type="pres">
      <dgm:prSet presAssocID="{C3749645-6F07-4326-9382-1EDDCE3F67CD}" presName="level3hierChild" presStyleCnt="0"/>
      <dgm:spPr/>
    </dgm:pt>
  </dgm:ptLst>
  <dgm:cxnLst>
    <dgm:cxn modelId="{B4F3060C-A092-48FD-B314-51ABE3980D55}" type="presOf" srcId="{41B2A5D9-CD69-4A82-B62D-2B8AD5F02FFD}" destId="{102A4011-6E1C-461B-A380-D53864EEF554}" srcOrd="0" destOrd="0" presId="urn:microsoft.com/office/officeart/2008/layout/HorizontalMultiLevelHierarchy"/>
    <dgm:cxn modelId="{99DE9C20-3C3E-402B-B97F-201637A8E548}" type="presOf" srcId="{A4DAE9E6-7045-4A73-9778-C89E8F71A30A}" destId="{ACE8EA54-D207-4320-87AB-804AF072AD83}" srcOrd="0" destOrd="0" presId="urn:microsoft.com/office/officeart/2008/layout/HorizontalMultiLevelHierarchy"/>
    <dgm:cxn modelId="{97679424-D057-4238-9A83-1D3608A8F899}" type="presOf" srcId="{25BFB2F9-B4BD-43CA-A601-C43E8A1AF6DB}" destId="{AC9B455E-89DC-4695-BAB7-D893C067C51A}" srcOrd="1" destOrd="0" presId="urn:microsoft.com/office/officeart/2008/layout/HorizontalMultiLevelHierarchy"/>
    <dgm:cxn modelId="{B9D8A025-8199-4CA6-ADE5-9B2CB29DDB47}" srcId="{1FC9F70C-5E3F-4707-A161-8BE1C871CA17}" destId="{5C50679D-2C12-4D6C-8DD6-906CA5116652}" srcOrd="1" destOrd="0" parTransId="{41B2A5D9-CD69-4A82-B62D-2B8AD5F02FFD}" sibTransId="{4C75F87B-4DAE-4CEB-86B6-ECCB9C68D857}"/>
    <dgm:cxn modelId="{ADF6B729-0D3A-4772-92D5-75B33D28A9B7}" type="presOf" srcId="{1FC9F70C-5E3F-4707-A161-8BE1C871CA17}" destId="{8B0512B8-4031-4C4E-A887-5A583266D1A7}" srcOrd="0" destOrd="0" presId="urn:microsoft.com/office/officeart/2008/layout/HorizontalMultiLevelHierarchy"/>
    <dgm:cxn modelId="{BBF8DB2B-5D0E-4E0E-ACBD-3917A83485E5}" type="presOf" srcId="{C3749645-6F07-4326-9382-1EDDCE3F67CD}" destId="{51DAEBE1-8F16-41D8-80B0-D4E6D666122F}" srcOrd="0" destOrd="0" presId="urn:microsoft.com/office/officeart/2008/layout/HorizontalMultiLevelHierarchy"/>
    <dgm:cxn modelId="{BB542660-FC12-4856-ACCD-F7DCC38B76BF}" srcId="{1FC9F70C-5E3F-4707-A161-8BE1C871CA17}" destId="{C3749645-6F07-4326-9382-1EDDCE3F67CD}" srcOrd="2" destOrd="0" parTransId="{6D9ABC54-183E-4008-B862-044DB20CD4FD}" sibTransId="{4ADD75E8-3FD0-42B2-A6DE-E3CC636D08CF}"/>
    <dgm:cxn modelId="{1E1EAA63-8C46-478F-9048-011A734A3FF0}" type="presOf" srcId="{30EC2CB8-B3BE-44AA-B442-112E4F3CF186}" destId="{28966336-8C28-48D8-A314-47BCE12852D2}" srcOrd="0" destOrd="0" presId="urn:microsoft.com/office/officeart/2008/layout/HorizontalMultiLevelHierarchy"/>
    <dgm:cxn modelId="{85D5CA67-664B-4A43-8B0B-349FC9F0A86D}" srcId="{1FC9F70C-5E3F-4707-A161-8BE1C871CA17}" destId="{30EC2CB8-B3BE-44AA-B442-112E4F3CF186}" srcOrd="0" destOrd="0" parTransId="{25BFB2F9-B4BD-43CA-A601-C43E8A1AF6DB}" sibTransId="{536C7351-EC17-4F71-BA54-58D8B831BC3B}"/>
    <dgm:cxn modelId="{9A99D452-1455-4466-8F48-0F00D6517D63}" type="presOf" srcId="{6D9ABC54-183E-4008-B862-044DB20CD4FD}" destId="{F94F5AE7-3210-40C9-B046-3EE114013BA3}"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4A1B1BA4-A287-4382-8A91-3789F5505EAA}" type="presOf" srcId="{25BFB2F9-B4BD-43CA-A601-C43E8A1AF6DB}" destId="{079D317B-0542-4C91-B889-039FE5E73EDD}" srcOrd="0" destOrd="0" presId="urn:microsoft.com/office/officeart/2008/layout/HorizontalMultiLevelHierarchy"/>
    <dgm:cxn modelId="{144614AE-15EA-43BE-88B5-A4FA9B1DD34C}" type="presOf" srcId="{5C50679D-2C12-4D6C-8DD6-906CA5116652}" destId="{C20AB309-6444-4067-A7FC-7B1B678A2EEF}" srcOrd="0" destOrd="0" presId="urn:microsoft.com/office/officeart/2008/layout/HorizontalMultiLevelHierarchy"/>
    <dgm:cxn modelId="{CDFC0CC4-EB4D-4B51-8699-4AEC0AFB50EB}" srcId="{A4DAE9E6-7045-4A73-9778-C89E8F71A30A}" destId="{1FC9F70C-5E3F-4707-A161-8BE1C871CA17}" srcOrd="0" destOrd="0" parTransId="{2F4E0966-43A3-42F1-B805-4590B7EE1B52}" sibTransId="{70DD8A4A-58BB-4BDE-825D-88D145ADF1DB}"/>
    <dgm:cxn modelId="{EC09DEF8-F16C-49E8-91CA-8193F0C74C80}" type="presOf" srcId="{6D9ABC54-183E-4008-B862-044DB20CD4FD}" destId="{7BF12805-1BCB-42A0-83C1-8B84FDB27B8D}" srcOrd="1" destOrd="0" presId="urn:microsoft.com/office/officeart/2008/layout/HorizontalMultiLevelHierarchy"/>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3DD5932-A175-4884-AD56-43F98FC05365}" type="presParOf" srcId="{95FA889C-CA7E-4F39-8EE2-F4496ACE0095}" destId="{079D317B-0542-4C91-B889-039FE5E73EDD}" srcOrd="0" destOrd="0" presId="urn:microsoft.com/office/officeart/2008/layout/HorizontalMultiLevelHierarchy"/>
    <dgm:cxn modelId="{33964F27-3B01-4352-9982-A058EE0940A6}" type="presParOf" srcId="{079D317B-0542-4C91-B889-039FE5E73EDD}" destId="{AC9B455E-89DC-4695-BAB7-D893C067C51A}" srcOrd="0" destOrd="0" presId="urn:microsoft.com/office/officeart/2008/layout/HorizontalMultiLevelHierarchy"/>
    <dgm:cxn modelId="{C5671DA7-CEFE-43CF-AAF8-1C334F4DC9EF}" type="presParOf" srcId="{95FA889C-CA7E-4F39-8EE2-F4496ACE0095}" destId="{257161A7-032D-45A4-A994-CDDA15F5365F}" srcOrd="1" destOrd="0" presId="urn:microsoft.com/office/officeart/2008/layout/HorizontalMultiLevelHierarchy"/>
    <dgm:cxn modelId="{D9B3AAAC-43C6-48D8-B725-44446A1E9640}" type="presParOf" srcId="{257161A7-032D-45A4-A994-CDDA15F5365F}" destId="{28966336-8C28-48D8-A314-47BCE12852D2}" srcOrd="0" destOrd="0" presId="urn:microsoft.com/office/officeart/2008/layout/HorizontalMultiLevelHierarchy"/>
    <dgm:cxn modelId="{FBF0AB55-1C62-458E-805C-32182715ACA4}" type="presParOf" srcId="{257161A7-032D-45A4-A994-CDDA15F5365F}" destId="{FA9D751A-61AD-4BD5-BBB3-C20CC0CF1809}" srcOrd="1" destOrd="0" presId="urn:microsoft.com/office/officeart/2008/layout/HorizontalMultiLevelHierarchy"/>
    <dgm:cxn modelId="{A9CF7954-B026-4D6E-9D84-A6EB6819409C}" type="presParOf" srcId="{95FA889C-CA7E-4F39-8EE2-F4496ACE0095}" destId="{102A4011-6E1C-461B-A380-D53864EEF554}" srcOrd="2"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3"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EF9C5495-A3A8-4B2D-8A30-4F9DF609CD94}" type="presParOf" srcId="{95FA889C-CA7E-4F39-8EE2-F4496ACE0095}" destId="{F94F5AE7-3210-40C9-B046-3EE114013BA3}" srcOrd="4" destOrd="0" presId="urn:microsoft.com/office/officeart/2008/layout/HorizontalMultiLevelHierarchy"/>
    <dgm:cxn modelId="{89F44E9E-8450-4E1B-A917-D9CAC704D535}" type="presParOf" srcId="{F94F5AE7-3210-40C9-B046-3EE114013BA3}" destId="{7BF12805-1BCB-42A0-83C1-8B84FDB27B8D}" srcOrd="0" destOrd="0" presId="urn:microsoft.com/office/officeart/2008/layout/HorizontalMultiLevelHierarchy"/>
    <dgm:cxn modelId="{247DF2D8-86C4-4C5C-8FD9-7155865ECCEC}" type="presParOf" srcId="{95FA889C-CA7E-4F39-8EE2-F4496ACE0095}" destId="{14499B86-881B-497C-BF26-D25D96525385}" srcOrd="5" destOrd="0" presId="urn:microsoft.com/office/officeart/2008/layout/HorizontalMultiLevelHierarchy"/>
    <dgm:cxn modelId="{B2C1D247-CBE0-4947-BBB4-B5F5CAD3FA05}" type="presParOf" srcId="{14499B86-881B-497C-BF26-D25D96525385}" destId="{51DAEBE1-8F16-41D8-80B0-D4E6D666122F}" srcOrd="0" destOrd="0" presId="urn:microsoft.com/office/officeart/2008/layout/HorizontalMultiLevelHierarchy"/>
    <dgm:cxn modelId="{42B469CF-CF52-482C-9089-1ACEFA025856}" type="presParOf" srcId="{14499B86-881B-497C-BF26-D25D96525385}" destId="{14537EC4-5CF7-4D65-9E01-2CD0C8A86B95}"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3_5" csCatId="accent3" phldr="1"/>
      <dgm:spPr/>
      <dgm:t>
        <a:bodyPr/>
        <a:lstStyle/>
        <a:p>
          <a:endParaRPr lang="en-US"/>
        </a:p>
      </dgm:t>
    </dgm:pt>
    <dgm:pt modelId="{1FC9F70C-5E3F-4707-A161-8BE1C871CA17}">
      <dgm:prSet phldrT="[Text]"/>
      <dgm:spPr/>
      <dgm:t>
        <a:bodyPr/>
        <a:lstStyle/>
        <a:p>
          <a:r>
            <a:rPr lang="en-US"/>
            <a:t>Program</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5C50679D-2C12-4D6C-8DD6-906CA5116652}">
      <dgm:prSet phldrT="[Text]"/>
      <dgm:spPr/>
      <dgm:t>
        <a:bodyPr/>
        <a:lstStyle/>
        <a:p>
          <a:r>
            <a:rPr lang="en-US"/>
            <a:t>Red Team Product Lines</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D077749D-E54F-4889-B95E-AE8EF80B3B65}">
      <dgm:prSet phldrT="[Text]"/>
      <dgm:spPr/>
      <dgm:t>
        <a:bodyPr/>
        <a:lstStyle/>
        <a:p>
          <a:r>
            <a:rPr lang="en-US"/>
            <a:t>Strategy</a:t>
          </a:r>
        </a:p>
      </dgm:t>
    </dgm:pt>
    <dgm:pt modelId="{066209D9-784E-4560-A293-1766F64424CE}" type="parTrans" cxnId="{7E91B88D-77AB-4073-BC72-1AF3795ECF97}">
      <dgm:prSet/>
      <dgm:spPr/>
      <dgm:t>
        <a:bodyPr/>
        <a:lstStyle/>
        <a:p>
          <a:endParaRPr lang="en-US"/>
        </a:p>
      </dgm:t>
    </dgm:pt>
    <dgm:pt modelId="{085D22CA-DE98-49CC-A9FC-DFA1E71B5C6C}" type="sibTrans" cxnId="{7E91B88D-77AB-4073-BC72-1AF3795ECF97}">
      <dgm:prSet/>
      <dgm:spPr/>
      <dgm:t>
        <a:bodyPr/>
        <a:lstStyle/>
        <a:p>
          <a:endParaRPr lang="en-US"/>
        </a:p>
      </dgm:t>
    </dgm:pt>
    <dgm:pt modelId="{903C919B-C1E8-48D3-8068-A612E0D42D2A}">
      <dgm:prSet phldrT="[Text]"/>
      <dgm:spPr/>
      <dgm:t>
        <a:bodyPr/>
        <a:lstStyle/>
        <a:p>
          <a:r>
            <a:rPr lang="en-US"/>
            <a:t>Metrics</a:t>
          </a:r>
        </a:p>
      </dgm:t>
    </dgm:pt>
    <dgm:pt modelId="{F88BD7E6-9527-42F3-92CA-F3F0CEEAFD9D}" type="parTrans" cxnId="{5EB3BD92-04D0-42E1-8441-547889E7ADF8}">
      <dgm:prSet/>
      <dgm:spPr/>
      <dgm:t>
        <a:bodyPr/>
        <a:lstStyle/>
        <a:p>
          <a:endParaRPr lang="en-US"/>
        </a:p>
      </dgm:t>
    </dgm:pt>
    <dgm:pt modelId="{6C7EA7EC-1905-49C8-93F8-EFF5D2CA8420}" type="sibTrans" cxnId="{5EB3BD92-04D0-42E1-8441-547889E7ADF8}">
      <dgm:prSet/>
      <dgm:spPr/>
      <dgm:t>
        <a:bodyPr/>
        <a:lstStyle/>
        <a:p>
          <a:endParaRPr lang="en-US"/>
        </a:p>
      </dgm:t>
    </dgm:pt>
    <dgm:pt modelId="{1A00BB16-E7A1-4439-A464-5BBF342A0AB6}">
      <dgm:prSet phldrT="[Text]"/>
      <dgm:spPr/>
      <dgm:t>
        <a:bodyPr/>
        <a:lstStyle/>
        <a:p>
          <a:r>
            <a:rPr lang="en-US"/>
            <a:t>Knowledge Sharing</a:t>
          </a:r>
        </a:p>
      </dgm:t>
    </dgm:pt>
    <dgm:pt modelId="{20AFD656-69D4-402F-A7D8-99709860F372}" type="parTrans" cxnId="{00817AFD-5EE8-4075-84C1-6BE737B3E846}">
      <dgm:prSet/>
      <dgm:spPr/>
      <dgm:t>
        <a:bodyPr/>
        <a:lstStyle/>
        <a:p>
          <a:endParaRPr lang="en-US"/>
        </a:p>
      </dgm:t>
    </dgm:pt>
    <dgm:pt modelId="{29C35EA1-CBA8-4B73-AD9F-65A265FC5B5D}" type="sibTrans" cxnId="{00817AFD-5EE8-4075-84C1-6BE737B3E846}">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102A4011-6E1C-461B-A380-D53864EEF554}" type="pres">
      <dgm:prSet presAssocID="{41B2A5D9-CD69-4A82-B62D-2B8AD5F02FFD}" presName="conn2-1" presStyleLbl="parChTrans1D2" presStyleIdx="0" presStyleCnt="4"/>
      <dgm:spPr/>
    </dgm:pt>
    <dgm:pt modelId="{46D6D9D8-DF81-47D2-828C-FD5555B9EC28}" type="pres">
      <dgm:prSet presAssocID="{41B2A5D9-CD69-4A82-B62D-2B8AD5F02FFD}" presName="connTx" presStyleLbl="parChTrans1D2" presStyleIdx="0" presStyleCnt="4"/>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0" presStyleCnt="4">
        <dgm:presLayoutVars>
          <dgm:chPref val="3"/>
        </dgm:presLayoutVars>
      </dgm:prSet>
      <dgm:spPr/>
    </dgm:pt>
    <dgm:pt modelId="{2BECD056-3649-4751-B7ED-0C9A38152BE5}" type="pres">
      <dgm:prSet presAssocID="{5C50679D-2C12-4D6C-8DD6-906CA5116652}" presName="level3hierChild" presStyleCnt="0"/>
      <dgm:spPr/>
    </dgm:pt>
    <dgm:pt modelId="{84E39F58-76F2-4D16-92A4-8FA83CC9DAE2}" type="pres">
      <dgm:prSet presAssocID="{066209D9-784E-4560-A293-1766F64424CE}" presName="conn2-1" presStyleLbl="parChTrans1D2" presStyleIdx="1" presStyleCnt="4"/>
      <dgm:spPr/>
    </dgm:pt>
    <dgm:pt modelId="{2FFEBA5A-6843-4213-B8CE-3F2A2C16DD34}" type="pres">
      <dgm:prSet presAssocID="{066209D9-784E-4560-A293-1766F64424CE}" presName="connTx" presStyleLbl="parChTrans1D2" presStyleIdx="1" presStyleCnt="4"/>
      <dgm:spPr/>
    </dgm:pt>
    <dgm:pt modelId="{E66DE622-3B29-4C52-BBF7-1E3FF52A3835}" type="pres">
      <dgm:prSet presAssocID="{D077749D-E54F-4889-B95E-AE8EF80B3B65}" presName="root2" presStyleCnt="0"/>
      <dgm:spPr/>
    </dgm:pt>
    <dgm:pt modelId="{E155096D-B560-4CA0-BFB3-539300EFB475}" type="pres">
      <dgm:prSet presAssocID="{D077749D-E54F-4889-B95E-AE8EF80B3B65}" presName="LevelTwoTextNode" presStyleLbl="node2" presStyleIdx="1" presStyleCnt="4">
        <dgm:presLayoutVars>
          <dgm:chPref val="3"/>
        </dgm:presLayoutVars>
      </dgm:prSet>
      <dgm:spPr/>
    </dgm:pt>
    <dgm:pt modelId="{DC17A74B-ABF2-48D3-B7F0-F925FB4AFF7E}" type="pres">
      <dgm:prSet presAssocID="{D077749D-E54F-4889-B95E-AE8EF80B3B65}" presName="level3hierChild" presStyleCnt="0"/>
      <dgm:spPr/>
    </dgm:pt>
    <dgm:pt modelId="{3730DDB6-B70F-49C0-9864-90E85B28F869}" type="pres">
      <dgm:prSet presAssocID="{F88BD7E6-9527-42F3-92CA-F3F0CEEAFD9D}" presName="conn2-1" presStyleLbl="parChTrans1D2" presStyleIdx="2" presStyleCnt="4"/>
      <dgm:spPr/>
    </dgm:pt>
    <dgm:pt modelId="{8D3BCF75-CAEB-425F-A5B4-DFA855DFCB46}" type="pres">
      <dgm:prSet presAssocID="{F88BD7E6-9527-42F3-92CA-F3F0CEEAFD9D}" presName="connTx" presStyleLbl="parChTrans1D2" presStyleIdx="2" presStyleCnt="4"/>
      <dgm:spPr/>
    </dgm:pt>
    <dgm:pt modelId="{E6C43999-E5FE-4D79-BFAA-D51D69F028B5}" type="pres">
      <dgm:prSet presAssocID="{903C919B-C1E8-48D3-8068-A612E0D42D2A}" presName="root2" presStyleCnt="0"/>
      <dgm:spPr/>
    </dgm:pt>
    <dgm:pt modelId="{08E494BF-9C2C-409B-8091-822EBB4E14C6}" type="pres">
      <dgm:prSet presAssocID="{903C919B-C1E8-48D3-8068-A612E0D42D2A}" presName="LevelTwoTextNode" presStyleLbl="node2" presStyleIdx="2" presStyleCnt="4">
        <dgm:presLayoutVars>
          <dgm:chPref val="3"/>
        </dgm:presLayoutVars>
      </dgm:prSet>
      <dgm:spPr/>
    </dgm:pt>
    <dgm:pt modelId="{27F873EB-D8E3-446C-A55A-17B453668449}" type="pres">
      <dgm:prSet presAssocID="{903C919B-C1E8-48D3-8068-A612E0D42D2A}" presName="level3hierChild" presStyleCnt="0"/>
      <dgm:spPr/>
    </dgm:pt>
    <dgm:pt modelId="{44D45CCB-7EEB-45F8-8B5D-67D509F9BF5C}" type="pres">
      <dgm:prSet presAssocID="{20AFD656-69D4-402F-A7D8-99709860F372}" presName="conn2-1" presStyleLbl="parChTrans1D2" presStyleIdx="3" presStyleCnt="4"/>
      <dgm:spPr/>
    </dgm:pt>
    <dgm:pt modelId="{F784E8AF-E7EB-46D1-BFC5-781388B8AF1B}" type="pres">
      <dgm:prSet presAssocID="{20AFD656-69D4-402F-A7D8-99709860F372}" presName="connTx" presStyleLbl="parChTrans1D2" presStyleIdx="3" presStyleCnt="4"/>
      <dgm:spPr/>
    </dgm:pt>
    <dgm:pt modelId="{71B91E61-4CFA-4CB6-AAE9-1138D21009B7}" type="pres">
      <dgm:prSet presAssocID="{1A00BB16-E7A1-4439-A464-5BBF342A0AB6}" presName="root2" presStyleCnt="0"/>
      <dgm:spPr/>
    </dgm:pt>
    <dgm:pt modelId="{FE2AC4D8-6AD0-47FB-8E62-492362AED04E}" type="pres">
      <dgm:prSet presAssocID="{1A00BB16-E7A1-4439-A464-5BBF342A0AB6}" presName="LevelTwoTextNode" presStyleLbl="node2" presStyleIdx="3" presStyleCnt="4">
        <dgm:presLayoutVars>
          <dgm:chPref val="3"/>
        </dgm:presLayoutVars>
      </dgm:prSet>
      <dgm:spPr/>
    </dgm:pt>
    <dgm:pt modelId="{D6132193-A5B9-4F9F-AA27-B1D58DCDF2F9}" type="pres">
      <dgm:prSet presAssocID="{1A00BB16-E7A1-4439-A464-5BBF342A0AB6}" presName="level3hierChild" presStyleCnt="0"/>
      <dgm:spPr/>
    </dgm:pt>
  </dgm:ptLst>
  <dgm:cxnLst>
    <dgm:cxn modelId="{A7BDA00A-3313-4AAE-B96E-2D8F91A9F4A0}" type="presOf" srcId="{903C919B-C1E8-48D3-8068-A612E0D42D2A}" destId="{08E494BF-9C2C-409B-8091-822EBB4E14C6}" srcOrd="0" destOrd="0" presId="urn:microsoft.com/office/officeart/2008/layout/HorizontalMultiLevelHierarchy"/>
    <dgm:cxn modelId="{B4F3060C-A092-48FD-B314-51ABE3980D55}" type="presOf" srcId="{41B2A5D9-CD69-4A82-B62D-2B8AD5F02FFD}" destId="{102A4011-6E1C-461B-A380-D53864EEF554}" srcOrd="0" destOrd="0" presId="urn:microsoft.com/office/officeart/2008/layout/HorizontalMultiLevelHierarchy"/>
    <dgm:cxn modelId="{99DE9C20-3C3E-402B-B97F-201637A8E548}" type="presOf" srcId="{A4DAE9E6-7045-4A73-9778-C89E8F71A30A}" destId="{ACE8EA54-D207-4320-87AB-804AF072AD83}" srcOrd="0" destOrd="0" presId="urn:microsoft.com/office/officeart/2008/layout/HorizontalMultiLevelHierarchy"/>
    <dgm:cxn modelId="{B9D8A025-8199-4CA6-ADE5-9B2CB29DDB47}" srcId="{1FC9F70C-5E3F-4707-A161-8BE1C871CA17}" destId="{5C50679D-2C12-4D6C-8DD6-906CA5116652}" srcOrd="0" destOrd="0" parTransId="{41B2A5D9-CD69-4A82-B62D-2B8AD5F02FFD}" sibTransId="{4C75F87B-4DAE-4CEB-86B6-ECCB9C68D857}"/>
    <dgm:cxn modelId="{D612A227-3CD9-495B-B21E-D4BB68FB6DF0}" type="presOf" srcId="{20AFD656-69D4-402F-A7D8-99709860F372}" destId="{F784E8AF-E7EB-46D1-BFC5-781388B8AF1B}" srcOrd="1" destOrd="0" presId="urn:microsoft.com/office/officeart/2008/layout/HorizontalMultiLevelHierarchy"/>
    <dgm:cxn modelId="{ADF6B729-0D3A-4772-92D5-75B33D28A9B7}" type="presOf" srcId="{1FC9F70C-5E3F-4707-A161-8BE1C871CA17}" destId="{8B0512B8-4031-4C4E-A887-5A583266D1A7}" srcOrd="0" destOrd="0" presId="urn:microsoft.com/office/officeart/2008/layout/HorizontalMultiLevelHierarchy"/>
    <dgm:cxn modelId="{602A2630-6DF4-48F6-AAEB-47DD3005122D}" type="presOf" srcId="{1A00BB16-E7A1-4439-A464-5BBF342A0AB6}" destId="{FE2AC4D8-6AD0-47FB-8E62-492362AED04E}" srcOrd="0" destOrd="0" presId="urn:microsoft.com/office/officeart/2008/layout/HorizontalMultiLevelHierarchy"/>
    <dgm:cxn modelId="{F9B1916B-0570-49C9-8224-3B192275AE20}" type="presOf" srcId="{F88BD7E6-9527-42F3-92CA-F3F0CEEAFD9D}" destId="{8D3BCF75-CAEB-425F-A5B4-DFA855DFCB46}" srcOrd="1" destOrd="0" presId="urn:microsoft.com/office/officeart/2008/layout/HorizontalMultiLevelHierarchy"/>
    <dgm:cxn modelId="{10D0606C-C48D-4DC7-B1EC-7755FD53A13F}" type="presOf" srcId="{20AFD656-69D4-402F-A7D8-99709860F372}" destId="{44D45CCB-7EEB-45F8-8B5D-67D509F9BF5C}" srcOrd="0" destOrd="0" presId="urn:microsoft.com/office/officeart/2008/layout/HorizontalMultiLevelHierarchy"/>
    <dgm:cxn modelId="{DC6D6175-64BB-4ED4-A1AB-2F6A6BB0CBD4}" type="presOf" srcId="{F88BD7E6-9527-42F3-92CA-F3F0CEEAFD9D}" destId="{3730DDB6-B70F-49C0-9864-90E85B28F869}"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942CF482-ADAF-401B-B9DF-6A6E3BECB937}" type="presOf" srcId="{066209D9-784E-4560-A293-1766F64424CE}" destId="{2FFEBA5A-6843-4213-B8CE-3F2A2C16DD34}" srcOrd="1" destOrd="0" presId="urn:microsoft.com/office/officeart/2008/layout/HorizontalMultiLevelHierarchy"/>
    <dgm:cxn modelId="{7E91B88D-77AB-4073-BC72-1AF3795ECF97}" srcId="{1FC9F70C-5E3F-4707-A161-8BE1C871CA17}" destId="{D077749D-E54F-4889-B95E-AE8EF80B3B65}" srcOrd="1" destOrd="0" parTransId="{066209D9-784E-4560-A293-1766F64424CE}" sibTransId="{085D22CA-DE98-49CC-A9FC-DFA1E71B5C6C}"/>
    <dgm:cxn modelId="{5EB3BD92-04D0-42E1-8441-547889E7ADF8}" srcId="{1FC9F70C-5E3F-4707-A161-8BE1C871CA17}" destId="{903C919B-C1E8-48D3-8068-A612E0D42D2A}" srcOrd="2" destOrd="0" parTransId="{F88BD7E6-9527-42F3-92CA-F3F0CEEAFD9D}" sibTransId="{6C7EA7EC-1905-49C8-93F8-EFF5D2CA8420}"/>
    <dgm:cxn modelId="{144614AE-15EA-43BE-88B5-A4FA9B1DD34C}" type="presOf" srcId="{5C50679D-2C12-4D6C-8DD6-906CA5116652}" destId="{C20AB309-6444-4067-A7FC-7B1B678A2EEF}" srcOrd="0" destOrd="0" presId="urn:microsoft.com/office/officeart/2008/layout/HorizontalMultiLevelHierarchy"/>
    <dgm:cxn modelId="{CDFC0CC4-EB4D-4B51-8699-4AEC0AFB50EB}" srcId="{A4DAE9E6-7045-4A73-9778-C89E8F71A30A}" destId="{1FC9F70C-5E3F-4707-A161-8BE1C871CA17}" srcOrd="0" destOrd="0" parTransId="{2F4E0966-43A3-42F1-B805-4590B7EE1B52}" sibTransId="{70DD8A4A-58BB-4BDE-825D-88D145ADF1DB}"/>
    <dgm:cxn modelId="{F9F457F0-ADDF-44E5-BFE9-DEF8EFA2741B}" type="presOf" srcId="{D077749D-E54F-4889-B95E-AE8EF80B3B65}" destId="{E155096D-B560-4CA0-BFB3-539300EFB475}" srcOrd="0" destOrd="0" presId="urn:microsoft.com/office/officeart/2008/layout/HorizontalMultiLevelHierarchy"/>
    <dgm:cxn modelId="{7779FFF7-24C8-4470-8565-D8055132FF1C}" type="presOf" srcId="{066209D9-784E-4560-A293-1766F64424CE}" destId="{84E39F58-76F2-4D16-92A4-8FA83CC9DAE2}" srcOrd="0" destOrd="0" presId="urn:microsoft.com/office/officeart/2008/layout/HorizontalMultiLevelHierarchy"/>
    <dgm:cxn modelId="{00817AFD-5EE8-4075-84C1-6BE737B3E846}" srcId="{1FC9F70C-5E3F-4707-A161-8BE1C871CA17}" destId="{1A00BB16-E7A1-4439-A464-5BBF342A0AB6}" srcOrd="3" destOrd="0" parTransId="{20AFD656-69D4-402F-A7D8-99709860F372}" sibTransId="{29C35EA1-CBA8-4B73-AD9F-65A265FC5B5D}"/>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9CF7954-B026-4D6E-9D84-A6EB6819409C}" type="presParOf" srcId="{95FA889C-CA7E-4F39-8EE2-F4496ACE0095}" destId="{102A4011-6E1C-461B-A380-D53864EEF554}" srcOrd="0"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1"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142EDA40-7CDE-4CB4-8BDA-2FD46D1B5FB3}" type="presParOf" srcId="{95FA889C-CA7E-4F39-8EE2-F4496ACE0095}" destId="{84E39F58-76F2-4D16-92A4-8FA83CC9DAE2}" srcOrd="2" destOrd="0" presId="urn:microsoft.com/office/officeart/2008/layout/HorizontalMultiLevelHierarchy"/>
    <dgm:cxn modelId="{ABCE8A79-3E0B-42FC-9509-9172421247D4}" type="presParOf" srcId="{84E39F58-76F2-4D16-92A4-8FA83CC9DAE2}" destId="{2FFEBA5A-6843-4213-B8CE-3F2A2C16DD34}" srcOrd="0" destOrd="0" presId="urn:microsoft.com/office/officeart/2008/layout/HorizontalMultiLevelHierarchy"/>
    <dgm:cxn modelId="{28A4BC87-6E60-434D-87BD-CFD55B700D75}" type="presParOf" srcId="{95FA889C-CA7E-4F39-8EE2-F4496ACE0095}" destId="{E66DE622-3B29-4C52-BBF7-1E3FF52A3835}" srcOrd="3" destOrd="0" presId="urn:microsoft.com/office/officeart/2008/layout/HorizontalMultiLevelHierarchy"/>
    <dgm:cxn modelId="{D514CCE0-C5F2-4601-96C7-6A8346DAE977}" type="presParOf" srcId="{E66DE622-3B29-4C52-BBF7-1E3FF52A3835}" destId="{E155096D-B560-4CA0-BFB3-539300EFB475}" srcOrd="0" destOrd="0" presId="urn:microsoft.com/office/officeart/2008/layout/HorizontalMultiLevelHierarchy"/>
    <dgm:cxn modelId="{4086D9D7-2050-414A-B285-3ABEF70381FD}" type="presParOf" srcId="{E66DE622-3B29-4C52-BBF7-1E3FF52A3835}" destId="{DC17A74B-ABF2-48D3-B7F0-F925FB4AFF7E}" srcOrd="1" destOrd="0" presId="urn:microsoft.com/office/officeart/2008/layout/HorizontalMultiLevelHierarchy"/>
    <dgm:cxn modelId="{26336E1B-75CC-4F3F-B79D-3AEAF7578004}" type="presParOf" srcId="{95FA889C-CA7E-4F39-8EE2-F4496ACE0095}" destId="{3730DDB6-B70F-49C0-9864-90E85B28F869}" srcOrd="4" destOrd="0" presId="urn:microsoft.com/office/officeart/2008/layout/HorizontalMultiLevelHierarchy"/>
    <dgm:cxn modelId="{610FDDD4-7214-4BB8-B2D1-AED65656F7BA}" type="presParOf" srcId="{3730DDB6-B70F-49C0-9864-90E85B28F869}" destId="{8D3BCF75-CAEB-425F-A5B4-DFA855DFCB46}" srcOrd="0" destOrd="0" presId="urn:microsoft.com/office/officeart/2008/layout/HorizontalMultiLevelHierarchy"/>
    <dgm:cxn modelId="{7A39C584-06E0-4569-AA3C-B91912077581}" type="presParOf" srcId="{95FA889C-CA7E-4F39-8EE2-F4496ACE0095}" destId="{E6C43999-E5FE-4D79-BFAA-D51D69F028B5}" srcOrd="5" destOrd="0" presId="urn:microsoft.com/office/officeart/2008/layout/HorizontalMultiLevelHierarchy"/>
    <dgm:cxn modelId="{4B1D4995-AD8E-477F-836C-C323244D7AE5}" type="presParOf" srcId="{E6C43999-E5FE-4D79-BFAA-D51D69F028B5}" destId="{08E494BF-9C2C-409B-8091-822EBB4E14C6}" srcOrd="0" destOrd="0" presId="urn:microsoft.com/office/officeart/2008/layout/HorizontalMultiLevelHierarchy"/>
    <dgm:cxn modelId="{29CA2807-99A7-45A1-AB72-53CC41CF3E96}" type="presParOf" srcId="{E6C43999-E5FE-4D79-BFAA-D51D69F028B5}" destId="{27F873EB-D8E3-446C-A55A-17B453668449}" srcOrd="1" destOrd="0" presId="urn:microsoft.com/office/officeart/2008/layout/HorizontalMultiLevelHierarchy"/>
    <dgm:cxn modelId="{1B39AC40-C1D4-4556-B043-84EED317C587}" type="presParOf" srcId="{95FA889C-CA7E-4F39-8EE2-F4496ACE0095}" destId="{44D45CCB-7EEB-45F8-8B5D-67D509F9BF5C}" srcOrd="6" destOrd="0" presId="urn:microsoft.com/office/officeart/2008/layout/HorizontalMultiLevelHierarchy"/>
    <dgm:cxn modelId="{58808D2E-CCEC-4A2A-8B78-938D1B53EA93}" type="presParOf" srcId="{44D45CCB-7EEB-45F8-8B5D-67D509F9BF5C}" destId="{F784E8AF-E7EB-46D1-BFC5-781388B8AF1B}" srcOrd="0" destOrd="0" presId="urn:microsoft.com/office/officeart/2008/layout/HorizontalMultiLevelHierarchy"/>
    <dgm:cxn modelId="{4B8FD10F-D535-4DD0-8370-C547141AE053}" type="presParOf" srcId="{95FA889C-CA7E-4F39-8EE2-F4496ACE0095}" destId="{71B91E61-4CFA-4CB6-AAE9-1138D21009B7}" srcOrd="7" destOrd="0" presId="urn:microsoft.com/office/officeart/2008/layout/HorizontalMultiLevelHierarchy"/>
    <dgm:cxn modelId="{E62D4645-075D-4FCC-89A1-1D984A70742E}" type="presParOf" srcId="{71B91E61-4CFA-4CB6-AAE9-1138D21009B7}" destId="{FE2AC4D8-6AD0-47FB-8E62-492362AED04E}" srcOrd="0" destOrd="0" presId="urn:microsoft.com/office/officeart/2008/layout/HorizontalMultiLevelHierarchy"/>
    <dgm:cxn modelId="{6E1598C5-8FFF-4367-8EB3-687CD5EDF2D2}" type="presParOf" srcId="{71B91E61-4CFA-4CB6-AAE9-1138D21009B7}" destId="{D6132193-A5B9-4F9F-AA27-B1D58DCDF2F9}" srcOrd="1" destOrd="0" presId="urn:microsoft.com/office/officeart/2008/layout/HorizontalMultiLevelHierarchy"/>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2_2" csCatId="accent2" phldr="1"/>
      <dgm:spPr/>
      <dgm:t>
        <a:bodyPr/>
        <a:lstStyle/>
        <a:p>
          <a:endParaRPr lang="en-US"/>
        </a:p>
      </dgm:t>
    </dgm:pt>
    <dgm:pt modelId="{1FC9F70C-5E3F-4707-A161-8BE1C871CA17}">
      <dgm:prSet phldrT="[Text]"/>
      <dgm:spPr/>
      <dgm:t>
        <a:bodyPr/>
        <a:lstStyle/>
        <a:p>
          <a:r>
            <a:rPr lang="en-US"/>
            <a:t>People</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5C50679D-2C12-4D6C-8DD6-906CA5116652}">
      <dgm:prSet phldrT="[Text]"/>
      <dgm:spPr>
        <a:solidFill>
          <a:srgbClr val="7030A0"/>
        </a:solidFill>
        <a:ln>
          <a:solidFill>
            <a:srgbClr val="7030A0"/>
          </a:solidFill>
        </a:ln>
      </dgm:spPr>
      <dgm:t>
        <a:bodyPr/>
        <a:lstStyle/>
        <a:p>
          <a:r>
            <a:rPr lang="en-US"/>
            <a:t>Relationship with Key Partners (7 Subjects)</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D077749D-E54F-4889-B95E-AE8EF80B3B65}">
      <dgm:prSet phldrT="[Text]"/>
      <dgm:spPr>
        <a:solidFill>
          <a:srgbClr val="7030A0"/>
        </a:solidFill>
        <a:ln>
          <a:solidFill>
            <a:srgbClr val="7030A0"/>
          </a:solidFill>
        </a:ln>
      </dgm:spPr>
      <dgm:t>
        <a:bodyPr/>
        <a:lstStyle/>
        <a:p>
          <a:r>
            <a:rPr lang="en-US"/>
            <a:t>Knowledge of Business and Tech Environment</a:t>
          </a:r>
        </a:p>
      </dgm:t>
    </dgm:pt>
    <dgm:pt modelId="{066209D9-784E-4560-A293-1766F64424CE}" type="parTrans" cxnId="{7E91B88D-77AB-4073-BC72-1AF3795ECF97}">
      <dgm:prSet/>
      <dgm:spPr/>
      <dgm:t>
        <a:bodyPr/>
        <a:lstStyle/>
        <a:p>
          <a:endParaRPr lang="en-US"/>
        </a:p>
      </dgm:t>
    </dgm:pt>
    <dgm:pt modelId="{085D22CA-DE98-49CC-A9FC-DFA1E71B5C6C}" type="sibTrans" cxnId="{7E91B88D-77AB-4073-BC72-1AF3795ECF97}">
      <dgm:prSet/>
      <dgm:spPr/>
      <dgm:t>
        <a:bodyPr/>
        <a:lstStyle/>
        <a:p>
          <a:endParaRPr lang="en-US"/>
        </a:p>
      </dgm:t>
    </dgm:pt>
    <dgm:pt modelId="{903C919B-C1E8-48D3-8068-A612E0D42D2A}">
      <dgm:prSet phldrT="[Text]"/>
      <dgm:spPr/>
      <dgm:t>
        <a:bodyPr/>
        <a:lstStyle/>
        <a:p>
          <a:r>
            <a:rPr lang="en-US"/>
            <a:t>Operational Capability</a:t>
          </a:r>
        </a:p>
      </dgm:t>
    </dgm:pt>
    <dgm:pt modelId="{F88BD7E6-9527-42F3-92CA-F3F0CEEAFD9D}" type="parTrans" cxnId="{5EB3BD92-04D0-42E1-8441-547889E7ADF8}">
      <dgm:prSet/>
      <dgm:spPr/>
      <dgm:t>
        <a:bodyPr/>
        <a:lstStyle/>
        <a:p>
          <a:endParaRPr lang="en-US"/>
        </a:p>
      </dgm:t>
    </dgm:pt>
    <dgm:pt modelId="{6C7EA7EC-1905-49C8-93F8-EFF5D2CA8420}" type="sibTrans" cxnId="{5EB3BD92-04D0-42E1-8441-547889E7ADF8}">
      <dgm:prSet/>
      <dgm:spPr/>
      <dgm:t>
        <a:bodyPr/>
        <a:lstStyle/>
        <a:p>
          <a:endParaRPr lang="en-US"/>
        </a:p>
      </dgm:t>
    </dgm:pt>
    <dgm:pt modelId="{1A00BB16-E7A1-4439-A464-5BBF342A0AB6}">
      <dgm:prSet phldrT="[Text]"/>
      <dgm:spPr/>
      <dgm:t>
        <a:bodyPr/>
        <a:lstStyle/>
        <a:p>
          <a:r>
            <a:rPr lang="en-US"/>
            <a:t>Development Capability</a:t>
          </a:r>
        </a:p>
      </dgm:t>
    </dgm:pt>
    <dgm:pt modelId="{20AFD656-69D4-402F-A7D8-99709860F372}" type="parTrans" cxnId="{00817AFD-5EE8-4075-84C1-6BE737B3E846}">
      <dgm:prSet/>
      <dgm:spPr/>
      <dgm:t>
        <a:bodyPr/>
        <a:lstStyle/>
        <a:p>
          <a:endParaRPr lang="en-US"/>
        </a:p>
      </dgm:t>
    </dgm:pt>
    <dgm:pt modelId="{29C35EA1-CBA8-4B73-AD9F-65A265FC5B5D}" type="sibTrans" cxnId="{00817AFD-5EE8-4075-84C1-6BE737B3E846}">
      <dgm:prSet/>
      <dgm:spPr/>
      <dgm:t>
        <a:bodyPr/>
        <a:lstStyle/>
        <a:p>
          <a:endParaRPr lang="en-US"/>
        </a:p>
      </dgm:t>
    </dgm:pt>
    <dgm:pt modelId="{C99D81C9-A11F-4BF3-A844-02035373FF79}">
      <dgm:prSet phldrT="[Text]"/>
      <dgm:spPr>
        <a:solidFill>
          <a:srgbClr val="7030A0"/>
        </a:solidFill>
        <a:ln>
          <a:solidFill>
            <a:srgbClr val="7030A0"/>
          </a:solidFill>
        </a:ln>
      </dgm:spPr>
      <dgm:t>
        <a:bodyPr/>
        <a:lstStyle/>
        <a:p>
          <a:r>
            <a:rPr lang="en-US"/>
            <a:t>Training and Skill Development</a:t>
          </a:r>
        </a:p>
      </dgm:t>
    </dgm:pt>
    <dgm:pt modelId="{DD4DBBB1-1CC0-43CC-98D0-0B90132DABEF}" type="parTrans" cxnId="{D7C78D0A-17EA-4861-AAA5-8434FA2C0D2F}">
      <dgm:prSet/>
      <dgm:spPr/>
      <dgm:t>
        <a:bodyPr/>
        <a:lstStyle/>
        <a:p>
          <a:endParaRPr lang="en-US"/>
        </a:p>
      </dgm:t>
    </dgm:pt>
    <dgm:pt modelId="{3C6CFE46-62DA-462F-A73F-E5AEBFBF6F3F}" type="sibTrans" cxnId="{D7C78D0A-17EA-4861-AAA5-8434FA2C0D2F}">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102A4011-6E1C-461B-A380-D53864EEF554}" type="pres">
      <dgm:prSet presAssocID="{41B2A5D9-CD69-4A82-B62D-2B8AD5F02FFD}" presName="conn2-1" presStyleLbl="parChTrans1D2" presStyleIdx="0" presStyleCnt="5"/>
      <dgm:spPr/>
    </dgm:pt>
    <dgm:pt modelId="{46D6D9D8-DF81-47D2-828C-FD5555B9EC28}" type="pres">
      <dgm:prSet presAssocID="{41B2A5D9-CD69-4A82-B62D-2B8AD5F02FFD}" presName="connTx" presStyleLbl="parChTrans1D2" presStyleIdx="0" presStyleCnt="5"/>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0" presStyleCnt="5">
        <dgm:presLayoutVars>
          <dgm:chPref val="3"/>
        </dgm:presLayoutVars>
      </dgm:prSet>
      <dgm:spPr/>
    </dgm:pt>
    <dgm:pt modelId="{2BECD056-3649-4751-B7ED-0C9A38152BE5}" type="pres">
      <dgm:prSet presAssocID="{5C50679D-2C12-4D6C-8DD6-906CA5116652}" presName="level3hierChild" presStyleCnt="0"/>
      <dgm:spPr/>
    </dgm:pt>
    <dgm:pt modelId="{84E39F58-76F2-4D16-92A4-8FA83CC9DAE2}" type="pres">
      <dgm:prSet presAssocID="{066209D9-784E-4560-A293-1766F64424CE}" presName="conn2-1" presStyleLbl="parChTrans1D2" presStyleIdx="1" presStyleCnt="5"/>
      <dgm:spPr/>
    </dgm:pt>
    <dgm:pt modelId="{2FFEBA5A-6843-4213-B8CE-3F2A2C16DD34}" type="pres">
      <dgm:prSet presAssocID="{066209D9-784E-4560-A293-1766F64424CE}" presName="connTx" presStyleLbl="parChTrans1D2" presStyleIdx="1" presStyleCnt="5"/>
      <dgm:spPr/>
    </dgm:pt>
    <dgm:pt modelId="{E66DE622-3B29-4C52-BBF7-1E3FF52A3835}" type="pres">
      <dgm:prSet presAssocID="{D077749D-E54F-4889-B95E-AE8EF80B3B65}" presName="root2" presStyleCnt="0"/>
      <dgm:spPr/>
    </dgm:pt>
    <dgm:pt modelId="{E155096D-B560-4CA0-BFB3-539300EFB475}" type="pres">
      <dgm:prSet presAssocID="{D077749D-E54F-4889-B95E-AE8EF80B3B65}" presName="LevelTwoTextNode" presStyleLbl="node2" presStyleIdx="1" presStyleCnt="5">
        <dgm:presLayoutVars>
          <dgm:chPref val="3"/>
        </dgm:presLayoutVars>
      </dgm:prSet>
      <dgm:spPr/>
    </dgm:pt>
    <dgm:pt modelId="{DC17A74B-ABF2-48D3-B7F0-F925FB4AFF7E}" type="pres">
      <dgm:prSet presAssocID="{D077749D-E54F-4889-B95E-AE8EF80B3B65}" presName="level3hierChild" presStyleCnt="0"/>
      <dgm:spPr/>
    </dgm:pt>
    <dgm:pt modelId="{3730DDB6-B70F-49C0-9864-90E85B28F869}" type="pres">
      <dgm:prSet presAssocID="{F88BD7E6-9527-42F3-92CA-F3F0CEEAFD9D}" presName="conn2-1" presStyleLbl="parChTrans1D2" presStyleIdx="2" presStyleCnt="5"/>
      <dgm:spPr/>
    </dgm:pt>
    <dgm:pt modelId="{8D3BCF75-CAEB-425F-A5B4-DFA855DFCB46}" type="pres">
      <dgm:prSet presAssocID="{F88BD7E6-9527-42F3-92CA-F3F0CEEAFD9D}" presName="connTx" presStyleLbl="parChTrans1D2" presStyleIdx="2" presStyleCnt="5"/>
      <dgm:spPr/>
    </dgm:pt>
    <dgm:pt modelId="{E6C43999-E5FE-4D79-BFAA-D51D69F028B5}" type="pres">
      <dgm:prSet presAssocID="{903C919B-C1E8-48D3-8068-A612E0D42D2A}" presName="root2" presStyleCnt="0"/>
      <dgm:spPr/>
    </dgm:pt>
    <dgm:pt modelId="{08E494BF-9C2C-409B-8091-822EBB4E14C6}" type="pres">
      <dgm:prSet presAssocID="{903C919B-C1E8-48D3-8068-A612E0D42D2A}" presName="LevelTwoTextNode" presStyleLbl="node2" presStyleIdx="2" presStyleCnt="5">
        <dgm:presLayoutVars>
          <dgm:chPref val="3"/>
        </dgm:presLayoutVars>
      </dgm:prSet>
      <dgm:spPr/>
    </dgm:pt>
    <dgm:pt modelId="{27F873EB-D8E3-446C-A55A-17B453668449}" type="pres">
      <dgm:prSet presAssocID="{903C919B-C1E8-48D3-8068-A612E0D42D2A}" presName="level3hierChild" presStyleCnt="0"/>
      <dgm:spPr/>
    </dgm:pt>
    <dgm:pt modelId="{44D45CCB-7EEB-45F8-8B5D-67D509F9BF5C}" type="pres">
      <dgm:prSet presAssocID="{20AFD656-69D4-402F-A7D8-99709860F372}" presName="conn2-1" presStyleLbl="parChTrans1D2" presStyleIdx="3" presStyleCnt="5"/>
      <dgm:spPr/>
    </dgm:pt>
    <dgm:pt modelId="{F784E8AF-E7EB-46D1-BFC5-781388B8AF1B}" type="pres">
      <dgm:prSet presAssocID="{20AFD656-69D4-402F-A7D8-99709860F372}" presName="connTx" presStyleLbl="parChTrans1D2" presStyleIdx="3" presStyleCnt="5"/>
      <dgm:spPr/>
    </dgm:pt>
    <dgm:pt modelId="{71B91E61-4CFA-4CB6-AAE9-1138D21009B7}" type="pres">
      <dgm:prSet presAssocID="{1A00BB16-E7A1-4439-A464-5BBF342A0AB6}" presName="root2" presStyleCnt="0"/>
      <dgm:spPr/>
    </dgm:pt>
    <dgm:pt modelId="{FE2AC4D8-6AD0-47FB-8E62-492362AED04E}" type="pres">
      <dgm:prSet presAssocID="{1A00BB16-E7A1-4439-A464-5BBF342A0AB6}" presName="LevelTwoTextNode" presStyleLbl="node2" presStyleIdx="3" presStyleCnt="5">
        <dgm:presLayoutVars>
          <dgm:chPref val="3"/>
        </dgm:presLayoutVars>
      </dgm:prSet>
      <dgm:spPr/>
    </dgm:pt>
    <dgm:pt modelId="{D6132193-A5B9-4F9F-AA27-B1D58DCDF2F9}" type="pres">
      <dgm:prSet presAssocID="{1A00BB16-E7A1-4439-A464-5BBF342A0AB6}" presName="level3hierChild" presStyleCnt="0"/>
      <dgm:spPr/>
    </dgm:pt>
    <dgm:pt modelId="{5F8F028F-41B8-47D0-B11F-14AE59403CEE}" type="pres">
      <dgm:prSet presAssocID="{DD4DBBB1-1CC0-43CC-98D0-0B90132DABEF}" presName="conn2-1" presStyleLbl="parChTrans1D2" presStyleIdx="4" presStyleCnt="5"/>
      <dgm:spPr/>
    </dgm:pt>
    <dgm:pt modelId="{43A6DB07-0CDE-43A8-902B-88B95456159A}" type="pres">
      <dgm:prSet presAssocID="{DD4DBBB1-1CC0-43CC-98D0-0B90132DABEF}" presName="connTx" presStyleLbl="parChTrans1D2" presStyleIdx="4" presStyleCnt="5"/>
      <dgm:spPr/>
    </dgm:pt>
    <dgm:pt modelId="{8181F176-257A-44AD-9631-4BBC71517050}" type="pres">
      <dgm:prSet presAssocID="{C99D81C9-A11F-4BF3-A844-02035373FF79}" presName="root2" presStyleCnt="0"/>
      <dgm:spPr/>
    </dgm:pt>
    <dgm:pt modelId="{8EABB008-99F3-45DC-96A7-E63CAA58A2CE}" type="pres">
      <dgm:prSet presAssocID="{C99D81C9-A11F-4BF3-A844-02035373FF79}" presName="LevelTwoTextNode" presStyleLbl="node2" presStyleIdx="4" presStyleCnt="5">
        <dgm:presLayoutVars>
          <dgm:chPref val="3"/>
        </dgm:presLayoutVars>
      </dgm:prSet>
      <dgm:spPr/>
    </dgm:pt>
    <dgm:pt modelId="{676FB0A9-8A68-4324-B81E-F9C29F188642}" type="pres">
      <dgm:prSet presAssocID="{C99D81C9-A11F-4BF3-A844-02035373FF79}" presName="level3hierChild" presStyleCnt="0"/>
      <dgm:spPr/>
    </dgm:pt>
  </dgm:ptLst>
  <dgm:cxnLst>
    <dgm:cxn modelId="{D7C78D0A-17EA-4861-AAA5-8434FA2C0D2F}" srcId="{1FC9F70C-5E3F-4707-A161-8BE1C871CA17}" destId="{C99D81C9-A11F-4BF3-A844-02035373FF79}" srcOrd="4" destOrd="0" parTransId="{DD4DBBB1-1CC0-43CC-98D0-0B90132DABEF}" sibTransId="{3C6CFE46-62DA-462F-A73F-E5AEBFBF6F3F}"/>
    <dgm:cxn modelId="{A7BDA00A-3313-4AAE-B96E-2D8F91A9F4A0}" type="presOf" srcId="{903C919B-C1E8-48D3-8068-A612E0D42D2A}" destId="{08E494BF-9C2C-409B-8091-822EBB4E14C6}" srcOrd="0" destOrd="0" presId="urn:microsoft.com/office/officeart/2008/layout/HorizontalMultiLevelHierarchy"/>
    <dgm:cxn modelId="{1C6CBA0A-074C-4DAA-8778-DBCEC55B7DC7}" type="presOf" srcId="{DD4DBBB1-1CC0-43CC-98D0-0B90132DABEF}" destId="{43A6DB07-0CDE-43A8-902B-88B95456159A}" srcOrd="1" destOrd="0" presId="urn:microsoft.com/office/officeart/2008/layout/HorizontalMultiLevelHierarchy"/>
    <dgm:cxn modelId="{B4F3060C-A092-48FD-B314-51ABE3980D55}" type="presOf" srcId="{41B2A5D9-CD69-4A82-B62D-2B8AD5F02FFD}" destId="{102A4011-6E1C-461B-A380-D53864EEF554}" srcOrd="0" destOrd="0" presId="urn:microsoft.com/office/officeart/2008/layout/HorizontalMultiLevelHierarchy"/>
    <dgm:cxn modelId="{99DE9C20-3C3E-402B-B97F-201637A8E548}" type="presOf" srcId="{A4DAE9E6-7045-4A73-9778-C89E8F71A30A}" destId="{ACE8EA54-D207-4320-87AB-804AF072AD83}" srcOrd="0" destOrd="0" presId="urn:microsoft.com/office/officeart/2008/layout/HorizontalMultiLevelHierarchy"/>
    <dgm:cxn modelId="{B9D8A025-8199-4CA6-ADE5-9B2CB29DDB47}" srcId="{1FC9F70C-5E3F-4707-A161-8BE1C871CA17}" destId="{5C50679D-2C12-4D6C-8DD6-906CA5116652}" srcOrd="0" destOrd="0" parTransId="{41B2A5D9-CD69-4A82-B62D-2B8AD5F02FFD}" sibTransId="{4C75F87B-4DAE-4CEB-86B6-ECCB9C68D857}"/>
    <dgm:cxn modelId="{D612A227-3CD9-495B-B21E-D4BB68FB6DF0}" type="presOf" srcId="{20AFD656-69D4-402F-A7D8-99709860F372}" destId="{F784E8AF-E7EB-46D1-BFC5-781388B8AF1B}" srcOrd="1" destOrd="0" presId="urn:microsoft.com/office/officeart/2008/layout/HorizontalMultiLevelHierarchy"/>
    <dgm:cxn modelId="{ADF6B729-0D3A-4772-92D5-75B33D28A9B7}" type="presOf" srcId="{1FC9F70C-5E3F-4707-A161-8BE1C871CA17}" destId="{8B0512B8-4031-4C4E-A887-5A583266D1A7}" srcOrd="0" destOrd="0" presId="urn:microsoft.com/office/officeart/2008/layout/HorizontalMultiLevelHierarchy"/>
    <dgm:cxn modelId="{602A2630-6DF4-48F6-AAEB-47DD3005122D}" type="presOf" srcId="{1A00BB16-E7A1-4439-A464-5BBF342A0AB6}" destId="{FE2AC4D8-6AD0-47FB-8E62-492362AED04E}" srcOrd="0" destOrd="0" presId="urn:microsoft.com/office/officeart/2008/layout/HorizontalMultiLevelHierarchy"/>
    <dgm:cxn modelId="{F9B1916B-0570-49C9-8224-3B192275AE20}" type="presOf" srcId="{F88BD7E6-9527-42F3-92CA-F3F0CEEAFD9D}" destId="{8D3BCF75-CAEB-425F-A5B4-DFA855DFCB46}" srcOrd="1" destOrd="0" presId="urn:microsoft.com/office/officeart/2008/layout/HorizontalMultiLevelHierarchy"/>
    <dgm:cxn modelId="{10D0606C-C48D-4DC7-B1EC-7755FD53A13F}" type="presOf" srcId="{20AFD656-69D4-402F-A7D8-99709860F372}" destId="{44D45CCB-7EEB-45F8-8B5D-67D509F9BF5C}" srcOrd="0" destOrd="0" presId="urn:microsoft.com/office/officeart/2008/layout/HorizontalMultiLevelHierarchy"/>
    <dgm:cxn modelId="{DC6D6175-64BB-4ED4-A1AB-2F6A6BB0CBD4}" type="presOf" srcId="{F88BD7E6-9527-42F3-92CA-F3F0CEEAFD9D}" destId="{3730DDB6-B70F-49C0-9864-90E85B28F869}"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942CF482-ADAF-401B-B9DF-6A6E3BECB937}" type="presOf" srcId="{066209D9-784E-4560-A293-1766F64424CE}" destId="{2FFEBA5A-6843-4213-B8CE-3F2A2C16DD34}" srcOrd="1" destOrd="0" presId="urn:microsoft.com/office/officeart/2008/layout/HorizontalMultiLevelHierarchy"/>
    <dgm:cxn modelId="{7E91B88D-77AB-4073-BC72-1AF3795ECF97}" srcId="{1FC9F70C-5E3F-4707-A161-8BE1C871CA17}" destId="{D077749D-E54F-4889-B95E-AE8EF80B3B65}" srcOrd="1" destOrd="0" parTransId="{066209D9-784E-4560-A293-1766F64424CE}" sibTransId="{085D22CA-DE98-49CC-A9FC-DFA1E71B5C6C}"/>
    <dgm:cxn modelId="{5EB3BD92-04D0-42E1-8441-547889E7ADF8}" srcId="{1FC9F70C-5E3F-4707-A161-8BE1C871CA17}" destId="{903C919B-C1E8-48D3-8068-A612E0D42D2A}" srcOrd="2" destOrd="0" parTransId="{F88BD7E6-9527-42F3-92CA-F3F0CEEAFD9D}" sibTransId="{6C7EA7EC-1905-49C8-93F8-EFF5D2CA8420}"/>
    <dgm:cxn modelId="{D7DDF69A-0176-48CA-BCA5-0F18C8C3CC0D}" type="presOf" srcId="{DD4DBBB1-1CC0-43CC-98D0-0B90132DABEF}" destId="{5F8F028F-41B8-47D0-B11F-14AE59403CEE}" srcOrd="0" destOrd="0" presId="urn:microsoft.com/office/officeart/2008/layout/HorizontalMultiLevelHierarchy"/>
    <dgm:cxn modelId="{144614AE-15EA-43BE-88B5-A4FA9B1DD34C}" type="presOf" srcId="{5C50679D-2C12-4D6C-8DD6-906CA5116652}" destId="{C20AB309-6444-4067-A7FC-7B1B678A2EEF}" srcOrd="0" destOrd="0" presId="urn:microsoft.com/office/officeart/2008/layout/HorizontalMultiLevelHierarchy"/>
    <dgm:cxn modelId="{70C543B2-D4D4-499B-9E30-A6077617D541}" type="presOf" srcId="{C99D81C9-A11F-4BF3-A844-02035373FF79}" destId="{8EABB008-99F3-45DC-96A7-E63CAA58A2CE}" srcOrd="0" destOrd="0" presId="urn:microsoft.com/office/officeart/2008/layout/HorizontalMultiLevelHierarchy"/>
    <dgm:cxn modelId="{CDFC0CC4-EB4D-4B51-8699-4AEC0AFB50EB}" srcId="{A4DAE9E6-7045-4A73-9778-C89E8F71A30A}" destId="{1FC9F70C-5E3F-4707-A161-8BE1C871CA17}" srcOrd="0" destOrd="0" parTransId="{2F4E0966-43A3-42F1-B805-4590B7EE1B52}" sibTransId="{70DD8A4A-58BB-4BDE-825D-88D145ADF1DB}"/>
    <dgm:cxn modelId="{F9F457F0-ADDF-44E5-BFE9-DEF8EFA2741B}" type="presOf" srcId="{D077749D-E54F-4889-B95E-AE8EF80B3B65}" destId="{E155096D-B560-4CA0-BFB3-539300EFB475}" srcOrd="0" destOrd="0" presId="urn:microsoft.com/office/officeart/2008/layout/HorizontalMultiLevelHierarchy"/>
    <dgm:cxn modelId="{7779FFF7-24C8-4470-8565-D8055132FF1C}" type="presOf" srcId="{066209D9-784E-4560-A293-1766F64424CE}" destId="{84E39F58-76F2-4D16-92A4-8FA83CC9DAE2}" srcOrd="0" destOrd="0" presId="urn:microsoft.com/office/officeart/2008/layout/HorizontalMultiLevelHierarchy"/>
    <dgm:cxn modelId="{00817AFD-5EE8-4075-84C1-6BE737B3E846}" srcId="{1FC9F70C-5E3F-4707-A161-8BE1C871CA17}" destId="{1A00BB16-E7A1-4439-A464-5BBF342A0AB6}" srcOrd="3" destOrd="0" parTransId="{20AFD656-69D4-402F-A7D8-99709860F372}" sibTransId="{29C35EA1-CBA8-4B73-AD9F-65A265FC5B5D}"/>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9CF7954-B026-4D6E-9D84-A6EB6819409C}" type="presParOf" srcId="{95FA889C-CA7E-4F39-8EE2-F4496ACE0095}" destId="{102A4011-6E1C-461B-A380-D53864EEF554}" srcOrd="0"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1"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142EDA40-7CDE-4CB4-8BDA-2FD46D1B5FB3}" type="presParOf" srcId="{95FA889C-CA7E-4F39-8EE2-F4496ACE0095}" destId="{84E39F58-76F2-4D16-92A4-8FA83CC9DAE2}" srcOrd="2" destOrd="0" presId="urn:microsoft.com/office/officeart/2008/layout/HorizontalMultiLevelHierarchy"/>
    <dgm:cxn modelId="{ABCE8A79-3E0B-42FC-9509-9172421247D4}" type="presParOf" srcId="{84E39F58-76F2-4D16-92A4-8FA83CC9DAE2}" destId="{2FFEBA5A-6843-4213-B8CE-3F2A2C16DD34}" srcOrd="0" destOrd="0" presId="urn:microsoft.com/office/officeart/2008/layout/HorizontalMultiLevelHierarchy"/>
    <dgm:cxn modelId="{28A4BC87-6E60-434D-87BD-CFD55B700D75}" type="presParOf" srcId="{95FA889C-CA7E-4F39-8EE2-F4496ACE0095}" destId="{E66DE622-3B29-4C52-BBF7-1E3FF52A3835}" srcOrd="3" destOrd="0" presId="urn:microsoft.com/office/officeart/2008/layout/HorizontalMultiLevelHierarchy"/>
    <dgm:cxn modelId="{D514CCE0-C5F2-4601-96C7-6A8346DAE977}" type="presParOf" srcId="{E66DE622-3B29-4C52-BBF7-1E3FF52A3835}" destId="{E155096D-B560-4CA0-BFB3-539300EFB475}" srcOrd="0" destOrd="0" presId="urn:microsoft.com/office/officeart/2008/layout/HorizontalMultiLevelHierarchy"/>
    <dgm:cxn modelId="{4086D9D7-2050-414A-B285-3ABEF70381FD}" type="presParOf" srcId="{E66DE622-3B29-4C52-BBF7-1E3FF52A3835}" destId="{DC17A74B-ABF2-48D3-B7F0-F925FB4AFF7E}" srcOrd="1" destOrd="0" presId="urn:microsoft.com/office/officeart/2008/layout/HorizontalMultiLevelHierarchy"/>
    <dgm:cxn modelId="{26336E1B-75CC-4F3F-B79D-3AEAF7578004}" type="presParOf" srcId="{95FA889C-CA7E-4F39-8EE2-F4496ACE0095}" destId="{3730DDB6-B70F-49C0-9864-90E85B28F869}" srcOrd="4" destOrd="0" presId="urn:microsoft.com/office/officeart/2008/layout/HorizontalMultiLevelHierarchy"/>
    <dgm:cxn modelId="{610FDDD4-7214-4BB8-B2D1-AED65656F7BA}" type="presParOf" srcId="{3730DDB6-B70F-49C0-9864-90E85B28F869}" destId="{8D3BCF75-CAEB-425F-A5B4-DFA855DFCB46}" srcOrd="0" destOrd="0" presId="urn:microsoft.com/office/officeart/2008/layout/HorizontalMultiLevelHierarchy"/>
    <dgm:cxn modelId="{7A39C584-06E0-4569-AA3C-B91912077581}" type="presParOf" srcId="{95FA889C-CA7E-4F39-8EE2-F4496ACE0095}" destId="{E6C43999-E5FE-4D79-BFAA-D51D69F028B5}" srcOrd="5" destOrd="0" presId="urn:microsoft.com/office/officeart/2008/layout/HorizontalMultiLevelHierarchy"/>
    <dgm:cxn modelId="{4B1D4995-AD8E-477F-836C-C323244D7AE5}" type="presParOf" srcId="{E6C43999-E5FE-4D79-BFAA-D51D69F028B5}" destId="{08E494BF-9C2C-409B-8091-822EBB4E14C6}" srcOrd="0" destOrd="0" presId="urn:microsoft.com/office/officeart/2008/layout/HorizontalMultiLevelHierarchy"/>
    <dgm:cxn modelId="{29CA2807-99A7-45A1-AB72-53CC41CF3E96}" type="presParOf" srcId="{E6C43999-E5FE-4D79-BFAA-D51D69F028B5}" destId="{27F873EB-D8E3-446C-A55A-17B453668449}" srcOrd="1" destOrd="0" presId="urn:microsoft.com/office/officeart/2008/layout/HorizontalMultiLevelHierarchy"/>
    <dgm:cxn modelId="{1B39AC40-C1D4-4556-B043-84EED317C587}" type="presParOf" srcId="{95FA889C-CA7E-4F39-8EE2-F4496ACE0095}" destId="{44D45CCB-7EEB-45F8-8B5D-67D509F9BF5C}" srcOrd="6" destOrd="0" presId="urn:microsoft.com/office/officeart/2008/layout/HorizontalMultiLevelHierarchy"/>
    <dgm:cxn modelId="{58808D2E-CCEC-4A2A-8B78-938D1B53EA93}" type="presParOf" srcId="{44D45CCB-7EEB-45F8-8B5D-67D509F9BF5C}" destId="{F784E8AF-E7EB-46D1-BFC5-781388B8AF1B}" srcOrd="0" destOrd="0" presId="urn:microsoft.com/office/officeart/2008/layout/HorizontalMultiLevelHierarchy"/>
    <dgm:cxn modelId="{4B8FD10F-D535-4DD0-8370-C547141AE053}" type="presParOf" srcId="{95FA889C-CA7E-4F39-8EE2-F4496ACE0095}" destId="{71B91E61-4CFA-4CB6-AAE9-1138D21009B7}" srcOrd="7" destOrd="0" presId="urn:microsoft.com/office/officeart/2008/layout/HorizontalMultiLevelHierarchy"/>
    <dgm:cxn modelId="{E62D4645-075D-4FCC-89A1-1D984A70742E}" type="presParOf" srcId="{71B91E61-4CFA-4CB6-AAE9-1138D21009B7}" destId="{FE2AC4D8-6AD0-47FB-8E62-492362AED04E}" srcOrd="0" destOrd="0" presId="urn:microsoft.com/office/officeart/2008/layout/HorizontalMultiLevelHierarchy"/>
    <dgm:cxn modelId="{6E1598C5-8FFF-4367-8EB3-687CD5EDF2D2}" type="presParOf" srcId="{71B91E61-4CFA-4CB6-AAE9-1138D21009B7}" destId="{D6132193-A5B9-4F9F-AA27-B1D58DCDF2F9}" srcOrd="1" destOrd="0" presId="urn:microsoft.com/office/officeart/2008/layout/HorizontalMultiLevelHierarchy"/>
    <dgm:cxn modelId="{42F4DE7E-1DE2-494B-9EA4-55E38FABDA7F}" type="presParOf" srcId="{95FA889C-CA7E-4F39-8EE2-F4496ACE0095}" destId="{5F8F028F-41B8-47D0-B11F-14AE59403CEE}" srcOrd="8" destOrd="0" presId="urn:microsoft.com/office/officeart/2008/layout/HorizontalMultiLevelHierarchy"/>
    <dgm:cxn modelId="{BF80EB4F-80E7-4F83-8B06-56DC21C9FA20}" type="presParOf" srcId="{5F8F028F-41B8-47D0-B11F-14AE59403CEE}" destId="{43A6DB07-0CDE-43A8-902B-88B95456159A}" srcOrd="0" destOrd="0" presId="urn:microsoft.com/office/officeart/2008/layout/HorizontalMultiLevelHierarchy"/>
    <dgm:cxn modelId="{99E9D2A4-2902-459D-AEB5-1D8DB442E44B}" type="presParOf" srcId="{95FA889C-CA7E-4F39-8EE2-F4496ACE0095}" destId="{8181F176-257A-44AD-9631-4BBC71517050}" srcOrd="9" destOrd="0" presId="urn:microsoft.com/office/officeart/2008/layout/HorizontalMultiLevelHierarchy"/>
    <dgm:cxn modelId="{28487942-9F80-4505-8CEF-1F278629EB6C}" type="presParOf" srcId="{8181F176-257A-44AD-9631-4BBC71517050}" destId="{8EABB008-99F3-45DC-96A7-E63CAA58A2CE}" srcOrd="0" destOrd="0" presId="urn:microsoft.com/office/officeart/2008/layout/HorizontalMultiLevelHierarchy"/>
    <dgm:cxn modelId="{17C160CF-FE63-4337-87B9-F88A41FB7CDD}" type="presParOf" srcId="{8181F176-257A-44AD-9631-4BBC71517050}" destId="{676FB0A9-8A68-4324-B81E-F9C29F188642}" srcOrd="1" destOrd="0" presId="urn:microsoft.com/office/officeart/2008/layout/HorizontalMultiLevelHierarchy"/>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3_5" csCatId="accent3" phldr="1"/>
      <dgm:spPr/>
      <dgm:t>
        <a:bodyPr/>
        <a:lstStyle/>
        <a:p>
          <a:endParaRPr lang="en-US"/>
        </a:p>
      </dgm:t>
    </dgm:pt>
    <dgm:pt modelId="{1FC9F70C-5E3F-4707-A161-8BE1C871CA17}">
      <dgm:prSet phldrT="[Text]"/>
      <dgm:spPr/>
      <dgm:t>
        <a:bodyPr/>
        <a:lstStyle/>
        <a:p>
          <a:r>
            <a:rPr lang="en-US"/>
            <a:t>Processes</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30EC2CB8-B3BE-44AA-B442-112E4F3CF186}">
      <dgm:prSet phldrT="[Text]"/>
      <dgm:spPr/>
      <dgm:t>
        <a:bodyPr/>
        <a:lstStyle/>
        <a:p>
          <a:r>
            <a:rPr lang="en-US"/>
            <a:t>Continuous Improvement</a:t>
          </a:r>
        </a:p>
      </dgm:t>
    </dgm:pt>
    <dgm:pt modelId="{25BFB2F9-B4BD-43CA-A601-C43E8A1AF6DB}" type="parTrans" cxnId="{85D5CA67-664B-4A43-8B0B-349FC9F0A86D}">
      <dgm:prSet/>
      <dgm:spPr/>
      <dgm:t>
        <a:bodyPr/>
        <a:lstStyle/>
        <a:p>
          <a:endParaRPr lang="en-US"/>
        </a:p>
      </dgm:t>
    </dgm:pt>
    <dgm:pt modelId="{536C7351-EC17-4F71-BA54-58D8B831BC3B}" type="sibTrans" cxnId="{85D5CA67-664B-4A43-8B0B-349FC9F0A86D}">
      <dgm:prSet/>
      <dgm:spPr/>
      <dgm:t>
        <a:bodyPr/>
        <a:lstStyle/>
        <a:p>
          <a:endParaRPr lang="en-US"/>
        </a:p>
      </dgm:t>
    </dgm:pt>
    <dgm:pt modelId="{5C50679D-2C12-4D6C-8DD6-906CA5116652}">
      <dgm:prSet phldrT="[Text]"/>
      <dgm:spPr/>
      <dgm:t>
        <a:bodyPr/>
        <a:lstStyle/>
        <a:p>
          <a:r>
            <a:rPr lang="en-US"/>
            <a:t>Knowledgebase</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7F69A27D-01B1-4FD2-A5FE-1B5D4A0AD6F9}">
      <dgm:prSet phldrT="[Text]"/>
      <dgm:spPr/>
      <dgm:t>
        <a:bodyPr/>
        <a:lstStyle/>
        <a:p>
          <a:r>
            <a:rPr lang="en-US"/>
            <a:t>Work Management</a:t>
          </a:r>
        </a:p>
      </dgm:t>
    </dgm:pt>
    <dgm:pt modelId="{EF0254B1-6FEA-4C62-9BDF-7239A70225F6}" type="parTrans" cxnId="{DE61090C-D2DE-4AED-8003-D0E9EB4A2568}">
      <dgm:prSet/>
      <dgm:spPr/>
      <dgm:t>
        <a:bodyPr/>
        <a:lstStyle/>
        <a:p>
          <a:endParaRPr lang="en-US"/>
        </a:p>
      </dgm:t>
    </dgm:pt>
    <dgm:pt modelId="{5DF31E8E-42FE-4EAA-8485-9136A8A196E7}" type="sibTrans" cxnId="{DE61090C-D2DE-4AED-8003-D0E9EB4A2568}">
      <dgm:prSet/>
      <dgm:spPr/>
      <dgm:t>
        <a:bodyPr/>
        <a:lstStyle/>
        <a:p>
          <a:endParaRPr lang="en-US"/>
        </a:p>
      </dgm:t>
    </dgm:pt>
    <dgm:pt modelId="{CD9D208F-4201-431C-8652-0C61F1193BCA}">
      <dgm:prSet phldrT="[Text]"/>
      <dgm:spPr/>
      <dgm:t>
        <a:bodyPr/>
        <a:lstStyle/>
        <a:p>
          <a:r>
            <a:rPr lang="en-US"/>
            <a:t>Op Planning and Selection</a:t>
          </a:r>
        </a:p>
      </dgm:t>
    </dgm:pt>
    <dgm:pt modelId="{B2380508-7BCC-4888-9373-AA2C1C25F657}" type="parTrans" cxnId="{A75BC2DA-9B45-42EA-B023-38B085848BF2}">
      <dgm:prSet/>
      <dgm:spPr/>
      <dgm:t>
        <a:bodyPr/>
        <a:lstStyle/>
        <a:p>
          <a:endParaRPr lang="en-US"/>
        </a:p>
      </dgm:t>
    </dgm:pt>
    <dgm:pt modelId="{6402BECE-94AB-42E7-A38F-D014285DA4C7}" type="sibTrans" cxnId="{A75BC2DA-9B45-42EA-B023-38B085848BF2}">
      <dgm:prSet/>
      <dgm:spPr/>
      <dgm:t>
        <a:bodyPr/>
        <a:lstStyle/>
        <a:p>
          <a:endParaRPr lang="en-US"/>
        </a:p>
      </dgm:t>
    </dgm:pt>
    <dgm:pt modelId="{3DCD5AFF-7F4F-4EC1-BCD1-158757ADE3E8}">
      <dgm:prSet phldrT="[Text]"/>
      <dgm:spPr/>
      <dgm:t>
        <a:bodyPr/>
        <a:lstStyle/>
        <a:p>
          <a:r>
            <a:rPr lang="en-US"/>
            <a:t>Operation Approvals</a:t>
          </a:r>
        </a:p>
      </dgm:t>
    </dgm:pt>
    <dgm:pt modelId="{E4B74F7A-51E4-4E1A-8556-B4AC3FEA3BC1}" type="parTrans" cxnId="{D6D6D8C3-C7B5-491B-99FB-1CE60C00E153}">
      <dgm:prSet/>
      <dgm:spPr/>
      <dgm:t>
        <a:bodyPr/>
        <a:lstStyle/>
        <a:p>
          <a:endParaRPr lang="en-US"/>
        </a:p>
      </dgm:t>
    </dgm:pt>
    <dgm:pt modelId="{F1E87E73-8054-403F-9DAE-41AB1F2807BD}" type="sibTrans" cxnId="{D6D6D8C3-C7B5-491B-99FB-1CE60C00E153}">
      <dgm:prSet/>
      <dgm:spPr/>
      <dgm:t>
        <a:bodyPr/>
        <a:lstStyle/>
        <a:p>
          <a:endParaRPr lang="en-US"/>
        </a:p>
      </dgm:t>
    </dgm:pt>
    <dgm:pt modelId="{EE4D9AD1-0D7E-4355-ACD0-8393C3A60F9B}">
      <dgm:prSet phldrT="[Text]"/>
      <dgm:spPr/>
      <dgm:t>
        <a:bodyPr/>
        <a:lstStyle/>
        <a:p>
          <a:r>
            <a:rPr lang="en-US"/>
            <a:t>Operational Documentation</a:t>
          </a:r>
        </a:p>
      </dgm:t>
    </dgm:pt>
    <dgm:pt modelId="{96DD4FA0-49B3-4916-9C59-D9A8801ABAD9}" type="parTrans" cxnId="{40AA6F4F-81AF-4025-BD42-435E5978BEB2}">
      <dgm:prSet/>
      <dgm:spPr/>
      <dgm:t>
        <a:bodyPr/>
        <a:lstStyle/>
        <a:p>
          <a:endParaRPr lang="en-US"/>
        </a:p>
      </dgm:t>
    </dgm:pt>
    <dgm:pt modelId="{B390241D-EF0E-43A8-8434-5BBB2D920576}" type="sibTrans" cxnId="{40AA6F4F-81AF-4025-BD42-435E5978BEB2}">
      <dgm:prSet/>
      <dgm:spPr/>
      <dgm:t>
        <a:bodyPr/>
        <a:lstStyle/>
        <a:p>
          <a:endParaRPr lang="en-US"/>
        </a:p>
      </dgm:t>
    </dgm:pt>
    <dgm:pt modelId="{79185AD0-B1B0-427F-8D30-25F5EA53262C}">
      <dgm:prSet phldrT="[Text]"/>
      <dgm:spPr/>
      <dgm:t>
        <a:bodyPr/>
        <a:lstStyle/>
        <a:p>
          <a:r>
            <a:rPr lang="en-US"/>
            <a:t>Operation Reporting</a:t>
          </a:r>
        </a:p>
      </dgm:t>
    </dgm:pt>
    <dgm:pt modelId="{17CA27E1-C936-4EF9-9D4A-B2456D849856}" type="parTrans" cxnId="{4A2DE517-1699-4B0D-B60C-14A8CB6FDAED}">
      <dgm:prSet/>
      <dgm:spPr/>
      <dgm:t>
        <a:bodyPr/>
        <a:lstStyle/>
        <a:p>
          <a:endParaRPr lang="en-US"/>
        </a:p>
      </dgm:t>
    </dgm:pt>
    <dgm:pt modelId="{FE0D654A-3B4C-4759-B279-415FA1091112}" type="sibTrans" cxnId="{4A2DE517-1699-4B0D-B60C-14A8CB6FDAED}">
      <dgm:prSet/>
      <dgm:spPr/>
      <dgm:t>
        <a:bodyPr/>
        <a:lstStyle/>
        <a:p>
          <a:endParaRPr lang="en-US"/>
        </a:p>
      </dgm:t>
    </dgm:pt>
    <dgm:pt modelId="{1CF85B4A-DA79-4BD3-B7B4-1A553E5CFCBA}">
      <dgm:prSet phldrT="[Text]"/>
      <dgm:spPr/>
      <dgm:t>
        <a:bodyPr/>
        <a:lstStyle/>
        <a:p>
          <a:r>
            <a:rPr lang="en-US"/>
            <a:t>Configuration Management</a:t>
          </a:r>
        </a:p>
      </dgm:t>
    </dgm:pt>
    <dgm:pt modelId="{B7FF7A39-9D8F-446F-BA35-B8B452148B84}" type="parTrans" cxnId="{4CD23318-7677-4F49-A99B-B89E3BE7C235}">
      <dgm:prSet/>
      <dgm:spPr/>
      <dgm:t>
        <a:bodyPr/>
        <a:lstStyle/>
        <a:p>
          <a:endParaRPr lang="en-US"/>
        </a:p>
      </dgm:t>
    </dgm:pt>
    <dgm:pt modelId="{7D7BCADF-7F50-4894-B86D-B0300801EA2C}" type="sibTrans" cxnId="{4CD23318-7677-4F49-A99B-B89E3BE7C235}">
      <dgm:prSet/>
      <dgm:spPr/>
      <dgm:t>
        <a:bodyPr/>
        <a:lstStyle/>
        <a:p>
          <a:endParaRPr lang="en-US"/>
        </a:p>
      </dgm:t>
    </dgm:pt>
    <dgm:pt modelId="{D077749D-E54F-4889-B95E-AE8EF80B3B65}">
      <dgm:prSet phldrT="[Text]"/>
      <dgm:spPr/>
      <dgm:t>
        <a:bodyPr/>
        <a:lstStyle/>
        <a:p>
          <a:r>
            <a:rPr lang="en-US"/>
            <a:t>Resource Management</a:t>
          </a:r>
        </a:p>
      </dgm:t>
    </dgm:pt>
    <dgm:pt modelId="{066209D9-784E-4560-A293-1766F64424CE}" type="parTrans" cxnId="{7E91B88D-77AB-4073-BC72-1AF3795ECF97}">
      <dgm:prSet/>
      <dgm:spPr/>
      <dgm:t>
        <a:bodyPr/>
        <a:lstStyle/>
        <a:p>
          <a:endParaRPr lang="en-US"/>
        </a:p>
      </dgm:t>
    </dgm:pt>
    <dgm:pt modelId="{085D22CA-DE98-49CC-A9FC-DFA1E71B5C6C}" type="sibTrans" cxnId="{7E91B88D-77AB-4073-BC72-1AF3795ECF97}">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079D317B-0542-4C91-B889-039FE5E73EDD}" type="pres">
      <dgm:prSet presAssocID="{25BFB2F9-B4BD-43CA-A601-C43E8A1AF6DB}" presName="conn2-1" presStyleLbl="parChTrans1D2" presStyleIdx="0" presStyleCnt="9"/>
      <dgm:spPr/>
    </dgm:pt>
    <dgm:pt modelId="{AC9B455E-89DC-4695-BAB7-D893C067C51A}" type="pres">
      <dgm:prSet presAssocID="{25BFB2F9-B4BD-43CA-A601-C43E8A1AF6DB}" presName="connTx" presStyleLbl="parChTrans1D2" presStyleIdx="0" presStyleCnt="9"/>
      <dgm:spPr/>
    </dgm:pt>
    <dgm:pt modelId="{257161A7-032D-45A4-A994-CDDA15F5365F}" type="pres">
      <dgm:prSet presAssocID="{30EC2CB8-B3BE-44AA-B442-112E4F3CF186}" presName="root2" presStyleCnt="0"/>
      <dgm:spPr/>
    </dgm:pt>
    <dgm:pt modelId="{28966336-8C28-48D8-A314-47BCE12852D2}" type="pres">
      <dgm:prSet presAssocID="{30EC2CB8-B3BE-44AA-B442-112E4F3CF186}" presName="LevelTwoTextNode" presStyleLbl="node2" presStyleIdx="0" presStyleCnt="9">
        <dgm:presLayoutVars>
          <dgm:chPref val="3"/>
        </dgm:presLayoutVars>
      </dgm:prSet>
      <dgm:spPr/>
    </dgm:pt>
    <dgm:pt modelId="{FA9D751A-61AD-4BD5-BBB3-C20CC0CF1809}" type="pres">
      <dgm:prSet presAssocID="{30EC2CB8-B3BE-44AA-B442-112E4F3CF186}" presName="level3hierChild" presStyleCnt="0"/>
      <dgm:spPr/>
    </dgm:pt>
    <dgm:pt modelId="{102A4011-6E1C-461B-A380-D53864EEF554}" type="pres">
      <dgm:prSet presAssocID="{41B2A5D9-CD69-4A82-B62D-2B8AD5F02FFD}" presName="conn2-1" presStyleLbl="parChTrans1D2" presStyleIdx="1" presStyleCnt="9"/>
      <dgm:spPr/>
    </dgm:pt>
    <dgm:pt modelId="{46D6D9D8-DF81-47D2-828C-FD5555B9EC28}" type="pres">
      <dgm:prSet presAssocID="{41B2A5D9-CD69-4A82-B62D-2B8AD5F02FFD}" presName="connTx" presStyleLbl="parChTrans1D2" presStyleIdx="1" presStyleCnt="9"/>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1" presStyleCnt="9">
        <dgm:presLayoutVars>
          <dgm:chPref val="3"/>
        </dgm:presLayoutVars>
      </dgm:prSet>
      <dgm:spPr/>
    </dgm:pt>
    <dgm:pt modelId="{2BECD056-3649-4751-B7ED-0C9A38152BE5}" type="pres">
      <dgm:prSet presAssocID="{5C50679D-2C12-4D6C-8DD6-906CA5116652}" presName="level3hierChild" presStyleCnt="0"/>
      <dgm:spPr/>
    </dgm:pt>
    <dgm:pt modelId="{BF20F1B3-AB63-49BE-9D00-6651A05BE83B}" type="pres">
      <dgm:prSet presAssocID="{EF0254B1-6FEA-4C62-9BDF-7239A70225F6}" presName="conn2-1" presStyleLbl="parChTrans1D2" presStyleIdx="2" presStyleCnt="9"/>
      <dgm:spPr/>
    </dgm:pt>
    <dgm:pt modelId="{EA777FE2-3734-431A-AE17-D7BED1C16257}" type="pres">
      <dgm:prSet presAssocID="{EF0254B1-6FEA-4C62-9BDF-7239A70225F6}" presName="connTx" presStyleLbl="parChTrans1D2" presStyleIdx="2" presStyleCnt="9"/>
      <dgm:spPr/>
    </dgm:pt>
    <dgm:pt modelId="{9505F36D-F452-4B76-B358-ACCAA83F05F0}" type="pres">
      <dgm:prSet presAssocID="{7F69A27D-01B1-4FD2-A5FE-1B5D4A0AD6F9}" presName="root2" presStyleCnt="0"/>
      <dgm:spPr/>
    </dgm:pt>
    <dgm:pt modelId="{BBCB232C-6647-4FB7-ACAE-1BF1E2007484}" type="pres">
      <dgm:prSet presAssocID="{7F69A27D-01B1-4FD2-A5FE-1B5D4A0AD6F9}" presName="LevelTwoTextNode" presStyleLbl="node2" presStyleIdx="2" presStyleCnt="9">
        <dgm:presLayoutVars>
          <dgm:chPref val="3"/>
        </dgm:presLayoutVars>
      </dgm:prSet>
      <dgm:spPr/>
    </dgm:pt>
    <dgm:pt modelId="{360F8074-BE90-43FF-9AD8-A2117970D9A7}" type="pres">
      <dgm:prSet presAssocID="{7F69A27D-01B1-4FD2-A5FE-1B5D4A0AD6F9}" presName="level3hierChild" presStyleCnt="0"/>
      <dgm:spPr/>
    </dgm:pt>
    <dgm:pt modelId="{0C6A5086-5C2E-47E1-9781-D1C2089BFBE7}" type="pres">
      <dgm:prSet presAssocID="{B2380508-7BCC-4888-9373-AA2C1C25F657}" presName="conn2-1" presStyleLbl="parChTrans1D2" presStyleIdx="3" presStyleCnt="9"/>
      <dgm:spPr/>
    </dgm:pt>
    <dgm:pt modelId="{DAB42ABD-3C5B-44CF-8F4A-03FC82DF2723}" type="pres">
      <dgm:prSet presAssocID="{B2380508-7BCC-4888-9373-AA2C1C25F657}" presName="connTx" presStyleLbl="parChTrans1D2" presStyleIdx="3" presStyleCnt="9"/>
      <dgm:spPr/>
    </dgm:pt>
    <dgm:pt modelId="{2DF3270E-F469-462E-AE4D-519F696B7469}" type="pres">
      <dgm:prSet presAssocID="{CD9D208F-4201-431C-8652-0C61F1193BCA}" presName="root2" presStyleCnt="0"/>
      <dgm:spPr/>
    </dgm:pt>
    <dgm:pt modelId="{3D70F0CD-305B-4AB5-AC83-703C4CC32444}" type="pres">
      <dgm:prSet presAssocID="{CD9D208F-4201-431C-8652-0C61F1193BCA}" presName="LevelTwoTextNode" presStyleLbl="node2" presStyleIdx="3" presStyleCnt="9">
        <dgm:presLayoutVars>
          <dgm:chPref val="3"/>
        </dgm:presLayoutVars>
      </dgm:prSet>
      <dgm:spPr/>
    </dgm:pt>
    <dgm:pt modelId="{892ECBEF-D601-489E-AD96-4B97B2B9C1DE}" type="pres">
      <dgm:prSet presAssocID="{CD9D208F-4201-431C-8652-0C61F1193BCA}" presName="level3hierChild" presStyleCnt="0"/>
      <dgm:spPr/>
    </dgm:pt>
    <dgm:pt modelId="{688AC278-9F95-4E73-BCBA-1838E8CC0BE8}" type="pres">
      <dgm:prSet presAssocID="{E4B74F7A-51E4-4E1A-8556-B4AC3FEA3BC1}" presName="conn2-1" presStyleLbl="parChTrans1D2" presStyleIdx="4" presStyleCnt="9"/>
      <dgm:spPr/>
    </dgm:pt>
    <dgm:pt modelId="{AABB3E41-CCD0-447A-9688-DB4AC95AC740}" type="pres">
      <dgm:prSet presAssocID="{E4B74F7A-51E4-4E1A-8556-B4AC3FEA3BC1}" presName="connTx" presStyleLbl="parChTrans1D2" presStyleIdx="4" presStyleCnt="9"/>
      <dgm:spPr/>
    </dgm:pt>
    <dgm:pt modelId="{1837CC1C-5E79-4C0B-8C89-E5F1B1F05A54}" type="pres">
      <dgm:prSet presAssocID="{3DCD5AFF-7F4F-4EC1-BCD1-158757ADE3E8}" presName="root2" presStyleCnt="0"/>
      <dgm:spPr/>
    </dgm:pt>
    <dgm:pt modelId="{BA837B61-4811-4D37-93B4-D107D88D9E2E}" type="pres">
      <dgm:prSet presAssocID="{3DCD5AFF-7F4F-4EC1-BCD1-158757ADE3E8}" presName="LevelTwoTextNode" presStyleLbl="node2" presStyleIdx="4" presStyleCnt="9">
        <dgm:presLayoutVars>
          <dgm:chPref val="3"/>
        </dgm:presLayoutVars>
      </dgm:prSet>
      <dgm:spPr/>
    </dgm:pt>
    <dgm:pt modelId="{A2D5951E-FB57-4342-A347-9F8DD694E0C9}" type="pres">
      <dgm:prSet presAssocID="{3DCD5AFF-7F4F-4EC1-BCD1-158757ADE3E8}" presName="level3hierChild" presStyleCnt="0"/>
      <dgm:spPr/>
    </dgm:pt>
    <dgm:pt modelId="{FE6C0739-47F2-45D3-AD24-FB4F9A5F1015}" type="pres">
      <dgm:prSet presAssocID="{96DD4FA0-49B3-4916-9C59-D9A8801ABAD9}" presName="conn2-1" presStyleLbl="parChTrans1D2" presStyleIdx="5" presStyleCnt="9"/>
      <dgm:spPr/>
    </dgm:pt>
    <dgm:pt modelId="{747BCD54-A9C1-4F78-9D1F-EEF4BA73F12F}" type="pres">
      <dgm:prSet presAssocID="{96DD4FA0-49B3-4916-9C59-D9A8801ABAD9}" presName="connTx" presStyleLbl="parChTrans1D2" presStyleIdx="5" presStyleCnt="9"/>
      <dgm:spPr/>
    </dgm:pt>
    <dgm:pt modelId="{770DC43E-2DFF-4919-9DC1-36C959D8867B}" type="pres">
      <dgm:prSet presAssocID="{EE4D9AD1-0D7E-4355-ACD0-8393C3A60F9B}" presName="root2" presStyleCnt="0"/>
      <dgm:spPr/>
    </dgm:pt>
    <dgm:pt modelId="{BEDA9D78-6B6A-4112-95AB-35B2ECA054B0}" type="pres">
      <dgm:prSet presAssocID="{EE4D9AD1-0D7E-4355-ACD0-8393C3A60F9B}" presName="LevelTwoTextNode" presStyleLbl="node2" presStyleIdx="5" presStyleCnt="9">
        <dgm:presLayoutVars>
          <dgm:chPref val="3"/>
        </dgm:presLayoutVars>
      </dgm:prSet>
      <dgm:spPr/>
    </dgm:pt>
    <dgm:pt modelId="{D3D05404-8137-4B58-829A-129F5B585A4F}" type="pres">
      <dgm:prSet presAssocID="{EE4D9AD1-0D7E-4355-ACD0-8393C3A60F9B}" presName="level3hierChild" presStyleCnt="0"/>
      <dgm:spPr/>
    </dgm:pt>
    <dgm:pt modelId="{C7945CA9-6D77-48EF-B1BE-98205D085168}" type="pres">
      <dgm:prSet presAssocID="{17CA27E1-C936-4EF9-9D4A-B2456D849856}" presName="conn2-1" presStyleLbl="parChTrans1D2" presStyleIdx="6" presStyleCnt="9"/>
      <dgm:spPr/>
    </dgm:pt>
    <dgm:pt modelId="{5E02081A-A155-4F71-9DCE-E6D2C13DAB8A}" type="pres">
      <dgm:prSet presAssocID="{17CA27E1-C936-4EF9-9D4A-B2456D849856}" presName="connTx" presStyleLbl="parChTrans1D2" presStyleIdx="6" presStyleCnt="9"/>
      <dgm:spPr/>
    </dgm:pt>
    <dgm:pt modelId="{C89CC953-31A6-4730-B27D-884CB1DBAB5A}" type="pres">
      <dgm:prSet presAssocID="{79185AD0-B1B0-427F-8D30-25F5EA53262C}" presName="root2" presStyleCnt="0"/>
      <dgm:spPr/>
    </dgm:pt>
    <dgm:pt modelId="{61DAFE2E-C4BB-432F-A3C9-7CF8E7504F50}" type="pres">
      <dgm:prSet presAssocID="{79185AD0-B1B0-427F-8D30-25F5EA53262C}" presName="LevelTwoTextNode" presStyleLbl="node2" presStyleIdx="6" presStyleCnt="9">
        <dgm:presLayoutVars>
          <dgm:chPref val="3"/>
        </dgm:presLayoutVars>
      </dgm:prSet>
      <dgm:spPr/>
    </dgm:pt>
    <dgm:pt modelId="{B255B083-DE75-4E74-8996-56C3793B68AD}" type="pres">
      <dgm:prSet presAssocID="{79185AD0-B1B0-427F-8D30-25F5EA53262C}" presName="level3hierChild" presStyleCnt="0"/>
      <dgm:spPr/>
    </dgm:pt>
    <dgm:pt modelId="{9F8A8DAD-629C-4FCA-86B2-BFBA5FD10099}" type="pres">
      <dgm:prSet presAssocID="{B7FF7A39-9D8F-446F-BA35-B8B452148B84}" presName="conn2-1" presStyleLbl="parChTrans1D2" presStyleIdx="7" presStyleCnt="9"/>
      <dgm:spPr/>
    </dgm:pt>
    <dgm:pt modelId="{44ABDBAC-FF45-4C8D-907E-4F1FF1AD8C97}" type="pres">
      <dgm:prSet presAssocID="{B7FF7A39-9D8F-446F-BA35-B8B452148B84}" presName="connTx" presStyleLbl="parChTrans1D2" presStyleIdx="7" presStyleCnt="9"/>
      <dgm:spPr/>
    </dgm:pt>
    <dgm:pt modelId="{D78E666E-5263-4ED2-89E8-F47804D56C46}" type="pres">
      <dgm:prSet presAssocID="{1CF85B4A-DA79-4BD3-B7B4-1A553E5CFCBA}" presName="root2" presStyleCnt="0"/>
      <dgm:spPr/>
    </dgm:pt>
    <dgm:pt modelId="{AE311A5D-9680-46B7-90C5-E4B04628B215}" type="pres">
      <dgm:prSet presAssocID="{1CF85B4A-DA79-4BD3-B7B4-1A553E5CFCBA}" presName="LevelTwoTextNode" presStyleLbl="node2" presStyleIdx="7" presStyleCnt="9">
        <dgm:presLayoutVars>
          <dgm:chPref val="3"/>
        </dgm:presLayoutVars>
      </dgm:prSet>
      <dgm:spPr/>
    </dgm:pt>
    <dgm:pt modelId="{C027E58D-9852-4683-9CCB-86A0969A9191}" type="pres">
      <dgm:prSet presAssocID="{1CF85B4A-DA79-4BD3-B7B4-1A553E5CFCBA}" presName="level3hierChild" presStyleCnt="0"/>
      <dgm:spPr/>
    </dgm:pt>
    <dgm:pt modelId="{84E39F58-76F2-4D16-92A4-8FA83CC9DAE2}" type="pres">
      <dgm:prSet presAssocID="{066209D9-784E-4560-A293-1766F64424CE}" presName="conn2-1" presStyleLbl="parChTrans1D2" presStyleIdx="8" presStyleCnt="9"/>
      <dgm:spPr/>
    </dgm:pt>
    <dgm:pt modelId="{2FFEBA5A-6843-4213-B8CE-3F2A2C16DD34}" type="pres">
      <dgm:prSet presAssocID="{066209D9-784E-4560-A293-1766F64424CE}" presName="connTx" presStyleLbl="parChTrans1D2" presStyleIdx="8" presStyleCnt="9"/>
      <dgm:spPr/>
    </dgm:pt>
    <dgm:pt modelId="{E66DE622-3B29-4C52-BBF7-1E3FF52A3835}" type="pres">
      <dgm:prSet presAssocID="{D077749D-E54F-4889-B95E-AE8EF80B3B65}" presName="root2" presStyleCnt="0"/>
      <dgm:spPr/>
    </dgm:pt>
    <dgm:pt modelId="{E155096D-B560-4CA0-BFB3-539300EFB475}" type="pres">
      <dgm:prSet presAssocID="{D077749D-E54F-4889-B95E-AE8EF80B3B65}" presName="LevelTwoTextNode" presStyleLbl="node2" presStyleIdx="8" presStyleCnt="9">
        <dgm:presLayoutVars>
          <dgm:chPref val="3"/>
        </dgm:presLayoutVars>
      </dgm:prSet>
      <dgm:spPr/>
    </dgm:pt>
    <dgm:pt modelId="{DC17A74B-ABF2-48D3-B7F0-F925FB4AFF7E}" type="pres">
      <dgm:prSet presAssocID="{D077749D-E54F-4889-B95E-AE8EF80B3B65}" presName="level3hierChild" presStyleCnt="0"/>
      <dgm:spPr/>
    </dgm:pt>
  </dgm:ptLst>
  <dgm:cxnLst>
    <dgm:cxn modelId="{8616EA04-D83D-4F38-8DC9-125E857E7D21}" type="presOf" srcId="{E4B74F7A-51E4-4E1A-8556-B4AC3FEA3BC1}" destId="{AABB3E41-CCD0-447A-9688-DB4AC95AC740}" srcOrd="1" destOrd="0" presId="urn:microsoft.com/office/officeart/2008/layout/HorizontalMultiLevelHierarchy"/>
    <dgm:cxn modelId="{395E4E06-F0B9-4796-9C20-FA68F71DDB38}" type="presOf" srcId="{E4B74F7A-51E4-4E1A-8556-B4AC3FEA3BC1}" destId="{688AC278-9F95-4E73-BCBA-1838E8CC0BE8}" srcOrd="0" destOrd="0" presId="urn:microsoft.com/office/officeart/2008/layout/HorizontalMultiLevelHierarchy"/>
    <dgm:cxn modelId="{B4F3060C-A092-48FD-B314-51ABE3980D55}" type="presOf" srcId="{41B2A5D9-CD69-4A82-B62D-2B8AD5F02FFD}" destId="{102A4011-6E1C-461B-A380-D53864EEF554}" srcOrd="0" destOrd="0" presId="urn:microsoft.com/office/officeart/2008/layout/HorizontalMultiLevelHierarchy"/>
    <dgm:cxn modelId="{DE61090C-D2DE-4AED-8003-D0E9EB4A2568}" srcId="{1FC9F70C-5E3F-4707-A161-8BE1C871CA17}" destId="{7F69A27D-01B1-4FD2-A5FE-1B5D4A0AD6F9}" srcOrd="2" destOrd="0" parTransId="{EF0254B1-6FEA-4C62-9BDF-7239A70225F6}" sibTransId="{5DF31E8E-42FE-4EAA-8485-9136A8A196E7}"/>
    <dgm:cxn modelId="{4A2DE517-1699-4B0D-B60C-14A8CB6FDAED}" srcId="{1FC9F70C-5E3F-4707-A161-8BE1C871CA17}" destId="{79185AD0-B1B0-427F-8D30-25F5EA53262C}" srcOrd="6" destOrd="0" parTransId="{17CA27E1-C936-4EF9-9D4A-B2456D849856}" sibTransId="{FE0D654A-3B4C-4759-B279-415FA1091112}"/>
    <dgm:cxn modelId="{4CD23318-7677-4F49-A99B-B89E3BE7C235}" srcId="{1FC9F70C-5E3F-4707-A161-8BE1C871CA17}" destId="{1CF85B4A-DA79-4BD3-B7B4-1A553E5CFCBA}" srcOrd="7" destOrd="0" parTransId="{B7FF7A39-9D8F-446F-BA35-B8B452148B84}" sibTransId="{7D7BCADF-7F50-4894-B86D-B0300801EA2C}"/>
    <dgm:cxn modelId="{99DE9C20-3C3E-402B-B97F-201637A8E548}" type="presOf" srcId="{A4DAE9E6-7045-4A73-9778-C89E8F71A30A}" destId="{ACE8EA54-D207-4320-87AB-804AF072AD83}" srcOrd="0" destOrd="0" presId="urn:microsoft.com/office/officeart/2008/layout/HorizontalMultiLevelHierarchy"/>
    <dgm:cxn modelId="{97679424-D057-4238-9A83-1D3608A8F899}" type="presOf" srcId="{25BFB2F9-B4BD-43CA-A601-C43E8A1AF6DB}" destId="{AC9B455E-89DC-4695-BAB7-D893C067C51A}" srcOrd="1" destOrd="0" presId="urn:microsoft.com/office/officeart/2008/layout/HorizontalMultiLevelHierarchy"/>
    <dgm:cxn modelId="{B9D8A025-8199-4CA6-ADE5-9B2CB29DDB47}" srcId="{1FC9F70C-5E3F-4707-A161-8BE1C871CA17}" destId="{5C50679D-2C12-4D6C-8DD6-906CA5116652}" srcOrd="1" destOrd="0" parTransId="{41B2A5D9-CD69-4A82-B62D-2B8AD5F02FFD}" sibTransId="{4C75F87B-4DAE-4CEB-86B6-ECCB9C68D857}"/>
    <dgm:cxn modelId="{ADF6B729-0D3A-4772-92D5-75B33D28A9B7}" type="presOf" srcId="{1FC9F70C-5E3F-4707-A161-8BE1C871CA17}" destId="{8B0512B8-4031-4C4E-A887-5A583266D1A7}" srcOrd="0" destOrd="0" presId="urn:microsoft.com/office/officeart/2008/layout/HorizontalMultiLevelHierarchy"/>
    <dgm:cxn modelId="{15D32738-1054-4868-AC3E-248AAE01BDF1}" type="presOf" srcId="{17CA27E1-C936-4EF9-9D4A-B2456D849856}" destId="{5E02081A-A155-4F71-9DCE-E6D2C13DAB8A}" srcOrd="1" destOrd="0" presId="urn:microsoft.com/office/officeart/2008/layout/HorizontalMultiLevelHierarchy"/>
    <dgm:cxn modelId="{600C9E3B-7B9D-4837-92EE-8CEC209CBDDF}" type="presOf" srcId="{EF0254B1-6FEA-4C62-9BDF-7239A70225F6}" destId="{BF20F1B3-AB63-49BE-9D00-6651A05BE83B}" srcOrd="0" destOrd="0" presId="urn:microsoft.com/office/officeart/2008/layout/HorizontalMultiLevelHierarchy"/>
    <dgm:cxn modelId="{BBE0AA3F-5FD9-48E9-97D9-065FE21F09AC}" type="presOf" srcId="{96DD4FA0-49B3-4916-9C59-D9A8801ABAD9}" destId="{747BCD54-A9C1-4F78-9D1F-EEF4BA73F12F}" srcOrd="1" destOrd="0" presId="urn:microsoft.com/office/officeart/2008/layout/HorizontalMultiLevelHierarchy"/>
    <dgm:cxn modelId="{1E1EAA63-8C46-478F-9048-011A734A3FF0}" type="presOf" srcId="{30EC2CB8-B3BE-44AA-B442-112E4F3CF186}" destId="{28966336-8C28-48D8-A314-47BCE12852D2}" srcOrd="0" destOrd="0" presId="urn:microsoft.com/office/officeart/2008/layout/HorizontalMultiLevelHierarchy"/>
    <dgm:cxn modelId="{5937DF43-69AA-4ADE-A95E-0A0F73F839B6}" type="presOf" srcId="{79185AD0-B1B0-427F-8D30-25F5EA53262C}" destId="{61DAFE2E-C4BB-432F-A3C9-7CF8E7504F50}" srcOrd="0" destOrd="0" presId="urn:microsoft.com/office/officeart/2008/layout/HorizontalMultiLevelHierarchy"/>
    <dgm:cxn modelId="{85D5CA67-664B-4A43-8B0B-349FC9F0A86D}" srcId="{1FC9F70C-5E3F-4707-A161-8BE1C871CA17}" destId="{30EC2CB8-B3BE-44AA-B442-112E4F3CF186}" srcOrd="0" destOrd="0" parTransId="{25BFB2F9-B4BD-43CA-A601-C43E8A1AF6DB}" sibTransId="{536C7351-EC17-4F71-BA54-58D8B831BC3B}"/>
    <dgm:cxn modelId="{40AA6F4F-81AF-4025-BD42-435E5978BEB2}" srcId="{1FC9F70C-5E3F-4707-A161-8BE1C871CA17}" destId="{EE4D9AD1-0D7E-4355-ACD0-8393C3A60F9B}" srcOrd="5" destOrd="0" parTransId="{96DD4FA0-49B3-4916-9C59-D9A8801ABAD9}" sibTransId="{B390241D-EF0E-43A8-8434-5BBB2D920576}"/>
    <dgm:cxn modelId="{34690B72-60B5-4F1C-AE0C-03392F81DCBF}" type="presOf" srcId="{B2380508-7BCC-4888-9373-AA2C1C25F657}" destId="{DAB42ABD-3C5B-44CF-8F4A-03FC82DF2723}" srcOrd="1" destOrd="0" presId="urn:microsoft.com/office/officeart/2008/layout/HorizontalMultiLevelHierarchy"/>
    <dgm:cxn modelId="{C7512156-FB18-4B30-B711-48398800320F}" type="presOf" srcId="{7F69A27D-01B1-4FD2-A5FE-1B5D4A0AD6F9}" destId="{BBCB232C-6647-4FB7-ACAE-1BF1E2007484}"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942CF482-ADAF-401B-B9DF-6A6E3BECB937}" type="presOf" srcId="{066209D9-784E-4560-A293-1766F64424CE}" destId="{2FFEBA5A-6843-4213-B8CE-3F2A2C16DD34}" srcOrd="1" destOrd="0" presId="urn:microsoft.com/office/officeart/2008/layout/HorizontalMultiLevelHierarchy"/>
    <dgm:cxn modelId="{CA97A58B-4260-44AA-A523-E2F159358FE7}" type="presOf" srcId="{EE4D9AD1-0D7E-4355-ACD0-8393C3A60F9B}" destId="{BEDA9D78-6B6A-4112-95AB-35B2ECA054B0}" srcOrd="0" destOrd="0" presId="urn:microsoft.com/office/officeart/2008/layout/HorizontalMultiLevelHierarchy"/>
    <dgm:cxn modelId="{7E91B88D-77AB-4073-BC72-1AF3795ECF97}" srcId="{1FC9F70C-5E3F-4707-A161-8BE1C871CA17}" destId="{D077749D-E54F-4889-B95E-AE8EF80B3B65}" srcOrd="8" destOrd="0" parTransId="{066209D9-784E-4560-A293-1766F64424CE}" sibTransId="{085D22CA-DE98-49CC-A9FC-DFA1E71B5C6C}"/>
    <dgm:cxn modelId="{4A1B1BA4-A287-4382-8A91-3789F5505EAA}" type="presOf" srcId="{25BFB2F9-B4BD-43CA-A601-C43E8A1AF6DB}" destId="{079D317B-0542-4C91-B889-039FE5E73EDD}" srcOrd="0" destOrd="0" presId="urn:microsoft.com/office/officeart/2008/layout/HorizontalMultiLevelHierarchy"/>
    <dgm:cxn modelId="{2AE551AB-A883-41CF-B896-0E0391A10106}" type="presOf" srcId="{1CF85B4A-DA79-4BD3-B7B4-1A553E5CFCBA}" destId="{AE311A5D-9680-46B7-90C5-E4B04628B215}" srcOrd="0" destOrd="0" presId="urn:microsoft.com/office/officeart/2008/layout/HorizontalMultiLevelHierarchy"/>
    <dgm:cxn modelId="{144614AE-15EA-43BE-88B5-A4FA9B1DD34C}" type="presOf" srcId="{5C50679D-2C12-4D6C-8DD6-906CA5116652}" destId="{C20AB309-6444-4067-A7FC-7B1B678A2EEF}" srcOrd="0" destOrd="0" presId="urn:microsoft.com/office/officeart/2008/layout/HorizontalMultiLevelHierarchy"/>
    <dgm:cxn modelId="{A1E816B5-65ED-4A11-A347-C5BD01E23A02}" type="presOf" srcId="{B2380508-7BCC-4888-9373-AA2C1C25F657}" destId="{0C6A5086-5C2E-47E1-9781-D1C2089BFBE7}" srcOrd="0" destOrd="0" presId="urn:microsoft.com/office/officeart/2008/layout/HorizontalMultiLevelHierarchy"/>
    <dgm:cxn modelId="{A7704FB5-6E69-419D-93E5-DB40F8125404}" type="presOf" srcId="{B7FF7A39-9D8F-446F-BA35-B8B452148B84}" destId="{9F8A8DAD-629C-4FCA-86B2-BFBA5FD10099}" srcOrd="0" destOrd="0" presId="urn:microsoft.com/office/officeart/2008/layout/HorizontalMultiLevelHierarchy"/>
    <dgm:cxn modelId="{3CCC86BB-D71B-46FF-8066-6798A9322A00}" type="presOf" srcId="{EF0254B1-6FEA-4C62-9BDF-7239A70225F6}" destId="{EA777FE2-3734-431A-AE17-D7BED1C16257}" srcOrd="1" destOrd="0" presId="urn:microsoft.com/office/officeart/2008/layout/HorizontalMultiLevelHierarchy"/>
    <dgm:cxn modelId="{D6D6D8C3-C7B5-491B-99FB-1CE60C00E153}" srcId="{1FC9F70C-5E3F-4707-A161-8BE1C871CA17}" destId="{3DCD5AFF-7F4F-4EC1-BCD1-158757ADE3E8}" srcOrd="4" destOrd="0" parTransId="{E4B74F7A-51E4-4E1A-8556-B4AC3FEA3BC1}" sibTransId="{F1E87E73-8054-403F-9DAE-41AB1F2807BD}"/>
    <dgm:cxn modelId="{CDFC0CC4-EB4D-4B51-8699-4AEC0AFB50EB}" srcId="{A4DAE9E6-7045-4A73-9778-C89E8F71A30A}" destId="{1FC9F70C-5E3F-4707-A161-8BE1C871CA17}" srcOrd="0" destOrd="0" parTransId="{2F4E0966-43A3-42F1-B805-4590B7EE1B52}" sibTransId="{70DD8A4A-58BB-4BDE-825D-88D145ADF1DB}"/>
    <dgm:cxn modelId="{103EF0CE-EE3C-43C4-90DC-C52190DECC7D}" type="presOf" srcId="{17CA27E1-C936-4EF9-9D4A-B2456D849856}" destId="{C7945CA9-6D77-48EF-B1BE-98205D085168}" srcOrd="0" destOrd="0" presId="urn:microsoft.com/office/officeart/2008/layout/HorizontalMultiLevelHierarchy"/>
    <dgm:cxn modelId="{293B4FCF-DB7C-4DBB-A130-388E1F28D78C}" type="presOf" srcId="{96DD4FA0-49B3-4916-9C59-D9A8801ABAD9}" destId="{FE6C0739-47F2-45D3-AD24-FB4F9A5F1015}" srcOrd="0" destOrd="0" presId="urn:microsoft.com/office/officeart/2008/layout/HorizontalMultiLevelHierarchy"/>
    <dgm:cxn modelId="{A75BC2DA-9B45-42EA-B023-38B085848BF2}" srcId="{1FC9F70C-5E3F-4707-A161-8BE1C871CA17}" destId="{CD9D208F-4201-431C-8652-0C61F1193BCA}" srcOrd="3" destOrd="0" parTransId="{B2380508-7BCC-4888-9373-AA2C1C25F657}" sibTransId="{6402BECE-94AB-42E7-A38F-D014285DA4C7}"/>
    <dgm:cxn modelId="{E18887EC-B68F-480E-8A48-69B457720DA0}" type="presOf" srcId="{CD9D208F-4201-431C-8652-0C61F1193BCA}" destId="{3D70F0CD-305B-4AB5-AC83-703C4CC32444}" srcOrd="0" destOrd="0" presId="urn:microsoft.com/office/officeart/2008/layout/HorizontalMultiLevelHierarchy"/>
    <dgm:cxn modelId="{21DB0CED-9CEC-4275-B4D6-884BCC12EDA0}" type="presOf" srcId="{3DCD5AFF-7F4F-4EC1-BCD1-158757ADE3E8}" destId="{BA837B61-4811-4D37-93B4-D107D88D9E2E}" srcOrd="0" destOrd="0" presId="urn:microsoft.com/office/officeart/2008/layout/HorizontalMultiLevelHierarchy"/>
    <dgm:cxn modelId="{F9F457F0-ADDF-44E5-BFE9-DEF8EFA2741B}" type="presOf" srcId="{D077749D-E54F-4889-B95E-AE8EF80B3B65}" destId="{E155096D-B560-4CA0-BFB3-539300EFB475}" srcOrd="0" destOrd="0" presId="urn:microsoft.com/office/officeart/2008/layout/HorizontalMultiLevelHierarchy"/>
    <dgm:cxn modelId="{7779FFF7-24C8-4470-8565-D8055132FF1C}" type="presOf" srcId="{066209D9-784E-4560-A293-1766F64424CE}" destId="{84E39F58-76F2-4D16-92A4-8FA83CC9DAE2}" srcOrd="0" destOrd="0" presId="urn:microsoft.com/office/officeart/2008/layout/HorizontalMultiLevelHierarchy"/>
    <dgm:cxn modelId="{B8DC9CFB-AD9B-474E-8771-0219C2F29A05}" type="presOf" srcId="{B7FF7A39-9D8F-446F-BA35-B8B452148B84}" destId="{44ABDBAC-FF45-4C8D-907E-4F1FF1AD8C97}" srcOrd="1" destOrd="0" presId="urn:microsoft.com/office/officeart/2008/layout/HorizontalMultiLevelHierarchy"/>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3DD5932-A175-4884-AD56-43F98FC05365}" type="presParOf" srcId="{95FA889C-CA7E-4F39-8EE2-F4496ACE0095}" destId="{079D317B-0542-4C91-B889-039FE5E73EDD}" srcOrd="0" destOrd="0" presId="urn:microsoft.com/office/officeart/2008/layout/HorizontalMultiLevelHierarchy"/>
    <dgm:cxn modelId="{33964F27-3B01-4352-9982-A058EE0940A6}" type="presParOf" srcId="{079D317B-0542-4C91-B889-039FE5E73EDD}" destId="{AC9B455E-89DC-4695-BAB7-D893C067C51A}" srcOrd="0" destOrd="0" presId="urn:microsoft.com/office/officeart/2008/layout/HorizontalMultiLevelHierarchy"/>
    <dgm:cxn modelId="{C5671DA7-CEFE-43CF-AAF8-1C334F4DC9EF}" type="presParOf" srcId="{95FA889C-CA7E-4F39-8EE2-F4496ACE0095}" destId="{257161A7-032D-45A4-A994-CDDA15F5365F}" srcOrd="1" destOrd="0" presId="urn:microsoft.com/office/officeart/2008/layout/HorizontalMultiLevelHierarchy"/>
    <dgm:cxn modelId="{D9B3AAAC-43C6-48D8-B725-44446A1E9640}" type="presParOf" srcId="{257161A7-032D-45A4-A994-CDDA15F5365F}" destId="{28966336-8C28-48D8-A314-47BCE12852D2}" srcOrd="0" destOrd="0" presId="urn:microsoft.com/office/officeart/2008/layout/HorizontalMultiLevelHierarchy"/>
    <dgm:cxn modelId="{FBF0AB55-1C62-458E-805C-32182715ACA4}" type="presParOf" srcId="{257161A7-032D-45A4-A994-CDDA15F5365F}" destId="{FA9D751A-61AD-4BD5-BBB3-C20CC0CF1809}" srcOrd="1" destOrd="0" presId="urn:microsoft.com/office/officeart/2008/layout/HorizontalMultiLevelHierarchy"/>
    <dgm:cxn modelId="{A9CF7954-B026-4D6E-9D84-A6EB6819409C}" type="presParOf" srcId="{95FA889C-CA7E-4F39-8EE2-F4496ACE0095}" destId="{102A4011-6E1C-461B-A380-D53864EEF554}" srcOrd="2"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3"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C9C11791-FC2F-4033-AD7A-A50622854112}" type="presParOf" srcId="{95FA889C-CA7E-4F39-8EE2-F4496ACE0095}" destId="{BF20F1B3-AB63-49BE-9D00-6651A05BE83B}" srcOrd="4" destOrd="0" presId="urn:microsoft.com/office/officeart/2008/layout/HorizontalMultiLevelHierarchy"/>
    <dgm:cxn modelId="{13E57852-EA65-4CB0-8D75-2702E1FE9841}" type="presParOf" srcId="{BF20F1B3-AB63-49BE-9D00-6651A05BE83B}" destId="{EA777FE2-3734-431A-AE17-D7BED1C16257}" srcOrd="0" destOrd="0" presId="urn:microsoft.com/office/officeart/2008/layout/HorizontalMultiLevelHierarchy"/>
    <dgm:cxn modelId="{3B95462E-17F3-4AD4-93BC-0D84A6AE453E}" type="presParOf" srcId="{95FA889C-CA7E-4F39-8EE2-F4496ACE0095}" destId="{9505F36D-F452-4B76-B358-ACCAA83F05F0}" srcOrd="5" destOrd="0" presId="urn:microsoft.com/office/officeart/2008/layout/HorizontalMultiLevelHierarchy"/>
    <dgm:cxn modelId="{8590C8E4-C9CD-4020-9967-0DBCB1D3111D}" type="presParOf" srcId="{9505F36D-F452-4B76-B358-ACCAA83F05F0}" destId="{BBCB232C-6647-4FB7-ACAE-1BF1E2007484}" srcOrd="0" destOrd="0" presId="urn:microsoft.com/office/officeart/2008/layout/HorizontalMultiLevelHierarchy"/>
    <dgm:cxn modelId="{459F35FD-7B22-40F6-A772-42AC13773519}" type="presParOf" srcId="{9505F36D-F452-4B76-B358-ACCAA83F05F0}" destId="{360F8074-BE90-43FF-9AD8-A2117970D9A7}" srcOrd="1" destOrd="0" presId="urn:microsoft.com/office/officeart/2008/layout/HorizontalMultiLevelHierarchy"/>
    <dgm:cxn modelId="{CF5FB154-A291-43A8-94B6-E77C77A7C49E}" type="presParOf" srcId="{95FA889C-CA7E-4F39-8EE2-F4496ACE0095}" destId="{0C6A5086-5C2E-47E1-9781-D1C2089BFBE7}" srcOrd="6" destOrd="0" presId="urn:microsoft.com/office/officeart/2008/layout/HorizontalMultiLevelHierarchy"/>
    <dgm:cxn modelId="{41A0E0A0-DBB8-40F9-9BAF-2D5B8DFF5FBC}" type="presParOf" srcId="{0C6A5086-5C2E-47E1-9781-D1C2089BFBE7}" destId="{DAB42ABD-3C5B-44CF-8F4A-03FC82DF2723}" srcOrd="0" destOrd="0" presId="urn:microsoft.com/office/officeart/2008/layout/HorizontalMultiLevelHierarchy"/>
    <dgm:cxn modelId="{582AA408-A6D5-4723-894C-8E1B7AF18091}" type="presParOf" srcId="{95FA889C-CA7E-4F39-8EE2-F4496ACE0095}" destId="{2DF3270E-F469-462E-AE4D-519F696B7469}" srcOrd="7" destOrd="0" presId="urn:microsoft.com/office/officeart/2008/layout/HorizontalMultiLevelHierarchy"/>
    <dgm:cxn modelId="{99C0BE66-90E9-4230-B94D-17D4A39EF287}" type="presParOf" srcId="{2DF3270E-F469-462E-AE4D-519F696B7469}" destId="{3D70F0CD-305B-4AB5-AC83-703C4CC32444}" srcOrd="0" destOrd="0" presId="urn:microsoft.com/office/officeart/2008/layout/HorizontalMultiLevelHierarchy"/>
    <dgm:cxn modelId="{ADE37FED-76C6-458A-98BF-ADB1BA67623C}" type="presParOf" srcId="{2DF3270E-F469-462E-AE4D-519F696B7469}" destId="{892ECBEF-D601-489E-AD96-4B97B2B9C1DE}" srcOrd="1" destOrd="0" presId="urn:microsoft.com/office/officeart/2008/layout/HorizontalMultiLevelHierarchy"/>
    <dgm:cxn modelId="{F8833226-B8D2-45DB-AA33-B69CB778E38E}" type="presParOf" srcId="{95FA889C-CA7E-4F39-8EE2-F4496ACE0095}" destId="{688AC278-9F95-4E73-BCBA-1838E8CC0BE8}" srcOrd="8" destOrd="0" presId="urn:microsoft.com/office/officeart/2008/layout/HorizontalMultiLevelHierarchy"/>
    <dgm:cxn modelId="{C31C81D5-CD81-418A-B2F9-EA1706CA1DE8}" type="presParOf" srcId="{688AC278-9F95-4E73-BCBA-1838E8CC0BE8}" destId="{AABB3E41-CCD0-447A-9688-DB4AC95AC740}" srcOrd="0" destOrd="0" presId="urn:microsoft.com/office/officeart/2008/layout/HorizontalMultiLevelHierarchy"/>
    <dgm:cxn modelId="{2BF739DD-FCEE-42DB-85BB-D3C672A79749}" type="presParOf" srcId="{95FA889C-CA7E-4F39-8EE2-F4496ACE0095}" destId="{1837CC1C-5E79-4C0B-8C89-E5F1B1F05A54}" srcOrd="9" destOrd="0" presId="urn:microsoft.com/office/officeart/2008/layout/HorizontalMultiLevelHierarchy"/>
    <dgm:cxn modelId="{991142E7-5F0A-4B18-B942-B90C3ECAD70A}" type="presParOf" srcId="{1837CC1C-5E79-4C0B-8C89-E5F1B1F05A54}" destId="{BA837B61-4811-4D37-93B4-D107D88D9E2E}" srcOrd="0" destOrd="0" presId="urn:microsoft.com/office/officeart/2008/layout/HorizontalMultiLevelHierarchy"/>
    <dgm:cxn modelId="{D35A3936-721A-4827-9807-324CF4F6402F}" type="presParOf" srcId="{1837CC1C-5E79-4C0B-8C89-E5F1B1F05A54}" destId="{A2D5951E-FB57-4342-A347-9F8DD694E0C9}" srcOrd="1" destOrd="0" presId="urn:microsoft.com/office/officeart/2008/layout/HorizontalMultiLevelHierarchy"/>
    <dgm:cxn modelId="{1BF58126-AC1A-4818-8C70-D5287B7E2C90}" type="presParOf" srcId="{95FA889C-CA7E-4F39-8EE2-F4496ACE0095}" destId="{FE6C0739-47F2-45D3-AD24-FB4F9A5F1015}" srcOrd="10" destOrd="0" presId="urn:microsoft.com/office/officeart/2008/layout/HorizontalMultiLevelHierarchy"/>
    <dgm:cxn modelId="{64FBF546-3991-49DB-B5AC-AD9CA7A6CB33}" type="presParOf" srcId="{FE6C0739-47F2-45D3-AD24-FB4F9A5F1015}" destId="{747BCD54-A9C1-4F78-9D1F-EEF4BA73F12F}" srcOrd="0" destOrd="0" presId="urn:microsoft.com/office/officeart/2008/layout/HorizontalMultiLevelHierarchy"/>
    <dgm:cxn modelId="{D55F750A-12ED-4A25-9131-3BFF86B3EFC1}" type="presParOf" srcId="{95FA889C-CA7E-4F39-8EE2-F4496ACE0095}" destId="{770DC43E-2DFF-4919-9DC1-36C959D8867B}" srcOrd="11" destOrd="0" presId="urn:microsoft.com/office/officeart/2008/layout/HorizontalMultiLevelHierarchy"/>
    <dgm:cxn modelId="{5849ED1A-D4A5-4B07-BE16-DE71C74E6889}" type="presParOf" srcId="{770DC43E-2DFF-4919-9DC1-36C959D8867B}" destId="{BEDA9D78-6B6A-4112-95AB-35B2ECA054B0}" srcOrd="0" destOrd="0" presId="urn:microsoft.com/office/officeart/2008/layout/HorizontalMultiLevelHierarchy"/>
    <dgm:cxn modelId="{8D48DFD7-2A4C-48EF-BE7B-FB58A84C1BA6}" type="presParOf" srcId="{770DC43E-2DFF-4919-9DC1-36C959D8867B}" destId="{D3D05404-8137-4B58-829A-129F5B585A4F}" srcOrd="1" destOrd="0" presId="urn:microsoft.com/office/officeart/2008/layout/HorizontalMultiLevelHierarchy"/>
    <dgm:cxn modelId="{1C59869D-D2AE-4858-BAD4-805D130F88D8}" type="presParOf" srcId="{95FA889C-CA7E-4F39-8EE2-F4496ACE0095}" destId="{C7945CA9-6D77-48EF-B1BE-98205D085168}" srcOrd="12" destOrd="0" presId="urn:microsoft.com/office/officeart/2008/layout/HorizontalMultiLevelHierarchy"/>
    <dgm:cxn modelId="{C237BD0D-B7E2-4C75-919A-4CC165CB1B14}" type="presParOf" srcId="{C7945CA9-6D77-48EF-B1BE-98205D085168}" destId="{5E02081A-A155-4F71-9DCE-E6D2C13DAB8A}" srcOrd="0" destOrd="0" presId="urn:microsoft.com/office/officeart/2008/layout/HorizontalMultiLevelHierarchy"/>
    <dgm:cxn modelId="{7D7DCFFA-2516-451C-BA38-09AA92FC9566}" type="presParOf" srcId="{95FA889C-CA7E-4F39-8EE2-F4496ACE0095}" destId="{C89CC953-31A6-4730-B27D-884CB1DBAB5A}" srcOrd="13" destOrd="0" presId="urn:microsoft.com/office/officeart/2008/layout/HorizontalMultiLevelHierarchy"/>
    <dgm:cxn modelId="{A3D024AE-8F04-4AE8-92F6-BDBD7D129738}" type="presParOf" srcId="{C89CC953-31A6-4730-B27D-884CB1DBAB5A}" destId="{61DAFE2E-C4BB-432F-A3C9-7CF8E7504F50}" srcOrd="0" destOrd="0" presId="urn:microsoft.com/office/officeart/2008/layout/HorizontalMultiLevelHierarchy"/>
    <dgm:cxn modelId="{47F60CDC-820A-4C2C-9007-F0AA22E2E2E0}" type="presParOf" srcId="{C89CC953-31A6-4730-B27D-884CB1DBAB5A}" destId="{B255B083-DE75-4E74-8996-56C3793B68AD}" srcOrd="1" destOrd="0" presId="urn:microsoft.com/office/officeart/2008/layout/HorizontalMultiLevelHierarchy"/>
    <dgm:cxn modelId="{B51EAF68-D178-4D6D-9310-61A32D616316}" type="presParOf" srcId="{95FA889C-CA7E-4F39-8EE2-F4496ACE0095}" destId="{9F8A8DAD-629C-4FCA-86B2-BFBA5FD10099}" srcOrd="14" destOrd="0" presId="urn:microsoft.com/office/officeart/2008/layout/HorizontalMultiLevelHierarchy"/>
    <dgm:cxn modelId="{89AAAF68-FA07-41F0-9D5E-F2A0540C0A83}" type="presParOf" srcId="{9F8A8DAD-629C-4FCA-86B2-BFBA5FD10099}" destId="{44ABDBAC-FF45-4C8D-907E-4F1FF1AD8C97}" srcOrd="0" destOrd="0" presId="urn:microsoft.com/office/officeart/2008/layout/HorizontalMultiLevelHierarchy"/>
    <dgm:cxn modelId="{B5C9BB02-AFE5-4F36-9FBC-534F6BB8BDE8}" type="presParOf" srcId="{95FA889C-CA7E-4F39-8EE2-F4496ACE0095}" destId="{D78E666E-5263-4ED2-89E8-F47804D56C46}" srcOrd="15" destOrd="0" presId="urn:microsoft.com/office/officeart/2008/layout/HorizontalMultiLevelHierarchy"/>
    <dgm:cxn modelId="{2665412D-891A-4BE4-AE7B-B542B9C60D1D}" type="presParOf" srcId="{D78E666E-5263-4ED2-89E8-F47804D56C46}" destId="{AE311A5D-9680-46B7-90C5-E4B04628B215}" srcOrd="0" destOrd="0" presId="urn:microsoft.com/office/officeart/2008/layout/HorizontalMultiLevelHierarchy"/>
    <dgm:cxn modelId="{F7FCDCDB-14B4-4B57-8C4E-176A8B9F3911}" type="presParOf" srcId="{D78E666E-5263-4ED2-89E8-F47804D56C46}" destId="{C027E58D-9852-4683-9CCB-86A0969A9191}" srcOrd="1" destOrd="0" presId="urn:microsoft.com/office/officeart/2008/layout/HorizontalMultiLevelHierarchy"/>
    <dgm:cxn modelId="{142EDA40-7CDE-4CB4-8BDA-2FD46D1B5FB3}" type="presParOf" srcId="{95FA889C-CA7E-4F39-8EE2-F4496ACE0095}" destId="{84E39F58-76F2-4D16-92A4-8FA83CC9DAE2}" srcOrd="16" destOrd="0" presId="urn:microsoft.com/office/officeart/2008/layout/HorizontalMultiLevelHierarchy"/>
    <dgm:cxn modelId="{ABCE8A79-3E0B-42FC-9509-9172421247D4}" type="presParOf" srcId="{84E39F58-76F2-4D16-92A4-8FA83CC9DAE2}" destId="{2FFEBA5A-6843-4213-B8CE-3F2A2C16DD34}" srcOrd="0" destOrd="0" presId="urn:microsoft.com/office/officeart/2008/layout/HorizontalMultiLevelHierarchy"/>
    <dgm:cxn modelId="{28A4BC87-6E60-434D-87BD-CFD55B700D75}" type="presParOf" srcId="{95FA889C-CA7E-4F39-8EE2-F4496ACE0095}" destId="{E66DE622-3B29-4C52-BBF7-1E3FF52A3835}" srcOrd="17" destOrd="0" presId="urn:microsoft.com/office/officeart/2008/layout/HorizontalMultiLevelHierarchy"/>
    <dgm:cxn modelId="{D514CCE0-C5F2-4601-96C7-6A8346DAE977}" type="presParOf" srcId="{E66DE622-3B29-4C52-BBF7-1E3FF52A3835}" destId="{E155096D-B560-4CA0-BFB3-539300EFB475}" srcOrd="0" destOrd="0" presId="urn:microsoft.com/office/officeart/2008/layout/HorizontalMultiLevelHierarchy"/>
    <dgm:cxn modelId="{4086D9D7-2050-414A-B285-3ABEF70381FD}" type="presParOf" srcId="{E66DE622-3B29-4C52-BBF7-1E3FF52A3835}" destId="{DC17A74B-ABF2-48D3-B7F0-F925FB4AFF7E}"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3_5" csCatId="accent3" phldr="1"/>
      <dgm:spPr/>
      <dgm:t>
        <a:bodyPr/>
        <a:lstStyle/>
        <a:p>
          <a:endParaRPr lang="en-US"/>
        </a:p>
      </dgm:t>
    </dgm:pt>
    <dgm:pt modelId="{1FC9F70C-5E3F-4707-A161-8BE1C871CA17}">
      <dgm:prSet phldrT="[Text]"/>
      <dgm:spPr/>
      <dgm:t>
        <a:bodyPr/>
        <a:lstStyle/>
        <a:p>
          <a:r>
            <a:rPr lang="en-US"/>
            <a:t>Technology</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30EC2CB8-B3BE-44AA-B442-112E4F3CF186}">
      <dgm:prSet phldrT="[Text]"/>
      <dgm:spPr/>
      <dgm:t>
        <a:bodyPr/>
        <a:lstStyle/>
        <a:p>
          <a:r>
            <a:rPr lang="en-US"/>
            <a:t>Tooling</a:t>
          </a:r>
        </a:p>
      </dgm:t>
    </dgm:pt>
    <dgm:pt modelId="{25BFB2F9-B4BD-43CA-A601-C43E8A1AF6DB}" type="parTrans" cxnId="{85D5CA67-664B-4A43-8B0B-349FC9F0A86D}">
      <dgm:prSet/>
      <dgm:spPr/>
      <dgm:t>
        <a:bodyPr/>
        <a:lstStyle/>
        <a:p>
          <a:endParaRPr lang="en-US"/>
        </a:p>
      </dgm:t>
    </dgm:pt>
    <dgm:pt modelId="{536C7351-EC17-4F71-BA54-58D8B831BC3B}" type="sibTrans" cxnId="{85D5CA67-664B-4A43-8B0B-349FC9F0A86D}">
      <dgm:prSet/>
      <dgm:spPr/>
      <dgm:t>
        <a:bodyPr/>
        <a:lstStyle/>
        <a:p>
          <a:endParaRPr lang="en-US"/>
        </a:p>
      </dgm:t>
    </dgm:pt>
    <dgm:pt modelId="{5C50679D-2C12-4D6C-8DD6-906CA5116652}">
      <dgm:prSet phldrT="[Text]"/>
      <dgm:spPr/>
      <dgm:t>
        <a:bodyPr/>
        <a:lstStyle/>
        <a:p>
          <a:r>
            <a:rPr lang="en-US"/>
            <a:t>Infrastructure</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C3749645-6F07-4326-9382-1EDDCE3F67CD}">
      <dgm:prSet phldrT="[Text]"/>
      <dgm:spPr/>
      <dgm:t>
        <a:bodyPr/>
        <a:lstStyle/>
        <a:p>
          <a:r>
            <a:rPr lang="en-US"/>
            <a:t>Test Environment</a:t>
          </a:r>
        </a:p>
      </dgm:t>
    </dgm:pt>
    <dgm:pt modelId="{6D9ABC54-183E-4008-B862-044DB20CD4FD}" type="parTrans" cxnId="{BB542660-FC12-4856-ACCD-F7DCC38B76BF}">
      <dgm:prSet/>
      <dgm:spPr/>
      <dgm:t>
        <a:bodyPr/>
        <a:lstStyle/>
        <a:p>
          <a:endParaRPr lang="en-US"/>
        </a:p>
      </dgm:t>
    </dgm:pt>
    <dgm:pt modelId="{4ADD75E8-3FD0-42B2-A6DE-E3CC636D08CF}" type="sibTrans" cxnId="{BB542660-FC12-4856-ACCD-F7DCC38B76BF}">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079D317B-0542-4C91-B889-039FE5E73EDD}" type="pres">
      <dgm:prSet presAssocID="{25BFB2F9-B4BD-43CA-A601-C43E8A1AF6DB}" presName="conn2-1" presStyleLbl="parChTrans1D2" presStyleIdx="0" presStyleCnt="3"/>
      <dgm:spPr/>
    </dgm:pt>
    <dgm:pt modelId="{AC9B455E-89DC-4695-BAB7-D893C067C51A}" type="pres">
      <dgm:prSet presAssocID="{25BFB2F9-B4BD-43CA-A601-C43E8A1AF6DB}" presName="connTx" presStyleLbl="parChTrans1D2" presStyleIdx="0" presStyleCnt="3"/>
      <dgm:spPr/>
    </dgm:pt>
    <dgm:pt modelId="{257161A7-032D-45A4-A994-CDDA15F5365F}" type="pres">
      <dgm:prSet presAssocID="{30EC2CB8-B3BE-44AA-B442-112E4F3CF186}" presName="root2" presStyleCnt="0"/>
      <dgm:spPr/>
    </dgm:pt>
    <dgm:pt modelId="{28966336-8C28-48D8-A314-47BCE12852D2}" type="pres">
      <dgm:prSet presAssocID="{30EC2CB8-B3BE-44AA-B442-112E4F3CF186}" presName="LevelTwoTextNode" presStyleLbl="node2" presStyleIdx="0" presStyleCnt="3">
        <dgm:presLayoutVars>
          <dgm:chPref val="3"/>
        </dgm:presLayoutVars>
      </dgm:prSet>
      <dgm:spPr/>
    </dgm:pt>
    <dgm:pt modelId="{FA9D751A-61AD-4BD5-BBB3-C20CC0CF1809}" type="pres">
      <dgm:prSet presAssocID="{30EC2CB8-B3BE-44AA-B442-112E4F3CF186}" presName="level3hierChild" presStyleCnt="0"/>
      <dgm:spPr/>
    </dgm:pt>
    <dgm:pt modelId="{102A4011-6E1C-461B-A380-D53864EEF554}" type="pres">
      <dgm:prSet presAssocID="{41B2A5D9-CD69-4A82-B62D-2B8AD5F02FFD}" presName="conn2-1" presStyleLbl="parChTrans1D2" presStyleIdx="1" presStyleCnt="3"/>
      <dgm:spPr/>
    </dgm:pt>
    <dgm:pt modelId="{46D6D9D8-DF81-47D2-828C-FD5555B9EC28}" type="pres">
      <dgm:prSet presAssocID="{41B2A5D9-CD69-4A82-B62D-2B8AD5F02FFD}" presName="connTx" presStyleLbl="parChTrans1D2" presStyleIdx="1" presStyleCnt="3"/>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1" presStyleCnt="3">
        <dgm:presLayoutVars>
          <dgm:chPref val="3"/>
        </dgm:presLayoutVars>
      </dgm:prSet>
      <dgm:spPr/>
    </dgm:pt>
    <dgm:pt modelId="{2BECD056-3649-4751-B7ED-0C9A38152BE5}" type="pres">
      <dgm:prSet presAssocID="{5C50679D-2C12-4D6C-8DD6-906CA5116652}" presName="level3hierChild" presStyleCnt="0"/>
      <dgm:spPr/>
    </dgm:pt>
    <dgm:pt modelId="{F94F5AE7-3210-40C9-B046-3EE114013BA3}" type="pres">
      <dgm:prSet presAssocID="{6D9ABC54-183E-4008-B862-044DB20CD4FD}" presName="conn2-1" presStyleLbl="parChTrans1D2" presStyleIdx="2" presStyleCnt="3"/>
      <dgm:spPr/>
    </dgm:pt>
    <dgm:pt modelId="{7BF12805-1BCB-42A0-83C1-8B84FDB27B8D}" type="pres">
      <dgm:prSet presAssocID="{6D9ABC54-183E-4008-B862-044DB20CD4FD}" presName="connTx" presStyleLbl="parChTrans1D2" presStyleIdx="2" presStyleCnt="3"/>
      <dgm:spPr/>
    </dgm:pt>
    <dgm:pt modelId="{14499B86-881B-497C-BF26-D25D96525385}" type="pres">
      <dgm:prSet presAssocID="{C3749645-6F07-4326-9382-1EDDCE3F67CD}" presName="root2" presStyleCnt="0"/>
      <dgm:spPr/>
    </dgm:pt>
    <dgm:pt modelId="{51DAEBE1-8F16-41D8-80B0-D4E6D666122F}" type="pres">
      <dgm:prSet presAssocID="{C3749645-6F07-4326-9382-1EDDCE3F67CD}" presName="LevelTwoTextNode" presStyleLbl="node2" presStyleIdx="2" presStyleCnt="3">
        <dgm:presLayoutVars>
          <dgm:chPref val="3"/>
        </dgm:presLayoutVars>
      </dgm:prSet>
      <dgm:spPr/>
    </dgm:pt>
    <dgm:pt modelId="{14537EC4-5CF7-4D65-9E01-2CD0C8A86B95}" type="pres">
      <dgm:prSet presAssocID="{C3749645-6F07-4326-9382-1EDDCE3F67CD}" presName="level3hierChild" presStyleCnt="0"/>
      <dgm:spPr/>
    </dgm:pt>
  </dgm:ptLst>
  <dgm:cxnLst>
    <dgm:cxn modelId="{B4F3060C-A092-48FD-B314-51ABE3980D55}" type="presOf" srcId="{41B2A5D9-CD69-4A82-B62D-2B8AD5F02FFD}" destId="{102A4011-6E1C-461B-A380-D53864EEF554}" srcOrd="0" destOrd="0" presId="urn:microsoft.com/office/officeart/2008/layout/HorizontalMultiLevelHierarchy"/>
    <dgm:cxn modelId="{99DE9C20-3C3E-402B-B97F-201637A8E548}" type="presOf" srcId="{A4DAE9E6-7045-4A73-9778-C89E8F71A30A}" destId="{ACE8EA54-D207-4320-87AB-804AF072AD83}" srcOrd="0" destOrd="0" presId="urn:microsoft.com/office/officeart/2008/layout/HorizontalMultiLevelHierarchy"/>
    <dgm:cxn modelId="{97679424-D057-4238-9A83-1D3608A8F899}" type="presOf" srcId="{25BFB2F9-B4BD-43CA-A601-C43E8A1AF6DB}" destId="{AC9B455E-89DC-4695-BAB7-D893C067C51A}" srcOrd="1" destOrd="0" presId="urn:microsoft.com/office/officeart/2008/layout/HorizontalMultiLevelHierarchy"/>
    <dgm:cxn modelId="{B9D8A025-8199-4CA6-ADE5-9B2CB29DDB47}" srcId="{1FC9F70C-5E3F-4707-A161-8BE1C871CA17}" destId="{5C50679D-2C12-4D6C-8DD6-906CA5116652}" srcOrd="1" destOrd="0" parTransId="{41B2A5D9-CD69-4A82-B62D-2B8AD5F02FFD}" sibTransId="{4C75F87B-4DAE-4CEB-86B6-ECCB9C68D857}"/>
    <dgm:cxn modelId="{ADF6B729-0D3A-4772-92D5-75B33D28A9B7}" type="presOf" srcId="{1FC9F70C-5E3F-4707-A161-8BE1C871CA17}" destId="{8B0512B8-4031-4C4E-A887-5A583266D1A7}" srcOrd="0" destOrd="0" presId="urn:microsoft.com/office/officeart/2008/layout/HorizontalMultiLevelHierarchy"/>
    <dgm:cxn modelId="{BBF8DB2B-5D0E-4E0E-ACBD-3917A83485E5}" type="presOf" srcId="{C3749645-6F07-4326-9382-1EDDCE3F67CD}" destId="{51DAEBE1-8F16-41D8-80B0-D4E6D666122F}" srcOrd="0" destOrd="0" presId="urn:microsoft.com/office/officeart/2008/layout/HorizontalMultiLevelHierarchy"/>
    <dgm:cxn modelId="{BB542660-FC12-4856-ACCD-F7DCC38B76BF}" srcId="{1FC9F70C-5E3F-4707-A161-8BE1C871CA17}" destId="{C3749645-6F07-4326-9382-1EDDCE3F67CD}" srcOrd="2" destOrd="0" parTransId="{6D9ABC54-183E-4008-B862-044DB20CD4FD}" sibTransId="{4ADD75E8-3FD0-42B2-A6DE-E3CC636D08CF}"/>
    <dgm:cxn modelId="{1E1EAA63-8C46-478F-9048-011A734A3FF0}" type="presOf" srcId="{30EC2CB8-B3BE-44AA-B442-112E4F3CF186}" destId="{28966336-8C28-48D8-A314-47BCE12852D2}" srcOrd="0" destOrd="0" presId="urn:microsoft.com/office/officeart/2008/layout/HorizontalMultiLevelHierarchy"/>
    <dgm:cxn modelId="{85D5CA67-664B-4A43-8B0B-349FC9F0A86D}" srcId="{1FC9F70C-5E3F-4707-A161-8BE1C871CA17}" destId="{30EC2CB8-B3BE-44AA-B442-112E4F3CF186}" srcOrd="0" destOrd="0" parTransId="{25BFB2F9-B4BD-43CA-A601-C43E8A1AF6DB}" sibTransId="{536C7351-EC17-4F71-BA54-58D8B831BC3B}"/>
    <dgm:cxn modelId="{9A99D452-1455-4466-8F48-0F00D6517D63}" type="presOf" srcId="{6D9ABC54-183E-4008-B862-044DB20CD4FD}" destId="{F94F5AE7-3210-40C9-B046-3EE114013BA3}"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4A1B1BA4-A287-4382-8A91-3789F5505EAA}" type="presOf" srcId="{25BFB2F9-B4BD-43CA-A601-C43E8A1AF6DB}" destId="{079D317B-0542-4C91-B889-039FE5E73EDD}" srcOrd="0" destOrd="0" presId="urn:microsoft.com/office/officeart/2008/layout/HorizontalMultiLevelHierarchy"/>
    <dgm:cxn modelId="{144614AE-15EA-43BE-88B5-A4FA9B1DD34C}" type="presOf" srcId="{5C50679D-2C12-4D6C-8DD6-906CA5116652}" destId="{C20AB309-6444-4067-A7FC-7B1B678A2EEF}" srcOrd="0" destOrd="0" presId="urn:microsoft.com/office/officeart/2008/layout/HorizontalMultiLevelHierarchy"/>
    <dgm:cxn modelId="{CDFC0CC4-EB4D-4B51-8699-4AEC0AFB50EB}" srcId="{A4DAE9E6-7045-4A73-9778-C89E8F71A30A}" destId="{1FC9F70C-5E3F-4707-A161-8BE1C871CA17}" srcOrd="0" destOrd="0" parTransId="{2F4E0966-43A3-42F1-B805-4590B7EE1B52}" sibTransId="{70DD8A4A-58BB-4BDE-825D-88D145ADF1DB}"/>
    <dgm:cxn modelId="{EC09DEF8-F16C-49E8-91CA-8193F0C74C80}" type="presOf" srcId="{6D9ABC54-183E-4008-B862-044DB20CD4FD}" destId="{7BF12805-1BCB-42A0-83C1-8B84FDB27B8D}" srcOrd="1" destOrd="0" presId="urn:microsoft.com/office/officeart/2008/layout/HorizontalMultiLevelHierarchy"/>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3DD5932-A175-4884-AD56-43F98FC05365}" type="presParOf" srcId="{95FA889C-CA7E-4F39-8EE2-F4496ACE0095}" destId="{079D317B-0542-4C91-B889-039FE5E73EDD}" srcOrd="0" destOrd="0" presId="urn:microsoft.com/office/officeart/2008/layout/HorizontalMultiLevelHierarchy"/>
    <dgm:cxn modelId="{33964F27-3B01-4352-9982-A058EE0940A6}" type="presParOf" srcId="{079D317B-0542-4C91-B889-039FE5E73EDD}" destId="{AC9B455E-89DC-4695-BAB7-D893C067C51A}" srcOrd="0" destOrd="0" presId="urn:microsoft.com/office/officeart/2008/layout/HorizontalMultiLevelHierarchy"/>
    <dgm:cxn modelId="{C5671DA7-CEFE-43CF-AAF8-1C334F4DC9EF}" type="presParOf" srcId="{95FA889C-CA7E-4F39-8EE2-F4496ACE0095}" destId="{257161A7-032D-45A4-A994-CDDA15F5365F}" srcOrd="1" destOrd="0" presId="urn:microsoft.com/office/officeart/2008/layout/HorizontalMultiLevelHierarchy"/>
    <dgm:cxn modelId="{D9B3AAAC-43C6-48D8-B725-44446A1E9640}" type="presParOf" srcId="{257161A7-032D-45A4-A994-CDDA15F5365F}" destId="{28966336-8C28-48D8-A314-47BCE12852D2}" srcOrd="0" destOrd="0" presId="urn:microsoft.com/office/officeart/2008/layout/HorizontalMultiLevelHierarchy"/>
    <dgm:cxn modelId="{FBF0AB55-1C62-458E-805C-32182715ACA4}" type="presParOf" srcId="{257161A7-032D-45A4-A994-CDDA15F5365F}" destId="{FA9D751A-61AD-4BD5-BBB3-C20CC0CF1809}" srcOrd="1" destOrd="0" presId="urn:microsoft.com/office/officeart/2008/layout/HorizontalMultiLevelHierarchy"/>
    <dgm:cxn modelId="{A9CF7954-B026-4D6E-9D84-A6EB6819409C}" type="presParOf" srcId="{95FA889C-CA7E-4F39-8EE2-F4496ACE0095}" destId="{102A4011-6E1C-461B-A380-D53864EEF554}" srcOrd="2"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3"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EF9C5495-A3A8-4B2D-8A30-4F9DF609CD94}" type="presParOf" srcId="{95FA889C-CA7E-4F39-8EE2-F4496ACE0095}" destId="{F94F5AE7-3210-40C9-B046-3EE114013BA3}" srcOrd="4" destOrd="0" presId="urn:microsoft.com/office/officeart/2008/layout/HorizontalMultiLevelHierarchy"/>
    <dgm:cxn modelId="{89F44E9E-8450-4E1B-A917-D9CAC704D535}" type="presParOf" srcId="{F94F5AE7-3210-40C9-B046-3EE114013BA3}" destId="{7BF12805-1BCB-42A0-83C1-8B84FDB27B8D}" srcOrd="0" destOrd="0" presId="urn:microsoft.com/office/officeart/2008/layout/HorizontalMultiLevelHierarchy"/>
    <dgm:cxn modelId="{247DF2D8-86C4-4C5C-8FD9-7155865ECCEC}" type="presParOf" srcId="{95FA889C-CA7E-4F39-8EE2-F4496ACE0095}" destId="{14499B86-881B-497C-BF26-D25D96525385}" srcOrd="5" destOrd="0" presId="urn:microsoft.com/office/officeart/2008/layout/HorizontalMultiLevelHierarchy"/>
    <dgm:cxn modelId="{B2C1D247-CBE0-4947-BBB4-B5F5CAD3FA05}" type="presParOf" srcId="{14499B86-881B-497C-BF26-D25D96525385}" destId="{51DAEBE1-8F16-41D8-80B0-D4E6D666122F}" srcOrd="0" destOrd="0" presId="urn:microsoft.com/office/officeart/2008/layout/HorizontalMultiLevelHierarchy"/>
    <dgm:cxn modelId="{42B469CF-CF52-482C-9089-1ACEFA025856}" type="presParOf" srcId="{14499B86-881B-497C-BF26-D25D96525385}" destId="{14537EC4-5CF7-4D65-9E01-2CD0C8A86B95}"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6_2" csCatId="accent6" phldr="1"/>
      <dgm:spPr/>
      <dgm:t>
        <a:bodyPr/>
        <a:lstStyle/>
        <a:p>
          <a:endParaRPr lang="en-US"/>
        </a:p>
      </dgm:t>
    </dgm:pt>
    <dgm:pt modelId="{1FC9F70C-5E3F-4707-A161-8BE1C871CA17}">
      <dgm:prSet phldrT="[Text]"/>
      <dgm:spPr/>
      <dgm:t>
        <a:bodyPr/>
        <a:lstStyle/>
        <a:p>
          <a:r>
            <a:rPr lang="en-US"/>
            <a:t>Processes</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30EC2CB8-B3BE-44AA-B442-112E4F3CF186}">
      <dgm:prSet phldrT="[Text]"/>
      <dgm:spPr/>
      <dgm:t>
        <a:bodyPr/>
        <a:lstStyle/>
        <a:p>
          <a:r>
            <a:rPr lang="en-US"/>
            <a:t>Continuous Improvement</a:t>
          </a:r>
        </a:p>
      </dgm:t>
    </dgm:pt>
    <dgm:pt modelId="{25BFB2F9-B4BD-43CA-A601-C43E8A1AF6DB}" type="parTrans" cxnId="{85D5CA67-664B-4A43-8B0B-349FC9F0A86D}">
      <dgm:prSet/>
      <dgm:spPr/>
      <dgm:t>
        <a:bodyPr/>
        <a:lstStyle/>
        <a:p>
          <a:endParaRPr lang="en-US"/>
        </a:p>
      </dgm:t>
    </dgm:pt>
    <dgm:pt modelId="{536C7351-EC17-4F71-BA54-58D8B831BC3B}" type="sibTrans" cxnId="{85D5CA67-664B-4A43-8B0B-349FC9F0A86D}">
      <dgm:prSet/>
      <dgm:spPr/>
      <dgm:t>
        <a:bodyPr/>
        <a:lstStyle/>
        <a:p>
          <a:endParaRPr lang="en-US"/>
        </a:p>
      </dgm:t>
    </dgm:pt>
    <dgm:pt modelId="{5C50679D-2C12-4D6C-8DD6-906CA5116652}">
      <dgm:prSet phldrT="[Text]"/>
      <dgm:spPr/>
      <dgm:t>
        <a:bodyPr/>
        <a:lstStyle/>
        <a:p>
          <a:r>
            <a:rPr lang="en-US"/>
            <a:t>Knowledgebase</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7F69A27D-01B1-4FD2-A5FE-1B5D4A0AD6F9}">
      <dgm:prSet phldrT="[Text]"/>
      <dgm:spPr/>
      <dgm:t>
        <a:bodyPr/>
        <a:lstStyle/>
        <a:p>
          <a:r>
            <a:rPr lang="en-US"/>
            <a:t>Work Management</a:t>
          </a:r>
        </a:p>
      </dgm:t>
    </dgm:pt>
    <dgm:pt modelId="{EF0254B1-6FEA-4C62-9BDF-7239A70225F6}" type="parTrans" cxnId="{DE61090C-D2DE-4AED-8003-D0E9EB4A2568}">
      <dgm:prSet/>
      <dgm:spPr/>
      <dgm:t>
        <a:bodyPr/>
        <a:lstStyle/>
        <a:p>
          <a:endParaRPr lang="en-US"/>
        </a:p>
      </dgm:t>
    </dgm:pt>
    <dgm:pt modelId="{5DF31E8E-42FE-4EAA-8485-9136A8A196E7}" type="sibTrans" cxnId="{DE61090C-D2DE-4AED-8003-D0E9EB4A2568}">
      <dgm:prSet/>
      <dgm:spPr/>
      <dgm:t>
        <a:bodyPr/>
        <a:lstStyle/>
        <a:p>
          <a:endParaRPr lang="en-US"/>
        </a:p>
      </dgm:t>
    </dgm:pt>
    <dgm:pt modelId="{CD9D208F-4201-431C-8652-0C61F1193BCA}">
      <dgm:prSet phldrT="[Text]"/>
      <dgm:spPr/>
      <dgm:t>
        <a:bodyPr/>
        <a:lstStyle/>
        <a:p>
          <a:r>
            <a:rPr lang="en-US"/>
            <a:t>Op Planning and Selection</a:t>
          </a:r>
        </a:p>
      </dgm:t>
    </dgm:pt>
    <dgm:pt modelId="{B2380508-7BCC-4888-9373-AA2C1C25F657}" type="parTrans" cxnId="{A75BC2DA-9B45-42EA-B023-38B085848BF2}">
      <dgm:prSet/>
      <dgm:spPr/>
      <dgm:t>
        <a:bodyPr/>
        <a:lstStyle/>
        <a:p>
          <a:endParaRPr lang="en-US"/>
        </a:p>
      </dgm:t>
    </dgm:pt>
    <dgm:pt modelId="{6402BECE-94AB-42E7-A38F-D014285DA4C7}" type="sibTrans" cxnId="{A75BC2DA-9B45-42EA-B023-38B085848BF2}">
      <dgm:prSet/>
      <dgm:spPr/>
      <dgm:t>
        <a:bodyPr/>
        <a:lstStyle/>
        <a:p>
          <a:endParaRPr lang="en-US"/>
        </a:p>
      </dgm:t>
    </dgm:pt>
    <dgm:pt modelId="{3DCD5AFF-7F4F-4EC1-BCD1-158757ADE3E8}">
      <dgm:prSet phldrT="[Text]"/>
      <dgm:spPr/>
      <dgm:t>
        <a:bodyPr/>
        <a:lstStyle/>
        <a:p>
          <a:r>
            <a:rPr lang="en-US"/>
            <a:t>Operation Approvals</a:t>
          </a:r>
        </a:p>
      </dgm:t>
    </dgm:pt>
    <dgm:pt modelId="{E4B74F7A-51E4-4E1A-8556-B4AC3FEA3BC1}" type="parTrans" cxnId="{D6D6D8C3-C7B5-491B-99FB-1CE60C00E153}">
      <dgm:prSet/>
      <dgm:spPr/>
      <dgm:t>
        <a:bodyPr/>
        <a:lstStyle/>
        <a:p>
          <a:endParaRPr lang="en-US"/>
        </a:p>
      </dgm:t>
    </dgm:pt>
    <dgm:pt modelId="{F1E87E73-8054-403F-9DAE-41AB1F2807BD}" type="sibTrans" cxnId="{D6D6D8C3-C7B5-491B-99FB-1CE60C00E153}">
      <dgm:prSet/>
      <dgm:spPr/>
      <dgm:t>
        <a:bodyPr/>
        <a:lstStyle/>
        <a:p>
          <a:endParaRPr lang="en-US"/>
        </a:p>
      </dgm:t>
    </dgm:pt>
    <dgm:pt modelId="{EE4D9AD1-0D7E-4355-ACD0-8393C3A60F9B}">
      <dgm:prSet phldrT="[Text]"/>
      <dgm:spPr/>
      <dgm:t>
        <a:bodyPr/>
        <a:lstStyle/>
        <a:p>
          <a:r>
            <a:rPr lang="en-US"/>
            <a:t>Operational Documentation</a:t>
          </a:r>
        </a:p>
      </dgm:t>
    </dgm:pt>
    <dgm:pt modelId="{96DD4FA0-49B3-4916-9C59-D9A8801ABAD9}" type="parTrans" cxnId="{40AA6F4F-81AF-4025-BD42-435E5978BEB2}">
      <dgm:prSet/>
      <dgm:spPr/>
      <dgm:t>
        <a:bodyPr/>
        <a:lstStyle/>
        <a:p>
          <a:endParaRPr lang="en-US"/>
        </a:p>
      </dgm:t>
    </dgm:pt>
    <dgm:pt modelId="{B390241D-EF0E-43A8-8434-5BBB2D920576}" type="sibTrans" cxnId="{40AA6F4F-81AF-4025-BD42-435E5978BEB2}">
      <dgm:prSet/>
      <dgm:spPr/>
      <dgm:t>
        <a:bodyPr/>
        <a:lstStyle/>
        <a:p>
          <a:endParaRPr lang="en-US"/>
        </a:p>
      </dgm:t>
    </dgm:pt>
    <dgm:pt modelId="{79185AD0-B1B0-427F-8D30-25F5EA53262C}">
      <dgm:prSet phldrT="[Text]"/>
      <dgm:spPr/>
      <dgm:t>
        <a:bodyPr/>
        <a:lstStyle/>
        <a:p>
          <a:r>
            <a:rPr lang="en-US"/>
            <a:t>Operation Reporting</a:t>
          </a:r>
        </a:p>
      </dgm:t>
    </dgm:pt>
    <dgm:pt modelId="{17CA27E1-C936-4EF9-9D4A-B2456D849856}" type="parTrans" cxnId="{4A2DE517-1699-4B0D-B60C-14A8CB6FDAED}">
      <dgm:prSet/>
      <dgm:spPr/>
      <dgm:t>
        <a:bodyPr/>
        <a:lstStyle/>
        <a:p>
          <a:endParaRPr lang="en-US"/>
        </a:p>
      </dgm:t>
    </dgm:pt>
    <dgm:pt modelId="{FE0D654A-3B4C-4759-B279-415FA1091112}" type="sibTrans" cxnId="{4A2DE517-1699-4B0D-B60C-14A8CB6FDAED}">
      <dgm:prSet/>
      <dgm:spPr/>
      <dgm:t>
        <a:bodyPr/>
        <a:lstStyle/>
        <a:p>
          <a:endParaRPr lang="en-US"/>
        </a:p>
      </dgm:t>
    </dgm:pt>
    <dgm:pt modelId="{1CF85B4A-DA79-4BD3-B7B4-1A553E5CFCBA}">
      <dgm:prSet phldrT="[Text]"/>
      <dgm:spPr/>
      <dgm:t>
        <a:bodyPr/>
        <a:lstStyle/>
        <a:p>
          <a:r>
            <a:rPr lang="en-US"/>
            <a:t>Configuration Management</a:t>
          </a:r>
        </a:p>
      </dgm:t>
    </dgm:pt>
    <dgm:pt modelId="{B7FF7A39-9D8F-446F-BA35-B8B452148B84}" type="parTrans" cxnId="{4CD23318-7677-4F49-A99B-B89E3BE7C235}">
      <dgm:prSet/>
      <dgm:spPr/>
      <dgm:t>
        <a:bodyPr/>
        <a:lstStyle/>
        <a:p>
          <a:endParaRPr lang="en-US"/>
        </a:p>
      </dgm:t>
    </dgm:pt>
    <dgm:pt modelId="{7D7BCADF-7F50-4894-B86D-B0300801EA2C}" type="sibTrans" cxnId="{4CD23318-7677-4F49-A99B-B89E3BE7C235}">
      <dgm:prSet/>
      <dgm:spPr/>
      <dgm:t>
        <a:bodyPr/>
        <a:lstStyle/>
        <a:p>
          <a:endParaRPr lang="en-US"/>
        </a:p>
      </dgm:t>
    </dgm:pt>
    <dgm:pt modelId="{D077749D-E54F-4889-B95E-AE8EF80B3B65}">
      <dgm:prSet phldrT="[Text]"/>
      <dgm:spPr/>
      <dgm:t>
        <a:bodyPr/>
        <a:lstStyle/>
        <a:p>
          <a:r>
            <a:rPr lang="en-US"/>
            <a:t>Resource Management</a:t>
          </a:r>
        </a:p>
      </dgm:t>
    </dgm:pt>
    <dgm:pt modelId="{066209D9-784E-4560-A293-1766F64424CE}" type="parTrans" cxnId="{7E91B88D-77AB-4073-BC72-1AF3795ECF97}">
      <dgm:prSet/>
      <dgm:spPr/>
      <dgm:t>
        <a:bodyPr/>
        <a:lstStyle/>
        <a:p>
          <a:endParaRPr lang="en-US"/>
        </a:p>
      </dgm:t>
    </dgm:pt>
    <dgm:pt modelId="{085D22CA-DE98-49CC-A9FC-DFA1E71B5C6C}" type="sibTrans" cxnId="{7E91B88D-77AB-4073-BC72-1AF3795ECF97}">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079D317B-0542-4C91-B889-039FE5E73EDD}" type="pres">
      <dgm:prSet presAssocID="{25BFB2F9-B4BD-43CA-A601-C43E8A1AF6DB}" presName="conn2-1" presStyleLbl="parChTrans1D2" presStyleIdx="0" presStyleCnt="9"/>
      <dgm:spPr/>
    </dgm:pt>
    <dgm:pt modelId="{AC9B455E-89DC-4695-BAB7-D893C067C51A}" type="pres">
      <dgm:prSet presAssocID="{25BFB2F9-B4BD-43CA-A601-C43E8A1AF6DB}" presName="connTx" presStyleLbl="parChTrans1D2" presStyleIdx="0" presStyleCnt="9"/>
      <dgm:spPr/>
    </dgm:pt>
    <dgm:pt modelId="{257161A7-032D-45A4-A994-CDDA15F5365F}" type="pres">
      <dgm:prSet presAssocID="{30EC2CB8-B3BE-44AA-B442-112E4F3CF186}" presName="root2" presStyleCnt="0"/>
      <dgm:spPr/>
    </dgm:pt>
    <dgm:pt modelId="{28966336-8C28-48D8-A314-47BCE12852D2}" type="pres">
      <dgm:prSet presAssocID="{30EC2CB8-B3BE-44AA-B442-112E4F3CF186}" presName="LevelTwoTextNode" presStyleLbl="node2" presStyleIdx="0" presStyleCnt="9">
        <dgm:presLayoutVars>
          <dgm:chPref val="3"/>
        </dgm:presLayoutVars>
      </dgm:prSet>
      <dgm:spPr/>
    </dgm:pt>
    <dgm:pt modelId="{FA9D751A-61AD-4BD5-BBB3-C20CC0CF1809}" type="pres">
      <dgm:prSet presAssocID="{30EC2CB8-B3BE-44AA-B442-112E4F3CF186}" presName="level3hierChild" presStyleCnt="0"/>
      <dgm:spPr/>
    </dgm:pt>
    <dgm:pt modelId="{102A4011-6E1C-461B-A380-D53864EEF554}" type="pres">
      <dgm:prSet presAssocID="{41B2A5D9-CD69-4A82-B62D-2B8AD5F02FFD}" presName="conn2-1" presStyleLbl="parChTrans1D2" presStyleIdx="1" presStyleCnt="9"/>
      <dgm:spPr/>
    </dgm:pt>
    <dgm:pt modelId="{46D6D9D8-DF81-47D2-828C-FD5555B9EC28}" type="pres">
      <dgm:prSet presAssocID="{41B2A5D9-CD69-4A82-B62D-2B8AD5F02FFD}" presName="connTx" presStyleLbl="parChTrans1D2" presStyleIdx="1" presStyleCnt="9"/>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1" presStyleCnt="9">
        <dgm:presLayoutVars>
          <dgm:chPref val="3"/>
        </dgm:presLayoutVars>
      </dgm:prSet>
      <dgm:spPr/>
    </dgm:pt>
    <dgm:pt modelId="{2BECD056-3649-4751-B7ED-0C9A38152BE5}" type="pres">
      <dgm:prSet presAssocID="{5C50679D-2C12-4D6C-8DD6-906CA5116652}" presName="level3hierChild" presStyleCnt="0"/>
      <dgm:spPr/>
    </dgm:pt>
    <dgm:pt modelId="{BF20F1B3-AB63-49BE-9D00-6651A05BE83B}" type="pres">
      <dgm:prSet presAssocID="{EF0254B1-6FEA-4C62-9BDF-7239A70225F6}" presName="conn2-1" presStyleLbl="parChTrans1D2" presStyleIdx="2" presStyleCnt="9"/>
      <dgm:spPr/>
    </dgm:pt>
    <dgm:pt modelId="{EA777FE2-3734-431A-AE17-D7BED1C16257}" type="pres">
      <dgm:prSet presAssocID="{EF0254B1-6FEA-4C62-9BDF-7239A70225F6}" presName="connTx" presStyleLbl="parChTrans1D2" presStyleIdx="2" presStyleCnt="9"/>
      <dgm:spPr/>
    </dgm:pt>
    <dgm:pt modelId="{9505F36D-F452-4B76-B358-ACCAA83F05F0}" type="pres">
      <dgm:prSet presAssocID="{7F69A27D-01B1-4FD2-A5FE-1B5D4A0AD6F9}" presName="root2" presStyleCnt="0"/>
      <dgm:spPr/>
    </dgm:pt>
    <dgm:pt modelId="{BBCB232C-6647-4FB7-ACAE-1BF1E2007484}" type="pres">
      <dgm:prSet presAssocID="{7F69A27D-01B1-4FD2-A5FE-1B5D4A0AD6F9}" presName="LevelTwoTextNode" presStyleLbl="node2" presStyleIdx="2" presStyleCnt="9">
        <dgm:presLayoutVars>
          <dgm:chPref val="3"/>
        </dgm:presLayoutVars>
      </dgm:prSet>
      <dgm:spPr/>
    </dgm:pt>
    <dgm:pt modelId="{360F8074-BE90-43FF-9AD8-A2117970D9A7}" type="pres">
      <dgm:prSet presAssocID="{7F69A27D-01B1-4FD2-A5FE-1B5D4A0AD6F9}" presName="level3hierChild" presStyleCnt="0"/>
      <dgm:spPr/>
    </dgm:pt>
    <dgm:pt modelId="{0C6A5086-5C2E-47E1-9781-D1C2089BFBE7}" type="pres">
      <dgm:prSet presAssocID="{B2380508-7BCC-4888-9373-AA2C1C25F657}" presName="conn2-1" presStyleLbl="parChTrans1D2" presStyleIdx="3" presStyleCnt="9"/>
      <dgm:spPr/>
    </dgm:pt>
    <dgm:pt modelId="{DAB42ABD-3C5B-44CF-8F4A-03FC82DF2723}" type="pres">
      <dgm:prSet presAssocID="{B2380508-7BCC-4888-9373-AA2C1C25F657}" presName="connTx" presStyleLbl="parChTrans1D2" presStyleIdx="3" presStyleCnt="9"/>
      <dgm:spPr/>
    </dgm:pt>
    <dgm:pt modelId="{2DF3270E-F469-462E-AE4D-519F696B7469}" type="pres">
      <dgm:prSet presAssocID="{CD9D208F-4201-431C-8652-0C61F1193BCA}" presName="root2" presStyleCnt="0"/>
      <dgm:spPr/>
    </dgm:pt>
    <dgm:pt modelId="{3D70F0CD-305B-4AB5-AC83-703C4CC32444}" type="pres">
      <dgm:prSet presAssocID="{CD9D208F-4201-431C-8652-0C61F1193BCA}" presName="LevelTwoTextNode" presStyleLbl="node2" presStyleIdx="3" presStyleCnt="9">
        <dgm:presLayoutVars>
          <dgm:chPref val="3"/>
        </dgm:presLayoutVars>
      </dgm:prSet>
      <dgm:spPr/>
    </dgm:pt>
    <dgm:pt modelId="{892ECBEF-D601-489E-AD96-4B97B2B9C1DE}" type="pres">
      <dgm:prSet presAssocID="{CD9D208F-4201-431C-8652-0C61F1193BCA}" presName="level3hierChild" presStyleCnt="0"/>
      <dgm:spPr/>
    </dgm:pt>
    <dgm:pt modelId="{688AC278-9F95-4E73-BCBA-1838E8CC0BE8}" type="pres">
      <dgm:prSet presAssocID="{E4B74F7A-51E4-4E1A-8556-B4AC3FEA3BC1}" presName="conn2-1" presStyleLbl="parChTrans1D2" presStyleIdx="4" presStyleCnt="9"/>
      <dgm:spPr/>
    </dgm:pt>
    <dgm:pt modelId="{AABB3E41-CCD0-447A-9688-DB4AC95AC740}" type="pres">
      <dgm:prSet presAssocID="{E4B74F7A-51E4-4E1A-8556-B4AC3FEA3BC1}" presName="connTx" presStyleLbl="parChTrans1D2" presStyleIdx="4" presStyleCnt="9"/>
      <dgm:spPr/>
    </dgm:pt>
    <dgm:pt modelId="{1837CC1C-5E79-4C0B-8C89-E5F1B1F05A54}" type="pres">
      <dgm:prSet presAssocID="{3DCD5AFF-7F4F-4EC1-BCD1-158757ADE3E8}" presName="root2" presStyleCnt="0"/>
      <dgm:spPr/>
    </dgm:pt>
    <dgm:pt modelId="{BA837B61-4811-4D37-93B4-D107D88D9E2E}" type="pres">
      <dgm:prSet presAssocID="{3DCD5AFF-7F4F-4EC1-BCD1-158757ADE3E8}" presName="LevelTwoTextNode" presStyleLbl="node2" presStyleIdx="4" presStyleCnt="9">
        <dgm:presLayoutVars>
          <dgm:chPref val="3"/>
        </dgm:presLayoutVars>
      </dgm:prSet>
      <dgm:spPr/>
    </dgm:pt>
    <dgm:pt modelId="{A2D5951E-FB57-4342-A347-9F8DD694E0C9}" type="pres">
      <dgm:prSet presAssocID="{3DCD5AFF-7F4F-4EC1-BCD1-158757ADE3E8}" presName="level3hierChild" presStyleCnt="0"/>
      <dgm:spPr/>
    </dgm:pt>
    <dgm:pt modelId="{FE6C0739-47F2-45D3-AD24-FB4F9A5F1015}" type="pres">
      <dgm:prSet presAssocID="{96DD4FA0-49B3-4916-9C59-D9A8801ABAD9}" presName="conn2-1" presStyleLbl="parChTrans1D2" presStyleIdx="5" presStyleCnt="9"/>
      <dgm:spPr/>
    </dgm:pt>
    <dgm:pt modelId="{747BCD54-A9C1-4F78-9D1F-EEF4BA73F12F}" type="pres">
      <dgm:prSet presAssocID="{96DD4FA0-49B3-4916-9C59-D9A8801ABAD9}" presName="connTx" presStyleLbl="parChTrans1D2" presStyleIdx="5" presStyleCnt="9"/>
      <dgm:spPr/>
    </dgm:pt>
    <dgm:pt modelId="{770DC43E-2DFF-4919-9DC1-36C959D8867B}" type="pres">
      <dgm:prSet presAssocID="{EE4D9AD1-0D7E-4355-ACD0-8393C3A60F9B}" presName="root2" presStyleCnt="0"/>
      <dgm:spPr/>
    </dgm:pt>
    <dgm:pt modelId="{BEDA9D78-6B6A-4112-95AB-35B2ECA054B0}" type="pres">
      <dgm:prSet presAssocID="{EE4D9AD1-0D7E-4355-ACD0-8393C3A60F9B}" presName="LevelTwoTextNode" presStyleLbl="node2" presStyleIdx="5" presStyleCnt="9">
        <dgm:presLayoutVars>
          <dgm:chPref val="3"/>
        </dgm:presLayoutVars>
      </dgm:prSet>
      <dgm:spPr/>
    </dgm:pt>
    <dgm:pt modelId="{D3D05404-8137-4B58-829A-129F5B585A4F}" type="pres">
      <dgm:prSet presAssocID="{EE4D9AD1-0D7E-4355-ACD0-8393C3A60F9B}" presName="level3hierChild" presStyleCnt="0"/>
      <dgm:spPr/>
    </dgm:pt>
    <dgm:pt modelId="{C7945CA9-6D77-48EF-B1BE-98205D085168}" type="pres">
      <dgm:prSet presAssocID="{17CA27E1-C936-4EF9-9D4A-B2456D849856}" presName="conn2-1" presStyleLbl="parChTrans1D2" presStyleIdx="6" presStyleCnt="9"/>
      <dgm:spPr/>
    </dgm:pt>
    <dgm:pt modelId="{5E02081A-A155-4F71-9DCE-E6D2C13DAB8A}" type="pres">
      <dgm:prSet presAssocID="{17CA27E1-C936-4EF9-9D4A-B2456D849856}" presName="connTx" presStyleLbl="parChTrans1D2" presStyleIdx="6" presStyleCnt="9"/>
      <dgm:spPr/>
    </dgm:pt>
    <dgm:pt modelId="{C89CC953-31A6-4730-B27D-884CB1DBAB5A}" type="pres">
      <dgm:prSet presAssocID="{79185AD0-B1B0-427F-8D30-25F5EA53262C}" presName="root2" presStyleCnt="0"/>
      <dgm:spPr/>
    </dgm:pt>
    <dgm:pt modelId="{61DAFE2E-C4BB-432F-A3C9-7CF8E7504F50}" type="pres">
      <dgm:prSet presAssocID="{79185AD0-B1B0-427F-8D30-25F5EA53262C}" presName="LevelTwoTextNode" presStyleLbl="node2" presStyleIdx="6" presStyleCnt="9">
        <dgm:presLayoutVars>
          <dgm:chPref val="3"/>
        </dgm:presLayoutVars>
      </dgm:prSet>
      <dgm:spPr/>
    </dgm:pt>
    <dgm:pt modelId="{B255B083-DE75-4E74-8996-56C3793B68AD}" type="pres">
      <dgm:prSet presAssocID="{79185AD0-B1B0-427F-8D30-25F5EA53262C}" presName="level3hierChild" presStyleCnt="0"/>
      <dgm:spPr/>
    </dgm:pt>
    <dgm:pt modelId="{9F8A8DAD-629C-4FCA-86B2-BFBA5FD10099}" type="pres">
      <dgm:prSet presAssocID="{B7FF7A39-9D8F-446F-BA35-B8B452148B84}" presName="conn2-1" presStyleLbl="parChTrans1D2" presStyleIdx="7" presStyleCnt="9"/>
      <dgm:spPr/>
    </dgm:pt>
    <dgm:pt modelId="{44ABDBAC-FF45-4C8D-907E-4F1FF1AD8C97}" type="pres">
      <dgm:prSet presAssocID="{B7FF7A39-9D8F-446F-BA35-B8B452148B84}" presName="connTx" presStyleLbl="parChTrans1D2" presStyleIdx="7" presStyleCnt="9"/>
      <dgm:spPr/>
    </dgm:pt>
    <dgm:pt modelId="{D78E666E-5263-4ED2-89E8-F47804D56C46}" type="pres">
      <dgm:prSet presAssocID="{1CF85B4A-DA79-4BD3-B7B4-1A553E5CFCBA}" presName="root2" presStyleCnt="0"/>
      <dgm:spPr/>
    </dgm:pt>
    <dgm:pt modelId="{AE311A5D-9680-46B7-90C5-E4B04628B215}" type="pres">
      <dgm:prSet presAssocID="{1CF85B4A-DA79-4BD3-B7B4-1A553E5CFCBA}" presName="LevelTwoTextNode" presStyleLbl="node2" presStyleIdx="7" presStyleCnt="9">
        <dgm:presLayoutVars>
          <dgm:chPref val="3"/>
        </dgm:presLayoutVars>
      </dgm:prSet>
      <dgm:spPr/>
    </dgm:pt>
    <dgm:pt modelId="{C027E58D-9852-4683-9CCB-86A0969A9191}" type="pres">
      <dgm:prSet presAssocID="{1CF85B4A-DA79-4BD3-B7B4-1A553E5CFCBA}" presName="level3hierChild" presStyleCnt="0"/>
      <dgm:spPr/>
    </dgm:pt>
    <dgm:pt modelId="{84E39F58-76F2-4D16-92A4-8FA83CC9DAE2}" type="pres">
      <dgm:prSet presAssocID="{066209D9-784E-4560-A293-1766F64424CE}" presName="conn2-1" presStyleLbl="parChTrans1D2" presStyleIdx="8" presStyleCnt="9"/>
      <dgm:spPr/>
    </dgm:pt>
    <dgm:pt modelId="{2FFEBA5A-6843-4213-B8CE-3F2A2C16DD34}" type="pres">
      <dgm:prSet presAssocID="{066209D9-784E-4560-A293-1766F64424CE}" presName="connTx" presStyleLbl="parChTrans1D2" presStyleIdx="8" presStyleCnt="9"/>
      <dgm:spPr/>
    </dgm:pt>
    <dgm:pt modelId="{E66DE622-3B29-4C52-BBF7-1E3FF52A3835}" type="pres">
      <dgm:prSet presAssocID="{D077749D-E54F-4889-B95E-AE8EF80B3B65}" presName="root2" presStyleCnt="0"/>
      <dgm:spPr/>
    </dgm:pt>
    <dgm:pt modelId="{E155096D-B560-4CA0-BFB3-539300EFB475}" type="pres">
      <dgm:prSet presAssocID="{D077749D-E54F-4889-B95E-AE8EF80B3B65}" presName="LevelTwoTextNode" presStyleLbl="node2" presStyleIdx="8" presStyleCnt="9">
        <dgm:presLayoutVars>
          <dgm:chPref val="3"/>
        </dgm:presLayoutVars>
      </dgm:prSet>
      <dgm:spPr/>
    </dgm:pt>
    <dgm:pt modelId="{DC17A74B-ABF2-48D3-B7F0-F925FB4AFF7E}" type="pres">
      <dgm:prSet presAssocID="{D077749D-E54F-4889-B95E-AE8EF80B3B65}" presName="level3hierChild" presStyleCnt="0"/>
      <dgm:spPr/>
    </dgm:pt>
  </dgm:ptLst>
  <dgm:cxnLst>
    <dgm:cxn modelId="{8616EA04-D83D-4F38-8DC9-125E857E7D21}" type="presOf" srcId="{E4B74F7A-51E4-4E1A-8556-B4AC3FEA3BC1}" destId="{AABB3E41-CCD0-447A-9688-DB4AC95AC740}" srcOrd="1" destOrd="0" presId="urn:microsoft.com/office/officeart/2008/layout/HorizontalMultiLevelHierarchy"/>
    <dgm:cxn modelId="{395E4E06-F0B9-4796-9C20-FA68F71DDB38}" type="presOf" srcId="{E4B74F7A-51E4-4E1A-8556-B4AC3FEA3BC1}" destId="{688AC278-9F95-4E73-BCBA-1838E8CC0BE8}" srcOrd="0" destOrd="0" presId="urn:microsoft.com/office/officeart/2008/layout/HorizontalMultiLevelHierarchy"/>
    <dgm:cxn modelId="{B4F3060C-A092-48FD-B314-51ABE3980D55}" type="presOf" srcId="{41B2A5D9-CD69-4A82-B62D-2B8AD5F02FFD}" destId="{102A4011-6E1C-461B-A380-D53864EEF554}" srcOrd="0" destOrd="0" presId="urn:microsoft.com/office/officeart/2008/layout/HorizontalMultiLevelHierarchy"/>
    <dgm:cxn modelId="{DE61090C-D2DE-4AED-8003-D0E9EB4A2568}" srcId="{1FC9F70C-5E3F-4707-A161-8BE1C871CA17}" destId="{7F69A27D-01B1-4FD2-A5FE-1B5D4A0AD6F9}" srcOrd="2" destOrd="0" parTransId="{EF0254B1-6FEA-4C62-9BDF-7239A70225F6}" sibTransId="{5DF31E8E-42FE-4EAA-8485-9136A8A196E7}"/>
    <dgm:cxn modelId="{4A2DE517-1699-4B0D-B60C-14A8CB6FDAED}" srcId="{1FC9F70C-5E3F-4707-A161-8BE1C871CA17}" destId="{79185AD0-B1B0-427F-8D30-25F5EA53262C}" srcOrd="6" destOrd="0" parTransId="{17CA27E1-C936-4EF9-9D4A-B2456D849856}" sibTransId="{FE0D654A-3B4C-4759-B279-415FA1091112}"/>
    <dgm:cxn modelId="{4CD23318-7677-4F49-A99B-B89E3BE7C235}" srcId="{1FC9F70C-5E3F-4707-A161-8BE1C871CA17}" destId="{1CF85B4A-DA79-4BD3-B7B4-1A553E5CFCBA}" srcOrd="7" destOrd="0" parTransId="{B7FF7A39-9D8F-446F-BA35-B8B452148B84}" sibTransId="{7D7BCADF-7F50-4894-B86D-B0300801EA2C}"/>
    <dgm:cxn modelId="{99DE9C20-3C3E-402B-B97F-201637A8E548}" type="presOf" srcId="{A4DAE9E6-7045-4A73-9778-C89E8F71A30A}" destId="{ACE8EA54-D207-4320-87AB-804AF072AD83}" srcOrd="0" destOrd="0" presId="urn:microsoft.com/office/officeart/2008/layout/HorizontalMultiLevelHierarchy"/>
    <dgm:cxn modelId="{97679424-D057-4238-9A83-1D3608A8F899}" type="presOf" srcId="{25BFB2F9-B4BD-43CA-A601-C43E8A1AF6DB}" destId="{AC9B455E-89DC-4695-BAB7-D893C067C51A}" srcOrd="1" destOrd="0" presId="urn:microsoft.com/office/officeart/2008/layout/HorizontalMultiLevelHierarchy"/>
    <dgm:cxn modelId="{B9D8A025-8199-4CA6-ADE5-9B2CB29DDB47}" srcId="{1FC9F70C-5E3F-4707-A161-8BE1C871CA17}" destId="{5C50679D-2C12-4D6C-8DD6-906CA5116652}" srcOrd="1" destOrd="0" parTransId="{41B2A5D9-CD69-4A82-B62D-2B8AD5F02FFD}" sibTransId="{4C75F87B-4DAE-4CEB-86B6-ECCB9C68D857}"/>
    <dgm:cxn modelId="{ADF6B729-0D3A-4772-92D5-75B33D28A9B7}" type="presOf" srcId="{1FC9F70C-5E3F-4707-A161-8BE1C871CA17}" destId="{8B0512B8-4031-4C4E-A887-5A583266D1A7}" srcOrd="0" destOrd="0" presId="urn:microsoft.com/office/officeart/2008/layout/HorizontalMultiLevelHierarchy"/>
    <dgm:cxn modelId="{15D32738-1054-4868-AC3E-248AAE01BDF1}" type="presOf" srcId="{17CA27E1-C936-4EF9-9D4A-B2456D849856}" destId="{5E02081A-A155-4F71-9DCE-E6D2C13DAB8A}" srcOrd="1" destOrd="0" presId="urn:microsoft.com/office/officeart/2008/layout/HorizontalMultiLevelHierarchy"/>
    <dgm:cxn modelId="{600C9E3B-7B9D-4837-92EE-8CEC209CBDDF}" type="presOf" srcId="{EF0254B1-6FEA-4C62-9BDF-7239A70225F6}" destId="{BF20F1B3-AB63-49BE-9D00-6651A05BE83B}" srcOrd="0" destOrd="0" presId="urn:microsoft.com/office/officeart/2008/layout/HorizontalMultiLevelHierarchy"/>
    <dgm:cxn modelId="{BBE0AA3F-5FD9-48E9-97D9-065FE21F09AC}" type="presOf" srcId="{96DD4FA0-49B3-4916-9C59-D9A8801ABAD9}" destId="{747BCD54-A9C1-4F78-9D1F-EEF4BA73F12F}" srcOrd="1" destOrd="0" presId="urn:microsoft.com/office/officeart/2008/layout/HorizontalMultiLevelHierarchy"/>
    <dgm:cxn modelId="{1E1EAA63-8C46-478F-9048-011A734A3FF0}" type="presOf" srcId="{30EC2CB8-B3BE-44AA-B442-112E4F3CF186}" destId="{28966336-8C28-48D8-A314-47BCE12852D2}" srcOrd="0" destOrd="0" presId="urn:microsoft.com/office/officeart/2008/layout/HorizontalMultiLevelHierarchy"/>
    <dgm:cxn modelId="{5937DF43-69AA-4ADE-A95E-0A0F73F839B6}" type="presOf" srcId="{79185AD0-B1B0-427F-8D30-25F5EA53262C}" destId="{61DAFE2E-C4BB-432F-A3C9-7CF8E7504F50}" srcOrd="0" destOrd="0" presId="urn:microsoft.com/office/officeart/2008/layout/HorizontalMultiLevelHierarchy"/>
    <dgm:cxn modelId="{85D5CA67-664B-4A43-8B0B-349FC9F0A86D}" srcId="{1FC9F70C-5E3F-4707-A161-8BE1C871CA17}" destId="{30EC2CB8-B3BE-44AA-B442-112E4F3CF186}" srcOrd="0" destOrd="0" parTransId="{25BFB2F9-B4BD-43CA-A601-C43E8A1AF6DB}" sibTransId="{536C7351-EC17-4F71-BA54-58D8B831BC3B}"/>
    <dgm:cxn modelId="{40AA6F4F-81AF-4025-BD42-435E5978BEB2}" srcId="{1FC9F70C-5E3F-4707-A161-8BE1C871CA17}" destId="{EE4D9AD1-0D7E-4355-ACD0-8393C3A60F9B}" srcOrd="5" destOrd="0" parTransId="{96DD4FA0-49B3-4916-9C59-D9A8801ABAD9}" sibTransId="{B390241D-EF0E-43A8-8434-5BBB2D920576}"/>
    <dgm:cxn modelId="{34690B72-60B5-4F1C-AE0C-03392F81DCBF}" type="presOf" srcId="{B2380508-7BCC-4888-9373-AA2C1C25F657}" destId="{DAB42ABD-3C5B-44CF-8F4A-03FC82DF2723}" srcOrd="1" destOrd="0" presId="urn:microsoft.com/office/officeart/2008/layout/HorizontalMultiLevelHierarchy"/>
    <dgm:cxn modelId="{C7512156-FB18-4B30-B711-48398800320F}" type="presOf" srcId="{7F69A27D-01B1-4FD2-A5FE-1B5D4A0AD6F9}" destId="{BBCB232C-6647-4FB7-ACAE-1BF1E2007484}"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942CF482-ADAF-401B-B9DF-6A6E3BECB937}" type="presOf" srcId="{066209D9-784E-4560-A293-1766F64424CE}" destId="{2FFEBA5A-6843-4213-B8CE-3F2A2C16DD34}" srcOrd="1" destOrd="0" presId="urn:microsoft.com/office/officeart/2008/layout/HorizontalMultiLevelHierarchy"/>
    <dgm:cxn modelId="{CA97A58B-4260-44AA-A523-E2F159358FE7}" type="presOf" srcId="{EE4D9AD1-0D7E-4355-ACD0-8393C3A60F9B}" destId="{BEDA9D78-6B6A-4112-95AB-35B2ECA054B0}" srcOrd="0" destOrd="0" presId="urn:microsoft.com/office/officeart/2008/layout/HorizontalMultiLevelHierarchy"/>
    <dgm:cxn modelId="{7E91B88D-77AB-4073-BC72-1AF3795ECF97}" srcId="{1FC9F70C-5E3F-4707-A161-8BE1C871CA17}" destId="{D077749D-E54F-4889-B95E-AE8EF80B3B65}" srcOrd="8" destOrd="0" parTransId="{066209D9-784E-4560-A293-1766F64424CE}" sibTransId="{085D22CA-DE98-49CC-A9FC-DFA1E71B5C6C}"/>
    <dgm:cxn modelId="{4A1B1BA4-A287-4382-8A91-3789F5505EAA}" type="presOf" srcId="{25BFB2F9-B4BD-43CA-A601-C43E8A1AF6DB}" destId="{079D317B-0542-4C91-B889-039FE5E73EDD}" srcOrd="0" destOrd="0" presId="urn:microsoft.com/office/officeart/2008/layout/HorizontalMultiLevelHierarchy"/>
    <dgm:cxn modelId="{2AE551AB-A883-41CF-B896-0E0391A10106}" type="presOf" srcId="{1CF85B4A-DA79-4BD3-B7B4-1A553E5CFCBA}" destId="{AE311A5D-9680-46B7-90C5-E4B04628B215}" srcOrd="0" destOrd="0" presId="urn:microsoft.com/office/officeart/2008/layout/HorizontalMultiLevelHierarchy"/>
    <dgm:cxn modelId="{144614AE-15EA-43BE-88B5-A4FA9B1DD34C}" type="presOf" srcId="{5C50679D-2C12-4D6C-8DD6-906CA5116652}" destId="{C20AB309-6444-4067-A7FC-7B1B678A2EEF}" srcOrd="0" destOrd="0" presId="urn:microsoft.com/office/officeart/2008/layout/HorizontalMultiLevelHierarchy"/>
    <dgm:cxn modelId="{A1E816B5-65ED-4A11-A347-C5BD01E23A02}" type="presOf" srcId="{B2380508-7BCC-4888-9373-AA2C1C25F657}" destId="{0C6A5086-5C2E-47E1-9781-D1C2089BFBE7}" srcOrd="0" destOrd="0" presId="urn:microsoft.com/office/officeart/2008/layout/HorizontalMultiLevelHierarchy"/>
    <dgm:cxn modelId="{A7704FB5-6E69-419D-93E5-DB40F8125404}" type="presOf" srcId="{B7FF7A39-9D8F-446F-BA35-B8B452148B84}" destId="{9F8A8DAD-629C-4FCA-86B2-BFBA5FD10099}" srcOrd="0" destOrd="0" presId="urn:microsoft.com/office/officeart/2008/layout/HorizontalMultiLevelHierarchy"/>
    <dgm:cxn modelId="{3CCC86BB-D71B-46FF-8066-6798A9322A00}" type="presOf" srcId="{EF0254B1-6FEA-4C62-9BDF-7239A70225F6}" destId="{EA777FE2-3734-431A-AE17-D7BED1C16257}" srcOrd="1" destOrd="0" presId="urn:microsoft.com/office/officeart/2008/layout/HorizontalMultiLevelHierarchy"/>
    <dgm:cxn modelId="{D6D6D8C3-C7B5-491B-99FB-1CE60C00E153}" srcId="{1FC9F70C-5E3F-4707-A161-8BE1C871CA17}" destId="{3DCD5AFF-7F4F-4EC1-BCD1-158757ADE3E8}" srcOrd="4" destOrd="0" parTransId="{E4B74F7A-51E4-4E1A-8556-B4AC3FEA3BC1}" sibTransId="{F1E87E73-8054-403F-9DAE-41AB1F2807BD}"/>
    <dgm:cxn modelId="{CDFC0CC4-EB4D-4B51-8699-4AEC0AFB50EB}" srcId="{A4DAE9E6-7045-4A73-9778-C89E8F71A30A}" destId="{1FC9F70C-5E3F-4707-A161-8BE1C871CA17}" srcOrd="0" destOrd="0" parTransId="{2F4E0966-43A3-42F1-B805-4590B7EE1B52}" sibTransId="{70DD8A4A-58BB-4BDE-825D-88D145ADF1DB}"/>
    <dgm:cxn modelId="{103EF0CE-EE3C-43C4-90DC-C52190DECC7D}" type="presOf" srcId="{17CA27E1-C936-4EF9-9D4A-B2456D849856}" destId="{C7945CA9-6D77-48EF-B1BE-98205D085168}" srcOrd="0" destOrd="0" presId="urn:microsoft.com/office/officeart/2008/layout/HorizontalMultiLevelHierarchy"/>
    <dgm:cxn modelId="{293B4FCF-DB7C-4DBB-A130-388E1F28D78C}" type="presOf" srcId="{96DD4FA0-49B3-4916-9C59-D9A8801ABAD9}" destId="{FE6C0739-47F2-45D3-AD24-FB4F9A5F1015}" srcOrd="0" destOrd="0" presId="urn:microsoft.com/office/officeart/2008/layout/HorizontalMultiLevelHierarchy"/>
    <dgm:cxn modelId="{A75BC2DA-9B45-42EA-B023-38B085848BF2}" srcId="{1FC9F70C-5E3F-4707-A161-8BE1C871CA17}" destId="{CD9D208F-4201-431C-8652-0C61F1193BCA}" srcOrd="3" destOrd="0" parTransId="{B2380508-7BCC-4888-9373-AA2C1C25F657}" sibTransId="{6402BECE-94AB-42E7-A38F-D014285DA4C7}"/>
    <dgm:cxn modelId="{E18887EC-B68F-480E-8A48-69B457720DA0}" type="presOf" srcId="{CD9D208F-4201-431C-8652-0C61F1193BCA}" destId="{3D70F0CD-305B-4AB5-AC83-703C4CC32444}" srcOrd="0" destOrd="0" presId="urn:microsoft.com/office/officeart/2008/layout/HorizontalMultiLevelHierarchy"/>
    <dgm:cxn modelId="{21DB0CED-9CEC-4275-B4D6-884BCC12EDA0}" type="presOf" srcId="{3DCD5AFF-7F4F-4EC1-BCD1-158757ADE3E8}" destId="{BA837B61-4811-4D37-93B4-D107D88D9E2E}" srcOrd="0" destOrd="0" presId="urn:microsoft.com/office/officeart/2008/layout/HorizontalMultiLevelHierarchy"/>
    <dgm:cxn modelId="{F9F457F0-ADDF-44E5-BFE9-DEF8EFA2741B}" type="presOf" srcId="{D077749D-E54F-4889-B95E-AE8EF80B3B65}" destId="{E155096D-B560-4CA0-BFB3-539300EFB475}" srcOrd="0" destOrd="0" presId="urn:microsoft.com/office/officeart/2008/layout/HorizontalMultiLevelHierarchy"/>
    <dgm:cxn modelId="{7779FFF7-24C8-4470-8565-D8055132FF1C}" type="presOf" srcId="{066209D9-784E-4560-A293-1766F64424CE}" destId="{84E39F58-76F2-4D16-92A4-8FA83CC9DAE2}" srcOrd="0" destOrd="0" presId="urn:microsoft.com/office/officeart/2008/layout/HorizontalMultiLevelHierarchy"/>
    <dgm:cxn modelId="{B8DC9CFB-AD9B-474E-8771-0219C2F29A05}" type="presOf" srcId="{B7FF7A39-9D8F-446F-BA35-B8B452148B84}" destId="{44ABDBAC-FF45-4C8D-907E-4F1FF1AD8C97}" srcOrd="1" destOrd="0" presId="urn:microsoft.com/office/officeart/2008/layout/HorizontalMultiLevelHierarchy"/>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3DD5932-A175-4884-AD56-43F98FC05365}" type="presParOf" srcId="{95FA889C-CA7E-4F39-8EE2-F4496ACE0095}" destId="{079D317B-0542-4C91-B889-039FE5E73EDD}" srcOrd="0" destOrd="0" presId="urn:microsoft.com/office/officeart/2008/layout/HorizontalMultiLevelHierarchy"/>
    <dgm:cxn modelId="{33964F27-3B01-4352-9982-A058EE0940A6}" type="presParOf" srcId="{079D317B-0542-4C91-B889-039FE5E73EDD}" destId="{AC9B455E-89DC-4695-BAB7-D893C067C51A}" srcOrd="0" destOrd="0" presId="urn:microsoft.com/office/officeart/2008/layout/HorizontalMultiLevelHierarchy"/>
    <dgm:cxn modelId="{C5671DA7-CEFE-43CF-AAF8-1C334F4DC9EF}" type="presParOf" srcId="{95FA889C-CA7E-4F39-8EE2-F4496ACE0095}" destId="{257161A7-032D-45A4-A994-CDDA15F5365F}" srcOrd="1" destOrd="0" presId="urn:microsoft.com/office/officeart/2008/layout/HorizontalMultiLevelHierarchy"/>
    <dgm:cxn modelId="{D9B3AAAC-43C6-48D8-B725-44446A1E9640}" type="presParOf" srcId="{257161A7-032D-45A4-A994-CDDA15F5365F}" destId="{28966336-8C28-48D8-A314-47BCE12852D2}" srcOrd="0" destOrd="0" presId="urn:microsoft.com/office/officeart/2008/layout/HorizontalMultiLevelHierarchy"/>
    <dgm:cxn modelId="{FBF0AB55-1C62-458E-805C-32182715ACA4}" type="presParOf" srcId="{257161A7-032D-45A4-A994-CDDA15F5365F}" destId="{FA9D751A-61AD-4BD5-BBB3-C20CC0CF1809}" srcOrd="1" destOrd="0" presId="urn:microsoft.com/office/officeart/2008/layout/HorizontalMultiLevelHierarchy"/>
    <dgm:cxn modelId="{A9CF7954-B026-4D6E-9D84-A6EB6819409C}" type="presParOf" srcId="{95FA889C-CA7E-4F39-8EE2-F4496ACE0095}" destId="{102A4011-6E1C-461B-A380-D53864EEF554}" srcOrd="2"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3"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C9C11791-FC2F-4033-AD7A-A50622854112}" type="presParOf" srcId="{95FA889C-CA7E-4F39-8EE2-F4496ACE0095}" destId="{BF20F1B3-AB63-49BE-9D00-6651A05BE83B}" srcOrd="4" destOrd="0" presId="urn:microsoft.com/office/officeart/2008/layout/HorizontalMultiLevelHierarchy"/>
    <dgm:cxn modelId="{13E57852-EA65-4CB0-8D75-2702E1FE9841}" type="presParOf" srcId="{BF20F1B3-AB63-49BE-9D00-6651A05BE83B}" destId="{EA777FE2-3734-431A-AE17-D7BED1C16257}" srcOrd="0" destOrd="0" presId="urn:microsoft.com/office/officeart/2008/layout/HorizontalMultiLevelHierarchy"/>
    <dgm:cxn modelId="{3B95462E-17F3-4AD4-93BC-0D84A6AE453E}" type="presParOf" srcId="{95FA889C-CA7E-4F39-8EE2-F4496ACE0095}" destId="{9505F36D-F452-4B76-B358-ACCAA83F05F0}" srcOrd="5" destOrd="0" presId="urn:microsoft.com/office/officeart/2008/layout/HorizontalMultiLevelHierarchy"/>
    <dgm:cxn modelId="{8590C8E4-C9CD-4020-9967-0DBCB1D3111D}" type="presParOf" srcId="{9505F36D-F452-4B76-B358-ACCAA83F05F0}" destId="{BBCB232C-6647-4FB7-ACAE-1BF1E2007484}" srcOrd="0" destOrd="0" presId="urn:microsoft.com/office/officeart/2008/layout/HorizontalMultiLevelHierarchy"/>
    <dgm:cxn modelId="{459F35FD-7B22-40F6-A772-42AC13773519}" type="presParOf" srcId="{9505F36D-F452-4B76-B358-ACCAA83F05F0}" destId="{360F8074-BE90-43FF-9AD8-A2117970D9A7}" srcOrd="1" destOrd="0" presId="urn:microsoft.com/office/officeart/2008/layout/HorizontalMultiLevelHierarchy"/>
    <dgm:cxn modelId="{CF5FB154-A291-43A8-94B6-E77C77A7C49E}" type="presParOf" srcId="{95FA889C-CA7E-4F39-8EE2-F4496ACE0095}" destId="{0C6A5086-5C2E-47E1-9781-D1C2089BFBE7}" srcOrd="6" destOrd="0" presId="urn:microsoft.com/office/officeart/2008/layout/HorizontalMultiLevelHierarchy"/>
    <dgm:cxn modelId="{41A0E0A0-DBB8-40F9-9BAF-2D5B8DFF5FBC}" type="presParOf" srcId="{0C6A5086-5C2E-47E1-9781-D1C2089BFBE7}" destId="{DAB42ABD-3C5B-44CF-8F4A-03FC82DF2723}" srcOrd="0" destOrd="0" presId="urn:microsoft.com/office/officeart/2008/layout/HorizontalMultiLevelHierarchy"/>
    <dgm:cxn modelId="{582AA408-A6D5-4723-894C-8E1B7AF18091}" type="presParOf" srcId="{95FA889C-CA7E-4F39-8EE2-F4496ACE0095}" destId="{2DF3270E-F469-462E-AE4D-519F696B7469}" srcOrd="7" destOrd="0" presId="urn:microsoft.com/office/officeart/2008/layout/HorizontalMultiLevelHierarchy"/>
    <dgm:cxn modelId="{99C0BE66-90E9-4230-B94D-17D4A39EF287}" type="presParOf" srcId="{2DF3270E-F469-462E-AE4D-519F696B7469}" destId="{3D70F0CD-305B-4AB5-AC83-703C4CC32444}" srcOrd="0" destOrd="0" presId="urn:microsoft.com/office/officeart/2008/layout/HorizontalMultiLevelHierarchy"/>
    <dgm:cxn modelId="{ADE37FED-76C6-458A-98BF-ADB1BA67623C}" type="presParOf" srcId="{2DF3270E-F469-462E-AE4D-519F696B7469}" destId="{892ECBEF-D601-489E-AD96-4B97B2B9C1DE}" srcOrd="1" destOrd="0" presId="urn:microsoft.com/office/officeart/2008/layout/HorizontalMultiLevelHierarchy"/>
    <dgm:cxn modelId="{F8833226-B8D2-45DB-AA33-B69CB778E38E}" type="presParOf" srcId="{95FA889C-CA7E-4F39-8EE2-F4496ACE0095}" destId="{688AC278-9F95-4E73-BCBA-1838E8CC0BE8}" srcOrd="8" destOrd="0" presId="urn:microsoft.com/office/officeart/2008/layout/HorizontalMultiLevelHierarchy"/>
    <dgm:cxn modelId="{C31C81D5-CD81-418A-B2F9-EA1706CA1DE8}" type="presParOf" srcId="{688AC278-9F95-4E73-BCBA-1838E8CC0BE8}" destId="{AABB3E41-CCD0-447A-9688-DB4AC95AC740}" srcOrd="0" destOrd="0" presId="urn:microsoft.com/office/officeart/2008/layout/HorizontalMultiLevelHierarchy"/>
    <dgm:cxn modelId="{2BF739DD-FCEE-42DB-85BB-D3C672A79749}" type="presParOf" srcId="{95FA889C-CA7E-4F39-8EE2-F4496ACE0095}" destId="{1837CC1C-5E79-4C0B-8C89-E5F1B1F05A54}" srcOrd="9" destOrd="0" presId="urn:microsoft.com/office/officeart/2008/layout/HorizontalMultiLevelHierarchy"/>
    <dgm:cxn modelId="{991142E7-5F0A-4B18-B942-B90C3ECAD70A}" type="presParOf" srcId="{1837CC1C-5E79-4C0B-8C89-E5F1B1F05A54}" destId="{BA837B61-4811-4D37-93B4-D107D88D9E2E}" srcOrd="0" destOrd="0" presId="urn:microsoft.com/office/officeart/2008/layout/HorizontalMultiLevelHierarchy"/>
    <dgm:cxn modelId="{D35A3936-721A-4827-9807-324CF4F6402F}" type="presParOf" srcId="{1837CC1C-5E79-4C0B-8C89-E5F1B1F05A54}" destId="{A2D5951E-FB57-4342-A347-9F8DD694E0C9}" srcOrd="1" destOrd="0" presId="urn:microsoft.com/office/officeart/2008/layout/HorizontalMultiLevelHierarchy"/>
    <dgm:cxn modelId="{1BF58126-AC1A-4818-8C70-D5287B7E2C90}" type="presParOf" srcId="{95FA889C-CA7E-4F39-8EE2-F4496ACE0095}" destId="{FE6C0739-47F2-45D3-AD24-FB4F9A5F1015}" srcOrd="10" destOrd="0" presId="urn:microsoft.com/office/officeart/2008/layout/HorizontalMultiLevelHierarchy"/>
    <dgm:cxn modelId="{64FBF546-3991-49DB-B5AC-AD9CA7A6CB33}" type="presParOf" srcId="{FE6C0739-47F2-45D3-AD24-FB4F9A5F1015}" destId="{747BCD54-A9C1-4F78-9D1F-EEF4BA73F12F}" srcOrd="0" destOrd="0" presId="urn:microsoft.com/office/officeart/2008/layout/HorizontalMultiLevelHierarchy"/>
    <dgm:cxn modelId="{D55F750A-12ED-4A25-9131-3BFF86B3EFC1}" type="presParOf" srcId="{95FA889C-CA7E-4F39-8EE2-F4496ACE0095}" destId="{770DC43E-2DFF-4919-9DC1-36C959D8867B}" srcOrd="11" destOrd="0" presId="urn:microsoft.com/office/officeart/2008/layout/HorizontalMultiLevelHierarchy"/>
    <dgm:cxn modelId="{5849ED1A-D4A5-4B07-BE16-DE71C74E6889}" type="presParOf" srcId="{770DC43E-2DFF-4919-9DC1-36C959D8867B}" destId="{BEDA9D78-6B6A-4112-95AB-35B2ECA054B0}" srcOrd="0" destOrd="0" presId="urn:microsoft.com/office/officeart/2008/layout/HorizontalMultiLevelHierarchy"/>
    <dgm:cxn modelId="{8D48DFD7-2A4C-48EF-BE7B-FB58A84C1BA6}" type="presParOf" srcId="{770DC43E-2DFF-4919-9DC1-36C959D8867B}" destId="{D3D05404-8137-4B58-829A-129F5B585A4F}" srcOrd="1" destOrd="0" presId="urn:microsoft.com/office/officeart/2008/layout/HorizontalMultiLevelHierarchy"/>
    <dgm:cxn modelId="{1C59869D-D2AE-4858-BAD4-805D130F88D8}" type="presParOf" srcId="{95FA889C-CA7E-4F39-8EE2-F4496ACE0095}" destId="{C7945CA9-6D77-48EF-B1BE-98205D085168}" srcOrd="12" destOrd="0" presId="urn:microsoft.com/office/officeart/2008/layout/HorizontalMultiLevelHierarchy"/>
    <dgm:cxn modelId="{C237BD0D-B7E2-4C75-919A-4CC165CB1B14}" type="presParOf" srcId="{C7945CA9-6D77-48EF-B1BE-98205D085168}" destId="{5E02081A-A155-4F71-9DCE-E6D2C13DAB8A}" srcOrd="0" destOrd="0" presId="urn:microsoft.com/office/officeart/2008/layout/HorizontalMultiLevelHierarchy"/>
    <dgm:cxn modelId="{7D7DCFFA-2516-451C-BA38-09AA92FC9566}" type="presParOf" srcId="{95FA889C-CA7E-4F39-8EE2-F4496ACE0095}" destId="{C89CC953-31A6-4730-B27D-884CB1DBAB5A}" srcOrd="13" destOrd="0" presId="urn:microsoft.com/office/officeart/2008/layout/HorizontalMultiLevelHierarchy"/>
    <dgm:cxn modelId="{A3D024AE-8F04-4AE8-92F6-BDBD7D129738}" type="presParOf" srcId="{C89CC953-31A6-4730-B27D-884CB1DBAB5A}" destId="{61DAFE2E-C4BB-432F-A3C9-7CF8E7504F50}" srcOrd="0" destOrd="0" presId="urn:microsoft.com/office/officeart/2008/layout/HorizontalMultiLevelHierarchy"/>
    <dgm:cxn modelId="{47F60CDC-820A-4C2C-9007-F0AA22E2E2E0}" type="presParOf" srcId="{C89CC953-31A6-4730-B27D-884CB1DBAB5A}" destId="{B255B083-DE75-4E74-8996-56C3793B68AD}" srcOrd="1" destOrd="0" presId="urn:microsoft.com/office/officeart/2008/layout/HorizontalMultiLevelHierarchy"/>
    <dgm:cxn modelId="{B51EAF68-D178-4D6D-9310-61A32D616316}" type="presParOf" srcId="{95FA889C-CA7E-4F39-8EE2-F4496ACE0095}" destId="{9F8A8DAD-629C-4FCA-86B2-BFBA5FD10099}" srcOrd="14" destOrd="0" presId="urn:microsoft.com/office/officeart/2008/layout/HorizontalMultiLevelHierarchy"/>
    <dgm:cxn modelId="{89AAAF68-FA07-41F0-9D5E-F2A0540C0A83}" type="presParOf" srcId="{9F8A8DAD-629C-4FCA-86B2-BFBA5FD10099}" destId="{44ABDBAC-FF45-4C8D-907E-4F1FF1AD8C97}" srcOrd="0" destOrd="0" presId="urn:microsoft.com/office/officeart/2008/layout/HorizontalMultiLevelHierarchy"/>
    <dgm:cxn modelId="{B5C9BB02-AFE5-4F36-9FBC-534F6BB8BDE8}" type="presParOf" srcId="{95FA889C-CA7E-4F39-8EE2-F4496ACE0095}" destId="{D78E666E-5263-4ED2-89E8-F47804D56C46}" srcOrd="15" destOrd="0" presId="urn:microsoft.com/office/officeart/2008/layout/HorizontalMultiLevelHierarchy"/>
    <dgm:cxn modelId="{2665412D-891A-4BE4-AE7B-B542B9C60D1D}" type="presParOf" srcId="{D78E666E-5263-4ED2-89E8-F47804D56C46}" destId="{AE311A5D-9680-46B7-90C5-E4B04628B215}" srcOrd="0" destOrd="0" presId="urn:microsoft.com/office/officeart/2008/layout/HorizontalMultiLevelHierarchy"/>
    <dgm:cxn modelId="{F7FCDCDB-14B4-4B57-8C4E-176A8B9F3911}" type="presParOf" srcId="{D78E666E-5263-4ED2-89E8-F47804D56C46}" destId="{C027E58D-9852-4683-9CCB-86A0969A9191}" srcOrd="1" destOrd="0" presId="urn:microsoft.com/office/officeart/2008/layout/HorizontalMultiLevelHierarchy"/>
    <dgm:cxn modelId="{142EDA40-7CDE-4CB4-8BDA-2FD46D1B5FB3}" type="presParOf" srcId="{95FA889C-CA7E-4F39-8EE2-F4496ACE0095}" destId="{84E39F58-76F2-4D16-92A4-8FA83CC9DAE2}" srcOrd="16" destOrd="0" presId="urn:microsoft.com/office/officeart/2008/layout/HorizontalMultiLevelHierarchy"/>
    <dgm:cxn modelId="{ABCE8A79-3E0B-42FC-9509-9172421247D4}" type="presParOf" srcId="{84E39F58-76F2-4D16-92A4-8FA83CC9DAE2}" destId="{2FFEBA5A-6843-4213-B8CE-3F2A2C16DD34}" srcOrd="0" destOrd="0" presId="urn:microsoft.com/office/officeart/2008/layout/HorizontalMultiLevelHierarchy"/>
    <dgm:cxn modelId="{28A4BC87-6E60-434D-87BD-CFD55B700D75}" type="presParOf" srcId="{95FA889C-CA7E-4F39-8EE2-F4496ACE0095}" destId="{E66DE622-3B29-4C52-BBF7-1E3FF52A3835}" srcOrd="17" destOrd="0" presId="urn:microsoft.com/office/officeart/2008/layout/HorizontalMultiLevelHierarchy"/>
    <dgm:cxn modelId="{D514CCE0-C5F2-4601-96C7-6A8346DAE977}" type="presParOf" srcId="{E66DE622-3B29-4C52-BBF7-1E3FF52A3835}" destId="{E155096D-B560-4CA0-BFB3-539300EFB475}" srcOrd="0" destOrd="0" presId="urn:microsoft.com/office/officeart/2008/layout/HorizontalMultiLevelHierarchy"/>
    <dgm:cxn modelId="{4086D9D7-2050-414A-B285-3ABEF70381FD}" type="presParOf" srcId="{E66DE622-3B29-4C52-BBF7-1E3FF52A3835}" destId="{DC17A74B-ABF2-48D3-B7F0-F925FB4AFF7E}"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3_5" csCatId="accent3" phldr="1"/>
      <dgm:spPr/>
      <dgm:t>
        <a:bodyPr/>
        <a:lstStyle/>
        <a:p>
          <a:endParaRPr lang="en-US"/>
        </a:p>
      </dgm:t>
    </dgm:pt>
    <dgm:pt modelId="{1FC9F70C-5E3F-4707-A161-8BE1C871CA17}">
      <dgm:prSet phldrT="[Text]"/>
      <dgm:spPr/>
      <dgm:t>
        <a:bodyPr/>
        <a:lstStyle/>
        <a:p>
          <a:r>
            <a:rPr lang="en-US"/>
            <a:t>People</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5C50679D-2C12-4D6C-8DD6-906CA5116652}">
      <dgm:prSet phldrT="[Text]"/>
      <dgm:spPr/>
      <dgm:t>
        <a:bodyPr/>
        <a:lstStyle/>
        <a:p>
          <a:r>
            <a:rPr lang="en-US"/>
            <a:t>Relationship with Key Partners (7 Subjects)</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D077749D-E54F-4889-B95E-AE8EF80B3B65}">
      <dgm:prSet phldrT="[Text]"/>
      <dgm:spPr/>
      <dgm:t>
        <a:bodyPr/>
        <a:lstStyle/>
        <a:p>
          <a:r>
            <a:rPr lang="en-US"/>
            <a:t>Knowledge of Business and Tech Environment</a:t>
          </a:r>
        </a:p>
      </dgm:t>
    </dgm:pt>
    <dgm:pt modelId="{066209D9-784E-4560-A293-1766F64424CE}" type="parTrans" cxnId="{7E91B88D-77AB-4073-BC72-1AF3795ECF97}">
      <dgm:prSet/>
      <dgm:spPr/>
      <dgm:t>
        <a:bodyPr/>
        <a:lstStyle/>
        <a:p>
          <a:endParaRPr lang="en-US"/>
        </a:p>
      </dgm:t>
    </dgm:pt>
    <dgm:pt modelId="{085D22CA-DE98-49CC-A9FC-DFA1E71B5C6C}" type="sibTrans" cxnId="{7E91B88D-77AB-4073-BC72-1AF3795ECF97}">
      <dgm:prSet/>
      <dgm:spPr/>
      <dgm:t>
        <a:bodyPr/>
        <a:lstStyle/>
        <a:p>
          <a:endParaRPr lang="en-US"/>
        </a:p>
      </dgm:t>
    </dgm:pt>
    <dgm:pt modelId="{903C919B-C1E8-48D3-8068-A612E0D42D2A}">
      <dgm:prSet phldrT="[Text]"/>
      <dgm:spPr/>
      <dgm:t>
        <a:bodyPr/>
        <a:lstStyle/>
        <a:p>
          <a:r>
            <a:rPr lang="en-US"/>
            <a:t>Operational Capability</a:t>
          </a:r>
        </a:p>
      </dgm:t>
    </dgm:pt>
    <dgm:pt modelId="{F88BD7E6-9527-42F3-92CA-F3F0CEEAFD9D}" type="parTrans" cxnId="{5EB3BD92-04D0-42E1-8441-547889E7ADF8}">
      <dgm:prSet/>
      <dgm:spPr/>
      <dgm:t>
        <a:bodyPr/>
        <a:lstStyle/>
        <a:p>
          <a:endParaRPr lang="en-US"/>
        </a:p>
      </dgm:t>
    </dgm:pt>
    <dgm:pt modelId="{6C7EA7EC-1905-49C8-93F8-EFF5D2CA8420}" type="sibTrans" cxnId="{5EB3BD92-04D0-42E1-8441-547889E7ADF8}">
      <dgm:prSet/>
      <dgm:spPr/>
      <dgm:t>
        <a:bodyPr/>
        <a:lstStyle/>
        <a:p>
          <a:endParaRPr lang="en-US"/>
        </a:p>
      </dgm:t>
    </dgm:pt>
    <dgm:pt modelId="{1A00BB16-E7A1-4439-A464-5BBF342A0AB6}">
      <dgm:prSet phldrT="[Text]"/>
      <dgm:spPr/>
      <dgm:t>
        <a:bodyPr/>
        <a:lstStyle/>
        <a:p>
          <a:r>
            <a:rPr lang="en-US"/>
            <a:t>Development Capability</a:t>
          </a:r>
        </a:p>
      </dgm:t>
    </dgm:pt>
    <dgm:pt modelId="{20AFD656-69D4-402F-A7D8-99709860F372}" type="parTrans" cxnId="{00817AFD-5EE8-4075-84C1-6BE737B3E846}">
      <dgm:prSet/>
      <dgm:spPr/>
      <dgm:t>
        <a:bodyPr/>
        <a:lstStyle/>
        <a:p>
          <a:endParaRPr lang="en-US"/>
        </a:p>
      </dgm:t>
    </dgm:pt>
    <dgm:pt modelId="{29C35EA1-CBA8-4B73-AD9F-65A265FC5B5D}" type="sibTrans" cxnId="{00817AFD-5EE8-4075-84C1-6BE737B3E846}">
      <dgm:prSet/>
      <dgm:spPr/>
      <dgm:t>
        <a:bodyPr/>
        <a:lstStyle/>
        <a:p>
          <a:endParaRPr lang="en-US"/>
        </a:p>
      </dgm:t>
    </dgm:pt>
    <dgm:pt modelId="{C99D81C9-A11F-4BF3-A844-02035373FF79}">
      <dgm:prSet phldrT="[Text]"/>
      <dgm:spPr/>
      <dgm:t>
        <a:bodyPr/>
        <a:lstStyle/>
        <a:p>
          <a:r>
            <a:rPr lang="en-US"/>
            <a:t>Training and Skill Development</a:t>
          </a:r>
        </a:p>
      </dgm:t>
    </dgm:pt>
    <dgm:pt modelId="{DD4DBBB1-1CC0-43CC-98D0-0B90132DABEF}" type="parTrans" cxnId="{D7C78D0A-17EA-4861-AAA5-8434FA2C0D2F}">
      <dgm:prSet/>
      <dgm:spPr/>
      <dgm:t>
        <a:bodyPr/>
        <a:lstStyle/>
        <a:p>
          <a:endParaRPr lang="en-US"/>
        </a:p>
      </dgm:t>
    </dgm:pt>
    <dgm:pt modelId="{3C6CFE46-62DA-462F-A73F-E5AEBFBF6F3F}" type="sibTrans" cxnId="{D7C78D0A-17EA-4861-AAA5-8434FA2C0D2F}">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102A4011-6E1C-461B-A380-D53864EEF554}" type="pres">
      <dgm:prSet presAssocID="{41B2A5D9-CD69-4A82-B62D-2B8AD5F02FFD}" presName="conn2-1" presStyleLbl="parChTrans1D2" presStyleIdx="0" presStyleCnt="5"/>
      <dgm:spPr/>
    </dgm:pt>
    <dgm:pt modelId="{46D6D9D8-DF81-47D2-828C-FD5555B9EC28}" type="pres">
      <dgm:prSet presAssocID="{41B2A5D9-CD69-4A82-B62D-2B8AD5F02FFD}" presName="connTx" presStyleLbl="parChTrans1D2" presStyleIdx="0" presStyleCnt="5"/>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0" presStyleCnt="5">
        <dgm:presLayoutVars>
          <dgm:chPref val="3"/>
        </dgm:presLayoutVars>
      </dgm:prSet>
      <dgm:spPr/>
    </dgm:pt>
    <dgm:pt modelId="{2BECD056-3649-4751-B7ED-0C9A38152BE5}" type="pres">
      <dgm:prSet presAssocID="{5C50679D-2C12-4D6C-8DD6-906CA5116652}" presName="level3hierChild" presStyleCnt="0"/>
      <dgm:spPr/>
    </dgm:pt>
    <dgm:pt modelId="{84E39F58-76F2-4D16-92A4-8FA83CC9DAE2}" type="pres">
      <dgm:prSet presAssocID="{066209D9-784E-4560-A293-1766F64424CE}" presName="conn2-1" presStyleLbl="parChTrans1D2" presStyleIdx="1" presStyleCnt="5"/>
      <dgm:spPr/>
    </dgm:pt>
    <dgm:pt modelId="{2FFEBA5A-6843-4213-B8CE-3F2A2C16DD34}" type="pres">
      <dgm:prSet presAssocID="{066209D9-784E-4560-A293-1766F64424CE}" presName="connTx" presStyleLbl="parChTrans1D2" presStyleIdx="1" presStyleCnt="5"/>
      <dgm:spPr/>
    </dgm:pt>
    <dgm:pt modelId="{E66DE622-3B29-4C52-BBF7-1E3FF52A3835}" type="pres">
      <dgm:prSet presAssocID="{D077749D-E54F-4889-B95E-AE8EF80B3B65}" presName="root2" presStyleCnt="0"/>
      <dgm:spPr/>
    </dgm:pt>
    <dgm:pt modelId="{E155096D-B560-4CA0-BFB3-539300EFB475}" type="pres">
      <dgm:prSet presAssocID="{D077749D-E54F-4889-B95E-AE8EF80B3B65}" presName="LevelTwoTextNode" presStyleLbl="node2" presStyleIdx="1" presStyleCnt="5">
        <dgm:presLayoutVars>
          <dgm:chPref val="3"/>
        </dgm:presLayoutVars>
      </dgm:prSet>
      <dgm:spPr/>
    </dgm:pt>
    <dgm:pt modelId="{DC17A74B-ABF2-48D3-B7F0-F925FB4AFF7E}" type="pres">
      <dgm:prSet presAssocID="{D077749D-E54F-4889-B95E-AE8EF80B3B65}" presName="level3hierChild" presStyleCnt="0"/>
      <dgm:spPr/>
    </dgm:pt>
    <dgm:pt modelId="{3730DDB6-B70F-49C0-9864-90E85B28F869}" type="pres">
      <dgm:prSet presAssocID="{F88BD7E6-9527-42F3-92CA-F3F0CEEAFD9D}" presName="conn2-1" presStyleLbl="parChTrans1D2" presStyleIdx="2" presStyleCnt="5"/>
      <dgm:spPr/>
    </dgm:pt>
    <dgm:pt modelId="{8D3BCF75-CAEB-425F-A5B4-DFA855DFCB46}" type="pres">
      <dgm:prSet presAssocID="{F88BD7E6-9527-42F3-92CA-F3F0CEEAFD9D}" presName="connTx" presStyleLbl="parChTrans1D2" presStyleIdx="2" presStyleCnt="5"/>
      <dgm:spPr/>
    </dgm:pt>
    <dgm:pt modelId="{E6C43999-E5FE-4D79-BFAA-D51D69F028B5}" type="pres">
      <dgm:prSet presAssocID="{903C919B-C1E8-48D3-8068-A612E0D42D2A}" presName="root2" presStyleCnt="0"/>
      <dgm:spPr/>
    </dgm:pt>
    <dgm:pt modelId="{08E494BF-9C2C-409B-8091-822EBB4E14C6}" type="pres">
      <dgm:prSet presAssocID="{903C919B-C1E8-48D3-8068-A612E0D42D2A}" presName="LevelTwoTextNode" presStyleLbl="node2" presStyleIdx="2" presStyleCnt="5">
        <dgm:presLayoutVars>
          <dgm:chPref val="3"/>
        </dgm:presLayoutVars>
      </dgm:prSet>
      <dgm:spPr/>
    </dgm:pt>
    <dgm:pt modelId="{27F873EB-D8E3-446C-A55A-17B453668449}" type="pres">
      <dgm:prSet presAssocID="{903C919B-C1E8-48D3-8068-A612E0D42D2A}" presName="level3hierChild" presStyleCnt="0"/>
      <dgm:spPr/>
    </dgm:pt>
    <dgm:pt modelId="{44D45CCB-7EEB-45F8-8B5D-67D509F9BF5C}" type="pres">
      <dgm:prSet presAssocID="{20AFD656-69D4-402F-A7D8-99709860F372}" presName="conn2-1" presStyleLbl="parChTrans1D2" presStyleIdx="3" presStyleCnt="5"/>
      <dgm:spPr/>
    </dgm:pt>
    <dgm:pt modelId="{F784E8AF-E7EB-46D1-BFC5-781388B8AF1B}" type="pres">
      <dgm:prSet presAssocID="{20AFD656-69D4-402F-A7D8-99709860F372}" presName="connTx" presStyleLbl="parChTrans1D2" presStyleIdx="3" presStyleCnt="5"/>
      <dgm:spPr/>
    </dgm:pt>
    <dgm:pt modelId="{71B91E61-4CFA-4CB6-AAE9-1138D21009B7}" type="pres">
      <dgm:prSet presAssocID="{1A00BB16-E7A1-4439-A464-5BBF342A0AB6}" presName="root2" presStyleCnt="0"/>
      <dgm:spPr/>
    </dgm:pt>
    <dgm:pt modelId="{FE2AC4D8-6AD0-47FB-8E62-492362AED04E}" type="pres">
      <dgm:prSet presAssocID="{1A00BB16-E7A1-4439-A464-5BBF342A0AB6}" presName="LevelTwoTextNode" presStyleLbl="node2" presStyleIdx="3" presStyleCnt="5">
        <dgm:presLayoutVars>
          <dgm:chPref val="3"/>
        </dgm:presLayoutVars>
      </dgm:prSet>
      <dgm:spPr/>
    </dgm:pt>
    <dgm:pt modelId="{D6132193-A5B9-4F9F-AA27-B1D58DCDF2F9}" type="pres">
      <dgm:prSet presAssocID="{1A00BB16-E7A1-4439-A464-5BBF342A0AB6}" presName="level3hierChild" presStyleCnt="0"/>
      <dgm:spPr/>
    </dgm:pt>
    <dgm:pt modelId="{5F8F028F-41B8-47D0-B11F-14AE59403CEE}" type="pres">
      <dgm:prSet presAssocID="{DD4DBBB1-1CC0-43CC-98D0-0B90132DABEF}" presName="conn2-1" presStyleLbl="parChTrans1D2" presStyleIdx="4" presStyleCnt="5"/>
      <dgm:spPr/>
    </dgm:pt>
    <dgm:pt modelId="{43A6DB07-0CDE-43A8-902B-88B95456159A}" type="pres">
      <dgm:prSet presAssocID="{DD4DBBB1-1CC0-43CC-98D0-0B90132DABEF}" presName="connTx" presStyleLbl="parChTrans1D2" presStyleIdx="4" presStyleCnt="5"/>
      <dgm:spPr/>
    </dgm:pt>
    <dgm:pt modelId="{8181F176-257A-44AD-9631-4BBC71517050}" type="pres">
      <dgm:prSet presAssocID="{C99D81C9-A11F-4BF3-A844-02035373FF79}" presName="root2" presStyleCnt="0"/>
      <dgm:spPr/>
    </dgm:pt>
    <dgm:pt modelId="{8EABB008-99F3-45DC-96A7-E63CAA58A2CE}" type="pres">
      <dgm:prSet presAssocID="{C99D81C9-A11F-4BF3-A844-02035373FF79}" presName="LevelTwoTextNode" presStyleLbl="node2" presStyleIdx="4" presStyleCnt="5">
        <dgm:presLayoutVars>
          <dgm:chPref val="3"/>
        </dgm:presLayoutVars>
      </dgm:prSet>
      <dgm:spPr/>
    </dgm:pt>
    <dgm:pt modelId="{676FB0A9-8A68-4324-B81E-F9C29F188642}" type="pres">
      <dgm:prSet presAssocID="{C99D81C9-A11F-4BF3-A844-02035373FF79}" presName="level3hierChild" presStyleCnt="0"/>
      <dgm:spPr/>
    </dgm:pt>
  </dgm:ptLst>
  <dgm:cxnLst>
    <dgm:cxn modelId="{D7C78D0A-17EA-4861-AAA5-8434FA2C0D2F}" srcId="{1FC9F70C-5E3F-4707-A161-8BE1C871CA17}" destId="{C99D81C9-A11F-4BF3-A844-02035373FF79}" srcOrd="4" destOrd="0" parTransId="{DD4DBBB1-1CC0-43CC-98D0-0B90132DABEF}" sibTransId="{3C6CFE46-62DA-462F-A73F-E5AEBFBF6F3F}"/>
    <dgm:cxn modelId="{A7BDA00A-3313-4AAE-B96E-2D8F91A9F4A0}" type="presOf" srcId="{903C919B-C1E8-48D3-8068-A612E0D42D2A}" destId="{08E494BF-9C2C-409B-8091-822EBB4E14C6}" srcOrd="0" destOrd="0" presId="urn:microsoft.com/office/officeart/2008/layout/HorizontalMultiLevelHierarchy"/>
    <dgm:cxn modelId="{1C6CBA0A-074C-4DAA-8778-DBCEC55B7DC7}" type="presOf" srcId="{DD4DBBB1-1CC0-43CC-98D0-0B90132DABEF}" destId="{43A6DB07-0CDE-43A8-902B-88B95456159A}" srcOrd="1" destOrd="0" presId="urn:microsoft.com/office/officeart/2008/layout/HorizontalMultiLevelHierarchy"/>
    <dgm:cxn modelId="{B4F3060C-A092-48FD-B314-51ABE3980D55}" type="presOf" srcId="{41B2A5D9-CD69-4A82-B62D-2B8AD5F02FFD}" destId="{102A4011-6E1C-461B-A380-D53864EEF554}" srcOrd="0" destOrd="0" presId="urn:microsoft.com/office/officeart/2008/layout/HorizontalMultiLevelHierarchy"/>
    <dgm:cxn modelId="{99DE9C20-3C3E-402B-B97F-201637A8E548}" type="presOf" srcId="{A4DAE9E6-7045-4A73-9778-C89E8F71A30A}" destId="{ACE8EA54-D207-4320-87AB-804AF072AD83}" srcOrd="0" destOrd="0" presId="urn:microsoft.com/office/officeart/2008/layout/HorizontalMultiLevelHierarchy"/>
    <dgm:cxn modelId="{B9D8A025-8199-4CA6-ADE5-9B2CB29DDB47}" srcId="{1FC9F70C-5E3F-4707-A161-8BE1C871CA17}" destId="{5C50679D-2C12-4D6C-8DD6-906CA5116652}" srcOrd="0" destOrd="0" parTransId="{41B2A5D9-CD69-4A82-B62D-2B8AD5F02FFD}" sibTransId="{4C75F87B-4DAE-4CEB-86B6-ECCB9C68D857}"/>
    <dgm:cxn modelId="{D612A227-3CD9-495B-B21E-D4BB68FB6DF0}" type="presOf" srcId="{20AFD656-69D4-402F-A7D8-99709860F372}" destId="{F784E8AF-E7EB-46D1-BFC5-781388B8AF1B}" srcOrd="1" destOrd="0" presId="urn:microsoft.com/office/officeart/2008/layout/HorizontalMultiLevelHierarchy"/>
    <dgm:cxn modelId="{ADF6B729-0D3A-4772-92D5-75B33D28A9B7}" type="presOf" srcId="{1FC9F70C-5E3F-4707-A161-8BE1C871CA17}" destId="{8B0512B8-4031-4C4E-A887-5A583266D1A7}" srcOrd="0" destOrd="0" presId="urn:microsoft.com/office/officeart/2008/layout/HorizontalMultiLevelHierarchy"/>
    <dgm:cxn modelId="{602A2630-6DF4-48F6-AAEB-47DD3005122D}" type="presOf" srcId="{1A00BB16-E7A1-4439-A464-5BBF342A0AB6}" destId="{FE2AC4D8-6AD0-47FB-8E62-492362AED04E}" srcOrd="0" destOrd="0" presId="urn:microsoft.com/office/officeart/2008/layout/HorizontalMultiLevelHierarchy"/>
    <dgm:cxn modelId="{F9B1916B-0570-49C9-8224-3B192275AE20}" type="presOf" srcId="{F88BD7E6-9527-42F3-92CA-F3F0CEEAFD9D}" destId="{8D3BCF75-CAEB-425F-A5B4-DFA855DFCB46}" srcOrd="1" destOrd="0" presId="urn:microsoft.com/office/officeart/2008/layout/HorizontalMultiLevelHierarchy"/>
    <dgm:cxn modelId="{10D0606C-C48D-4DC7-B1EC-7755FD53A13F}" type="presOf" srcId="{20AFD656-69D4-402F-A7D8-99709860F372}" destId="{44D45CCB-7EEB-45F8-8B5D-67D509F9BF5C}" srcOrd="0" destOrd="0" presId="urn:microsoft.com/office/officeart/2008/layout/HorizontalMultiLevelHierarchy"/>
    <dgm:cxn modelId="{DC6D6175-64BB-4ED4-A1AB-2F6A6BB0CBD4}" type="presOf" srcId="{F88BD7E6-9527-42F3-92CA-F3F0CEEAFD9D}" destId="{3730DDB6-B70F-49C0-9864-90E85B28F869}"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942CF482-ADAF-401B-B9DF-6A6E3BECB937}" type="presOf" srcId="{066209D9-784E-4560-A293-1766F64424CE}" destId="{2FFEBA5A-6843-4213-B8CE-3F2A2C16DD34}" srcOrd="1" destOrd="0" presId="urn:microsoft.com/office/officeart/2008/layout/HorizontalMultiLevelHierarchy"/>
    <dgm:cxn modelId="{7E91B88D-77AB-4073-BC72-1AF3795ECF97}" srcId="{1FC9F70C-5E3F-4707-A161-8BE1C871CA17}" destId="{D077749D-E54F-4889-B95E-AE8EF80B3B65}" srcOrd="1" destOrd="0" parTransId="{066209D9-784E-4560-A293-1766F64424CE}" sibTransId="{085D22CA-DE98-49CC-A9FC-DFA1E71B5C6C}"/>
    <dgm:cxn modelId="{5EB3BD92-04D0-42E1-8441-547889E7ADF8}" srcId="{1FC9F70C-5E3F-4707-A161-8BE1C871CA17}" destId="{903C919B-C1E8-48D3-8068-A612E0D42D2A}" srcOrd="2" destOrd="0" parTransId="{F88BD7E6-9527-42F3-92CA-F3F0CEEAFD9D}" sibTransId="{6C7EA7EC-1905-49C8-93F8-EFF5D2CA8420}"/>
    <dgm:cxn modelId="{D7DDF69A-0176-48CA-BCA5-0F18C8C3CC0D}" type="presOf" srcId="{DD4DBBB1-1CC0-43CC-98D0-0B90132DABEF}" destId="{5F8F028F-41B8-47D0-B11F-14AE59403CEE}" srcOrd="0" destOrd="0" presId="urn:microsoft.com/office/officeart/2008/layout/HorizontalMultiLevelHierarchy"/>
    <dgm:cxn modelId="{144614AE-15EA-43BE-88B5-A4FA9B1DD34C}" type="presOf" srcId="{5C50679D-2C12-4D6C-8DD6-906CA5116652}" destId="{C20AB309-6444-4067-A7FC-7B1B678A2EEF}" srcOrd="0" destOrd="0" presId="urn:microsoft.com/office/officeart/2008/layout/HorizontalMultiLevelHierarchy"/>
    <dgm:cxn modelId="{70C543B2-D4D4-499B-9E30-A6077617D541}" type="presOf" srcId="{C99D81C9-A11F-4BF3-A844-02035373FF79}" destId="{8EABB008-99F3-45DC-96A7-E63CAA58A2CE}" srcOrd="0" destOrd="0" presId="urn:microsoft.com/office/officeart/2008/layout/HorizontalMultiLevelHierarchy"/>
    <dgm:cxn modelId="{CDFC0CC4-EB4D-4B51-8699-4AEC0AFB50EB}" srcId="{A4DAE9E6-7045-4A73-9778-C89E8F71A30A}" destId="{1FC9F70C-5E3F-4707-A161-8BE1C871CA17}" srcOrd="0" destOrd="0" parTransId="{2F4E0966-43A3-42F1-B805-4590B7EE1B52}" sibTransId="{70DD8A4A-58BB-4BDE-825D-88D145ADF1DB}"/>
    <dgm:cxn modelId="{F9F457F0-ADDF-44E5-BFE9-DEF8EFA2741B}" type="presOf" srcId="{D077749D-E54F-4889-B95E-AE8EF80B3B65}" destId="{E155096D-B560-4CA0-BFB3-539300EFB475}" srcOrd="0" destOrd="0" presId="urn:microsoft.com/office/officeart/2008/layout/HorizontalMultiLevelHierarchy"/>
    <dgm:cxn modelId="{7779FFF7-24C8-4470-8565-D8055132FF1C}" type="presOf" srcId="{066209D9-784E-4560-A293-1766F64424CE}" destId="{84E39F58-76F2-4D16-92A4-8FA83CC9DAE2}" srcOrd="0" destOrd="0" presId="urn:microsoft.com/office/officeart/2008/layout/HorizontalMultiLevelHierarchy"/>
    <dgm:cxn modelId="{00817AFD-5EE8-4075-84C1-6BE737B3E846}" srcId="{1FC9F70C-5E3F-4707-A161-8BE1C871CA17}" destId="{1A00BB16-E7A1-4439-A464-5BBF342A0AB6}" srcOrd="3" destOrd="0" parTransId="{20AFD656-69D4-402F-A7D8-99709860F372}" sibTransId="{29C35EA1-CBA8-4B73-AD9F-65A265FC5B5D}"/>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9CF7954-B026-4D6E-9D84-A6EB6819409C}" type="presParOf" srcId="{95FA889C-CA7E-4F39-8EE2-F4496ACE0095}" destId="{102A4011-6E1C-461B-A380-D53864EEF554}" srcOrd="0"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1"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142EDA40-7CDE-4CB4-8BDA-2FD46D1B5FB3}" type="presParOf" srcId="{95FA889C-CA7E-4F39-8EE2-F4496ACE0095}" destId="{84E39F58-76F2-4D16-92A4-8FA83CC9DAE2}" srcOrd="2" destOrd="0" presId="urn:microsoft.com/office/officeart/2008/layout/HorizontalMultiLevelHierarchy"/>
    <dgm:cxn modelId="{ABCE8A79-3E0B-42FC-9509-9172421247D4}" type="presParOf" srcId="{84E39F58-76F2-4D16-92A4-8FA83CC9DAE2}" destId="{2FFEBA5A-6843-4213-B8CE-3F2A2C16DD34}" srcOrd="0" destOrd="0" presId="urn:microsoft.com/office/officeart/2008/layout/HorizontalMultiLevelHierarchy"/>
    <dgm:cxn modelId="{28A4BC87-6E60-434D-87BD-CFD55B700D75}" type="presParOf" srcId="{95FA889C-CA7E-4F39-8EE2-F4496ACE0095}" destId="{E66DE622-3B29-4C52-BBF7-1E3FF52A3835}" srcOrd="3" destOrd="0" presId="urn:microsoft.com/office/officeart/2008/layout/HorizontalMultiLevelHierarchy"/>
    <dgm:cxn modelId="{D514CCE0-C5F2-4601-96C7-6A8346DAE977}" type="presParOf" srcId="{E66DE622-3B29-4C52-BBF7-1E3FF52A3835}" destId="{E155096D-B560-4CA0-BFB3-539300EFB475}" srcOrd="0" destOrd="0" presId="urn:microsoft.com/office/officeart/2008/layout/HorizontalMultiLevelHierarchy"/>
    <dgm:cxn modelId="{4086D9D7-2050-414A-B285-3ABEF70381FD}" type="presParOf" srcId="{E66DE622-3B29-4C52-BBF7-1E3FF52A3835}" destId="{DC17A74B-ABF2-48D3-B7F0-F925FB4AFF7E}" srcOrd="1" destOrd="0" presId="urn:microsoft.com/office/officeart/2008/layout/HorizontalMultiLevelHierarchy"/>
    <dgm:cxn modelId="{26336E1B-75CC-4F3F-B79D-3AEAF7578004}" type="presParOf" srcId="{95FA889C-CA7E-4F39-8EE2-F4496ACE0095}" destId="{3730DDB6-B70F-49C0-9864-90E85B28F869}" srcOrd="4" destOrd="0" presId="urn:microsoft.com/office/officeart/2008/layout/HorizontalMultiLevelHierarchy"/>
    <dgm:cxn modelId="{610FDDD4-7214-4BB8-B2D1-AED65656F7BA}" type="presParOf" srcId="{3730DDB6-B70F-49C0-9864-90E85B28F869}" destId="{8D3BCF75-CAEB-425F-A5B4-DFA855DFCB46}" srcOrd="0" destOrd="0" presId="urn:microsoft.com/office/officeart/2008/layout/HorizontalMultiLevelHierarchy"/>
    <dgm:cxn modelId="{7A39C584-06E0-4569-AA3C-B91912077581}" type="presParOf" srcId="{95FA889C-CA7E-4F39-8EE2-F4496ACE0095}" destId="{E6C43999-E5FE-4D79-BFAA-D51D69F028B5}" srcOrd="5" destOrd="0" presId="urn:microsoft.com/office/officeart/2008/layout/HorizontalMultiLevelHierarchy"/>
    <dgm:cxn modelId="{4B1D4995-AD8E-477F-836C-C323244D7AE5}" type="presParOf" srcId="{E6C43999-E5FE-4D79-BFAA-D51D69F028B5}" destId="{08E494BF-9C2C-409B-8091-822EBB4E14C6}" srcOrd="0" destOrd="0" presId="urn:microsoft.com/office/officeart/2008/layout/HorizontalMultiLevelHierarchy"/>
    <dgm:cxn modelId="{29CA2807-99A7-45A1-AB72-53CC41CF3E96}" type="presParOf" srcId="{E6C43999-E5FE-4D79-BFAA-D51D69F028B5}" destId="{27F873EB-D8E3-446C-A55A-17B453668449}" srcOrd="1" destOrd="0" presId="urn:microsoft.com/office/officeart/2008/layout/HorizontalMultiLevelHierarchy"/>
    <dgm:cxn modelId="{1B39AC40-C1D4-4556-B043-84EED317C587}" type="presParOf" srcId="{95FA889C-CA7E-4F39-8EE2-F4496ACE0095}" destId="{44D45CCB-7EEB-45F8-8B5D-67D509F9BF5C}" srcOrd="6" destOrd="0" presId="urn:microsoft.com/office/officeart/2008/layout/HorizontalMultiLevelHierarchy"/>
    <dgm:cxn modelId="{58808D2E-CCEC-4A2A-8B78-938D1B53EA93}" type="presParOf" srcId="{44D45CCB-7EEB-45F8-8B5D-67D509F9BF5C}" destId="{F784E8AF-E7EB-46D1-BFC5-781388B8AF1B}" srcOrd="0" destOrd="0" presId="urn:microsoft.com/office/officeart/2008/layout/HorizontalMultiLevelHierarchy"/>
    <dgm:cxn modelId="{4B8FD10F-D535-4DD0-8370-C547141AE053}" type="presParOf" srcId="{95FA889C-CA7E-4F39-8EE2-F4496ACE0095}" destId="{71B91E61-4CFA-4CB6-AAE9-1138D21009B7}" srcOrd="7" destOrd="0" presId="urn:microsoft.com/office/officeart/2008/layout/HorizontalMultiLevelHierarchy"/>
    <dgm:cxn modelId="{E62D4645-075D-4FCC-89A1-1D984A70742E}" type="presParOf" srcId="{71B91E61-4CFA-4CB6-AAE9-1138D21009B7}" destId="{FE2AC4D8-6AD0-47FB-8E62-492362AED04E}" srcOrd="0" destOrd="0" presId="urn:microsoft.com/office/officeart/2008/layout/HorizontalMultiLevelHierarchy"/>
    <dgm:cxn modelId="{6E1598C5-8FFF-4367-8EB3-687CD5EDF2D2}" type="presParOf" srcId="{71B91E61-4CFA-4CB6-AAE9-1138D21009B7}" destId="{D6132193-A5B9-4F9F-AA27-B1D58DCDF2F9}" srcOrd="1" destOrd="0" presId="urn:microsoft.com/office/officeart/2008/layout/HorizontalMultiLevelHierarchy"/>
    <dgm:cxn modelId="{42F4DE7E-1DE2-494B-9EA4-55E38FABDA7F}" type="presParOf" srcId="{95FA889C-CA7E-4F39-8EE2-F4496ACE0095}" destId="{5F8F028F-41B8-47D0-B11F-14AE59403CEE}" srcOrd="8" destOrd="0" presId="urn:microsoft.com/office/officeart/2008/layout/HorizontalMultiLevelHierarchy"/>
    <dgm:cxn modelId="{BF80EB4F-80E7-4F83-8B06-56DC21C9FA20}" type="presParOf" srcId="{5F8F028F-41B8-47D0-B11F-14AE59403CEE}" destId="{43A6DB07-0CDE-43A8-902B-88B95456159A}" srcOrd="0" destOrd="0" presId="urn:microsoft.com/office/officeart/2008/layout/HorizontalMultiLevelHierarchy"/>
    <dgm:cxn modelId="{99E9D2A4-2902-459D-AEB5-1D8DB442E44B}" type="presParOf" srcId="{95FA889C-CA7E-4F39-8EE2-F4496ACE0095}" destId="{8181F176-257A-44AD-9631-4BBC71517050}" srcOrd="9" destOrd="0" presId="urn:microsoft.com/office/officeart/2008/layout/HorizontalMultiLevelHierarchy"/>
    <dgm:cxn modelId="{28487942-9F80-4505-8CEF-1F278629EB6C}" type="presParOf" srcId="{8181F176-257A-44AD-9631-4BBC71517050}" destId="{8EABB008-99F3-45DC-96A7-E63CAA58A2CE}" srcOrd="0" destOrd="0" presId="urn:microsoft.com/office/officeart/2008/layout/HorizontalMultiLevelHierarchy"/>
    <dgm:cxn modelId="{17C160CF-FE63-4337-87B9-F88A41FB7CDD}" type="presParOf" srcId="{8181F176-257A-44AD-9631-4BBC71517050}" destId="{676FB0A9-8A68-4324-B81E-F9C29F188642}" srcOrd="1" destOrd="0" presId="urn:microsoft.com/office/officeart/2008/layout/HorizontalMultiLevelHierarchy"/>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4_2" csCatId="accent4" phldr="1"/>
      <dgm:spPr/>
      <dgm:t>
        <a:bodyPr/>
        <a:lstStyle/>
        <a:p>
          <a:endParaRPr lang="en-US"/>
        </a:p>
      </dgm:t>
    </dgm:pt>
    <dgm:pt modelId="{1FC9F70C-5E3F-4707-A161-8BE1C871CA17}">
      <dgm:prSet phldrT="[Text]"/>
      <dgm:spPr/>
      <dgm:t>
        <a:bodyPr/>
        <a:lstStyle/>
        <a:p>
          <a:r>
            <a:rPr lang="en-US"/>
            <a:t>Program</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5C50679D-2C12-4D6C-8DD6-906CA5116652}">
      <dgm:prSet phldrT="[Text]"/>
      <dgm:spPr/>
      <dgm:t>
        <a:bodyPr/>
        <a:lstStyle/>
        <a:p>
          <a:r>
            <a:rPr lang="en-US"/>
            <a:t>Red Team Product Lines</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D077749D-E54F-4889-B95E-AE8EF80B3B65}">
      <dgm:prSet phldrT="[Text]"/>
      <dgm:spPr>
        <a:solidFill>
          <a:srgbClr val="7030A0"/>
        </a:solidFill>
        <a:ln>
          <a:solidFill>
            <a:srgbClr val="7030A0"/>
          </a:solidFill>
        </a:ln>
      </dgm:spPr>
      <dgm:t>
        <a:bodyPr/>
        <a:lstStyle/>
        <a:p>
          <a:r>
            <a:rPr lang="en-US"/>
            <a:t>Strategy</a:t>
          </a:r>
        </a:p>
      </dgm:t>
    </dgm:pt>
    <dgm:pt modelId="{066209D9-784E-4560-A293-1766F64424CE}" type="parTrans" cxnId="{7E91B88D-77AB-4073-BC72-1AF3795ECF97}">
      <dgm:prSet/>
      <dgm:spPr/>
      <dgm:t>
        <a:bodyPr/>
        <a:lstStyle/>
        <a:p>
          <a:endParaRPr lang="en-US"/>
        </a:p>
      </dgm:t>
    </dgm:pt>
    <dgm:pt modelId="{085D22CA-DE98-49CC-A9FC-DFA1E71B5C6C}" type="sibTrans" cxnId="{7E91B88D-77AB-4073-BC72-1AF3795ECF97}">
      <dgm:prSet/>
      <dgm:spPr/>
      <dgm:t>
        <a:bodyPr/>
        <a:lstStyle/>
        <a:p>
          <a:endParaRPr lang="en-US"/>
        </a:p>
      </dgm:t>
    </dgm:pt>
    <dgm:pt modelId="{903C919B-C1E8-48D3-8068-A612E0D42D2A}">
      <dgm:prSet phldrT="[Text]"/>
      <dgm:spPr>
        <a:solidFill>
          <a:srgbClr val="7030A0"/>
        </a:solidFill>
      </dgm:spPr>
      <dgm:t>
        <a:bodyPr/>
        <a:lstStyle/>
        <a:p>
          <a:r>
            <a:rPr lang="en-US"/>
            <a:t>Metrics</a:t>
          </a:r>
        </a:p>
      </dgm:t>
    </dgm:pt>
    <dgm:pt modelId="{F88BD7E6-9527-42F3-92CA-F3F0CEEAFD9D}" type="parTrans" cxnId="{5EB3BD92-04D0-42E1-8441-547889E7ADF8}">
      <dgm:prSet/>
      <dgm:spPr/>
      <dgm:t>
        <a:bodyPr/>
        <a:lstStyle/>
        <a:p>
          <a:endParaRPr lang="en-US"/>
        </a:p>
      </dgm:t>
    </dgm:pt>
    <dgm:pt modelId="{6C7EA7EC-1905-49C8-93F8-EFF5D2CA8420}" type="sibTrans" cxnId="{5EB3BD92-04D0-42E1-8441-547889E7ADF8}">
      <dgm:prSet/>
      <dgm:spPr/>
      <dgm:t>
        <a:bodyPr/>
        <a:lstStyle/>
        <a:p>
          <a:endParaRPr lang="en-US"/>
        </a:p>
      </dgm:t>
    </dgm:pt>
    <dgm:pt modelId="{1A00BB16-E7A1-4439-A464-5BBF342A0AB6}">
      <dgm:prSet phldrT="[Text]"/>
      <dgm:spPr>
        <a:solidFill>
          <a:srgbClr val="7030A0"/>
        </a:solidFill>
        <a:ln>
          <a:solidFill>
            <a:srgbClr val="7030A0"/>
          </a:solidFill>
        </a:ln>
      </dgm:spPr>
      <dgm:t>
        <a:bodyPr/>
        <a:lstStyle/>
        <a:p>
          <a:r>
            <a:rPr lang="en-US"/>
            <a:t>Knowledge Sharing</a:t>
          </a:r>
        </a:p>
      </dgm:t>
    </dgm:pt>
    <dgm:pt modelId="{20AFD656-69D4-402F-A7D8-99709860F372}" type="parTrans" cxnId="{00817AFD-5EE8-4075-84C1-6BE737B3E846}">
      <dgm:prSet/>
      <dgm:spPr/>
      <dgm:t>
        <a:bodyPr/>
        <a:lstStyle/>
        <a:p>
          <a:endParaRPr lang="en-US"/>
        </a:p>
      </dgm:t>
    </dgm:pt>
    <dgm:pt modelId="{29C35EA1-CBA8-4B73-AD9F-65A265FC5B5D}" type="sibTrans" cxnId="{00817AFD-5EE8-4075-84C1-6BE737B3E846}">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102A4011-6E1C-461B-A380-D53864EEF554}" type="pres">
      <dgm:prSet presAssocID="{41B2A5D9-CD69-4A82-B62D-2B8AD5F02FFD}" presName="conn2-1" presStyleLbl="parChTrans1D2" presStyleIdx="0" presStyleCnt="4"/>
      <dgm:spPr/>
    </dgm:pt>
    <dgm:pt modelId="{46D6D9D8-DF81-47D2-828C-FD5555B9EC28}" type="pres">
      <dgm:prSet presAssocID="{41B2A5D9-CD69-4A82-B62D-2B8AD5F02FFD}" presName="connTx" presStyleLbl="parChTrans1D2" presStyleIdx="0" presStyleCnt="4"/>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0" presStyleCnt="4">
        <dgm:presLayoutVars>
          <dgm:chPref val="3"/>
        </dgm:presLayoutVars>
      </dgm:prSet>
      <dgm:spPr/>
    </dgm:pt>
    <dgm:pt modelId="{2BECD056-3649-4751-B7ED-0C9A38152BE5}" type="pres">
      <dgm:prSet presAssocID="{5C50679D-2C12-4D6C-8DD6-906CA5116652}" presName="level3hierChild" presStyleCnt="0"/>
      <dgm:spPr/>
    </dgm:pt>
    <dgm:pt modelId="{84E39F58-76F2-4D16-92A4-8FA83CC9DAE2}" type="pres">
      <dgm:prSet presAssocID="{066209D9-784E-4560-A293-1766F64424CE}" presName="conn2-1" presStyleLbl="parChTrans1D2" presStyleIdx="1" presStyleCnt="4"/>
      <dgm:spPr/>
    </dgm:pt>
    <dgm:pt modelId="{2FFEBA5A-6843-4213-B8CE-3F2A2C16DD34}" type="pres">
      <dgm:prSet presAssocID="{066209D9-784E-4560-A293-1766F64424CE}" presName="connTx" presStyleLbl="parChTrans1D2" presStyleIdx="1" presStyleCnt="4"/>
      <dgm:spPr/>
    </dgm:pt>
    <dgm:pt modelId="{E66DE622-3B29-4C52-BBF7-1E3FF52A3835}" type="pres">
      <dgm:prSet presAssocID="{D077749D-E54F-4889-B95E-AE8EF80B3B65}" presName="root2" presStyleCnt="0"/>
      <dgm:spPr/>
    </dgm:pt>
    <dgm:pt modelId="{E155096D-B560-4CA0-BFB3-539300EFB475}" type="pres">
      <dgm:prSet presAssocID="{D077749D-E54F-4889-B95E-AE8EF80B3B65}" presName="LevelTwoTextNode" presStyleLbl="node2" presStyleIdx="1" presStyleCnt="4">
        <dgm:presLayoutVars>
          <dgm:chPref val="3"/>
        </dgm:presLayoutVars>
      </dgm:prSet>
      <dgm:spPr/>
    </dgm:pt>
    <dgm:pt modelId="{DC17A74B-ABF2-48D3-B7F0-F925FB4AFF7E}" type="pres">
      <dgm:prSet presAssocID="{D077749D-E54F-4889-B95E-AE8EF80B3B65}" presName="level3hierChild" presStyleCnt="0"/>
      <dgm:spPr/>
    </dgm:pt>
    <dgm:pt modelId="{3730DDB6-B70F-49C0-9864-90E85B28F869}" type="pres">
      <dgm:prSet presAssocID="{F88BD7E6-9527-42F3-92CA-F3F0CEEAFD9D}" presName="conn2-1" presStyleLbl="parChTrans1D2" presStyleIdx="2" presStyleCnt="4"/>
      <dgm:spPr/>
    </dgm:pt>
    <dgm:pt modelId="{8D3BCF75-CAEB-425F-A5B4-DFA855DFCB46}" type="pres">
      <dgm:prSet presAssocID="{F88BD7E6-9527-42F3-92CA-F3F0CEEAFD9D}" presName="connTx" presStyleLbl="parChTrans1D2" presStyleIdx="2" presStyleCnt="4"/>
      <dgm:spPr/>
    </dgm:pt>
    <dgm:pt modelId="{E6C43999-E5FE-4D79-BFAA-D51D69F028B5}" type="pres">
      <dgm:prSet presAssocID="{903C919B-C1E8-48D3-8068-A612E0D42D2A}" presName="root2" presStyleCnt="0"/>
      <dgm:spPr/>
    </dgm:pt>
    <dgm:pt modelId="{08E494BF-9C2C-409B-8091-822EBB4E14C6}" type="pres">
      <dgm:prSet presAssocID="{903C919B-C1E8-48D3-8068-A612E0D42D2A}" presName="LevelTwoTextNode" presStyleLbl="node2" presStyleIdx="2" presStyleCnt="4">
        <dgm:presLayoutVars>
          <dgm:chPref val="3"/>
        </dgm:presLayoutVars>
      </dgm:prSet>
      <dgm:spPr/>
    </dgm:pt>
    <dgm:pt modelId="{27F873EB-D8E3-446C-A55A-17B453668449}" type="pres">
      <dgm:prSet presAssocID="{903C919B-C1E8-48D3-8068-A612E0D42D2A}" presName="level3hierChild" presStyleCnt="0"/>
      <dgm:spPr/>
    </dgm:pt>
    <dgm:pt modelId="{44D45CCB-7EEB-45F8-8B5D-67D509F9BF5C}" type="pres">
      <dgm:prSet presAssocID="{20AFD656-69D4-402F-A7D8-99709860F372}" presName="conn2-1" presStyleLbl="parChTrans1D2" presStyleIdx="3" presStyleCnt="4"/>
      <dgm:spPr/>
    </dgm:pt>
    <dgm:pt modelId="{F784E8AF-E7EB-46D1-BFC5-781388B8AF1B}" type="pres">
      <dgm:prSet presAssocID="{20AFD656-69D4-402F-A7D8-99709860F372}" presName="connTx" presStyleLbl="parChTrans1D2" presStyleIdx="3" presStyleCnt="4"/>
      <dgm:spPr/>
    </dgm:pt>
    <dgm:pt modelId="{71B91E61-4CFA-4CB6-AAE9-1138D21009B7}" type="pres">
      <dgm:prSet presAssocID="{1A00BB16-E7A1-4439-A464-5BBF342A0AB6}" presName="root2" presStyleCnt="0"/>
      <dgm:spPr/>
    </dgm:pt>
    <dgm:pt modelId="{FE2AC4D8-6AD0-47FB-8E62-492362AED04E}" type="pres">
      <dgm:prSet presAssocID="{1A00BB16-E7A1-4439-A464-5BBF342A0AB6}" presName="LevelTwoTextNode" presStyleLbl="node2" presStyleIdx="3" presStyleCnt="4">
        <dgm:presLayoutVars>
          <dgm:chPref val="3"/>
        </dgm:presLayoutVars>
      </dgm:prSet>
      <dgm:spPr/>
    </dgm:pt>
    <dgm:pt modelId="{D6132193-A5B9-4F9F-AA27-B1D58DCDF2F9}" type="pres">
      <dgm:prSet presAssocID="{1A00BB16-E7A1-4439-A464-5BBF342A0AB6}" presName="level3hierChild" presStyleCnt="0"/>
      <dgm:spPr/>
    </dgm:pt>
  </dgm:ptLst>
  <dgm:cxnLst>
    <dgm:cxn modelId="{A7BDA00A-3313-4AAE-B96E-2D8F91A9F4A0}" type="presOf" srcId="{903C919B-C1E8-48D3-8068-A612E0D42D2A}" destId="{08E494BF-9C2C-409B-8091-822EBB4E14C6}" srcOrd="0" destOrd="0" presId="urn:microsoft.com/office/officeart/2008/layout/HorizontalMultiLevelHierarchy"/>
    <dgm:cxn modelId="{B4F3060C-A092-48FD-B314-51ABE3980D55}" type="presOf" srcId="{41B2A5D9-CD69-4A82-B62D-2B8AD5F02FFD}" destId="{102A4011-6E1C-461B-A380-D53864EEF554}" srcOrd="0" destOrd="0" presId="urn:microsoft.com/office/officeart/2008/layout/HorizontalMultiLevelHierarchy"/>
    <dgm:cxn modelId="{99DE9C20-3C3E-402B-B97F-201637A8E548}" type="presOf" srcId="{A4DAE9E6-7045-4A73-9778-C89E8F71A30A}" destId="{ACE8EA54-D207-4320-87AB-804AF072AD83}" srcOrd="0" destOrd="0" presId="urn:microsoft.com/office/officeart/2008/layout/HorizontalMultiLevelHierarchy"/>
    <dgm:cxn modelId="{B9D8A025-8199-4CA6-ADE5-9B2CB29DDB47}" srcId="{1FC9F70C-5E3F-4707-A161-8BE1C871CA17}" destId="{5C50679D-2C12-4D6C-8DD6-906CA5116652}" srcOrd="0" destOrd="0" parTransId="{41B2A5D9-CD69-4A82-B62D-2B8AD5F02FFD}" sibTransId="{4C75F87B-4DAE-4CEB-86B6-ECCB9C68D857}"/>
    <dgm:cxn modelId="{D612A227-3CD9-495B-B21E-D4BB68FB6DF0}" type="presOf" srcId="{20AFD656-69D4-402F-A7D8-99709860F372}" destId="{F784E8AF-E7EB-46D1-BFC5-781388B8AF1B}" srcOrd="1" destOrd="0" presId="urn:microsoft.com/office/officeart/2008/layout/HorizontalMultiLevelHierarchy"/>
    <dgm:cxn modelId="{ADF6B729-0D3A-4772-92D5-75B33D28A9B7}" type="presOf" srcId="{1FC9F70C-5E3F-4707-A161-8BE1C871CA17}" destId="{8B0512B8-4031-4C4E-A887-5A583266D1A7}" srcOrd="0" destOrd="0" presId="urn:microsoft.com/office/officeart/2008/layout/HorizontalMultiLevelHierarchy"/>
    <dgm:cxn modelId="{602A2630-6DF4-48F6-AAEB-47DD3005122D}" type="presOf" srcId="{1A00BB16-E7A1-4439-A464-5BBF342A0AB6}" destId="{FE2AC4D8-6AD0-47FB-8E62-492362AED04E}" srcOrd="0" destOrd="0" presId="urn:microsoft.com/office/officeart/2008/layout/HorizontalMultiLevelHierarchy"/>
    <dgm:cxn modelId="{F9B1916B-0570-49C9-8224-3B192275AE20}" type="presOf" srcId="{F88BD7E6-9527-42F3-92CA-F3F0CEEAFD9D}" destId="{8D3BCF75-CAEB-425F-A5B4-DFA855DFCB46}" srcOrd="1" destOrd="0" presId="urn:microsoft.com/office/officeart/2008/layout/HorizontalMultiLevelHierarchy"/>
    <dgm:cxn modelId="{10D0606C-C48D-4DC7-B1EC-7755FD53A13F}" type="presOf" srcId="{20AFD656-69D4-402F-A7D8-99709860F372}" destId="{44D45CCB-7EEB-45F8-8B5D-67D509F9BF5C}" srcOrd="0" destOrd="0" presId="urn:microsoft.com/office/officeart/2008/layout/HorizontalMultiLevelHierarchy"/>
    <dgm:cxn modelId="{DC6D6175-64BB-4ED4-A1AB-2F6A6BB0CBD4}" type="presOf" srcId="{F88BD7E6-9527-42F3-92CA-F3F0CEEAFD9D}" destId="{3730DDB6-B70F-49C0-9864-90E85B28F869}"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942CF482-ADAF-401B-B9DF-6A6E3BECB937}" type="presOf" srcId="{066209D9-784E-4560-A293-1766F64424CE}" destId="{2FFEBA5A-6843-4213-B8CE-3F2A2C16DD34}" srcOrd="1" destOrd="0" presId="urn:microsoft.com/office/officeart/2008/layout/HorizontalMultiLevelHierarchy"/>
    <dgm:cxn modelId="{7E91B88D-77AB-4073-BC72-1AF3795ECF97}" srcId="{1FC9F70C-5E3F-4707-A161-8BE1C871CA17}" destId="{D077749D-E54F-4889-B95E-AE8EF80B3B65}" srcOrd="1" destOrd="0" parTransId="{066209D9-784E-4560-A293-1766F64424CE}" sibTransId="{085D22CA-DE98-49CC-A9FC-DFA1E71B5C6C}"/>
    <dgm:cxn modelId="{5EB3BD92-04D0-42E1-8441-547889E7ADF8}" srcId="{1FC9F70C-5E3F-4707-A161-8BE1C871CA17}" destId="{903C919B-C1E8-48D3-8068-A612E0D42D2A}" srcOrd="2" destOrd="0" parTransId="{F88BD7E6-9527-42F3-92CA-F3F0CEEAFD9D}" sibTransId="{6C7EA7EC-1905-49C8-93F8-EFF5D2CA8420}"/>
    <dgm:cxn modelId="{144614AE-15EA-43BE-88B5-A4FA9B1DD34C}" type="presOf" srcId="{5C50679D-2C12-4D6C-8DD6-906CA5116652}" destId="{C20AB309-6444-4067-A7FC-7B1B678A2EEF}" srcOrd="0" destOrd="0" presId="urn:microsoft.com/office/officeart/2008/layout/HorizontalMultiLevelHierarchy"/>
    <dgm:cxn modelId="{CDFC0CC4-EB4D-4B51-8699-4AEC0AFB50EB}" srcId="{A4DAE9E6-7045-4A73-9778-C89E8F71A30A}" destId="{1FC9F70C-5E3F-4707-A161-8BE1C871CA17}" srcOrd="0" destOrd="0" parTransId="{2F4E0966-43A3-42F1-B805-4590B7EE1B52}" sibTransId="{70DD8A4A-58BB-4BDE-825D-88D145ADF1DB}"/>
    <dgm:cxn modelId="{F9F457F0-ADDF-44E5-BFE9-DEF8EFA2741B}" type="presOf" srcId="{D077749D-E54F-4889-B95E-AE8EF80B3B65}" destId="{E155096D-B560-4CA0-BFB3-539300EFB475}" srcOrd="0" destOrd="0" presId="urn:microsoft.com/office/officeart/2008/layout/HorizontalMultiLevelHierarchy"/>
    <dgm:cxn modelId="{7779FFF7-24C8-4470-8565-D8055132FF1C}" type="presOf" srcId="{066209D9-784E-4560-A293-1766F64424CE}" destId="{84E39F58-76F2-4D16-92A4-8FA83CC9DAE2}" srcOrd="0" destOrd="0" presId="urn:microsoft.com/office/officeart/2008/layout/HorizontalMultiLevelHierarchy"/>
    <dgm:cxn modelId="{00817AFD-5EE8-4075-84C1-6BE737B3E846}" srcId="{1FC9F70C-5E3F-4707-A161-8BE1C871CA17}" destId="{1A00BB16-E7A1-4439-A464-5BBF342A0AB6}" srcOrd="3" destOrd="0" parTransId="{20AFD656-69D4-402F-A7D8-99709860F372}" sibTransId="{29C35EA1-CBA8-4B73-AD9F-65A265FC5B5D}"/>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9CF7954-B026-4D6E-9D84-A6EB6819409C}" type="presParOf" srcId="{95FA889C-CA7E-4F39-8EE2-F4496ACE0095}" destId="{102A4011-6E1C-461B-A380-D53864EEF554}" srcOrd="0"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1"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142EDA40-7CDE-4CB4-8BDA-2FD46D1B5FB3}" type="presParOf" srcId="{95FA889C-CA7E-4F39-8EE2-F4496ACE0095}" destId="{84E39F58-76F2-4D16-92A4-8FA83CC9DAE2}" srcOrd="2" destOrd="0" presId="urn:microsoft.com/office/officeart/2008/layout/HorizontalMultiLevelHierarchy"/>
    <dgm:cxn modelId="{ABCE8A79-3E0B-42FC-9509-9172421247D4}" type="presParOf" srcId="{84E39F58-76F2-4D16-92A4-8FA83CC9DAE2}" destId="{2FFEBA5A-6843-4213-B8CE-3F2A2C16DD34}" srcOrd="0" destOrd="0" presId="urn:microsoft.com/office/officeart/2008/layout/HorizontalMultiLevelHierarchy"/>
    <dgm:cxn modelId="{28A4BC87-6E60-434D-87BD-CFD55B700D75}" type="presParOf" srcId="{95FA889C-CA7E-4F39-8EE2-F4496ACE0095}" destId="{E66DE622-3B29-4C52-BBF7-1E3FF52A3835}" srcOrd="3" destOrd="0" presId="urn:microsoft.com/office/officeart/2008/layout/HorizontalMultiLevelHierarchy"/>
    <dgm:cxn modelId="{D514CCE0-C5F2-4601-96C7-6A8346DAE977}" type="presParOf" srcId="{E66DE622-3B29-4C52-BBF7-1E3FF52A3835}" destId="{E155096D-B560-4CA0-BFB3-539300EFB475}" srcOrd="0" destOrd="0" presId="urn:microsoft.com/office/officeart/2008/layout/HorizontalMultiLevelHierarchy"/>
    <dgm:cxn modelId="{4086D9D7-2050-414A-B285-3ABEF70381FD}" type="presParOf" srcId="{E66DE622-3B29-4C52-BBF7-1E3FF52A3835}" destId="{DC17A74B-ABF2-48D3-B7F0-F925FB4AFF7E}" srcOrd="1" destOrd="0" presId="urn:microsoft.com/office/officeart/2008/layout/HorizontalMultiLevelHierarchy"/>
    <dgm:cxn modelId="{26336E1B-75CC-4F3F-B79D-3AEAF7578004}" type="presParOf" srcId="{95FA889C-CA7E-4F39-8EE2-F4496ACE0095}" destId="{3730DDB6-B70F-49C0-9864-90E85B28F869}" srcOrd="4" destOrd="0" presId="urn:microsoft.com/office/officeart/2008/layout/HorizontalMultiLevelHierarchy"/>
    <dgm:cxn modelId="{610FDDD4-7214-4BB8-B2D1-AED65656F7BA}" type="presParOf" srcId="{3730DDB6-B70F-49C0-9864-90E85B28F869}" destId="{8D3BCF75-CAEB-425F-A5B4-DFA855DFCB46}" srcOrd="0" destOrd="0" presId="urn:microsoft.com/office/officeart/2008/layout/HorizontalMultiLevelHierarchy"/>
    <dgm:cxn modelId="{7A39C584-06E0-4569-AA3C-B91912077581}" type="presParOf" srcId="{95FA889C-CA7E-4F39-8EE2-F4496ACE0095}" destId="{E6C43999-E5FE-4D79-BFAA-D51D69F028B5}" srcOrd="5" destOrd="0" presId="urn:microsoft.com/office/officeart/2008/layout/HorizontalMultiLevelHierarchy"/>
    <dgm:cxn modelId="{4B1D4995-AD8E-477F-836C-C323244D7AE5}" type="presParOf" srcId="{E6C43999-E5FE-4D79-BFAA-D51D69F028B5}" destId="{08E494BF-9C2C-409B-8091-822EBB4E14C6}" srcOrd="0" destOrd="0" presId="urn:microsoft.com/office/officeart/2008/layout/HorizontalMultiLevelHierarchy"/>
    <dgm:cxn modelId="{29CA2807-99A7-45A1-AB72-53CC41CF3E96}" type="presParOf" srcId="{E6C43999-E5FE-4D79-BFAA-D51D69F028B5}" destId="{27F873EB-D8E3-446C-A55A-17B453668449}" srcOrd="1" destOrd="0" presId="urn:microsoft.com/office/officeart/2008/layout/HorizontalMultiLevelHierarchy"/>
    <dgm:cxn modelId="{1B39AC40-C1D4-4556-B043-84EED317C587}" type="presParOf" srcId="{95FA889C-CA7E-4F39-8EE2-F4496ACE0095}" destId="{44D45CCB-7EEB-45F8-8B5D-67D509F9BF5C}" srcOrd="6" destOrd="0" presId="urn:microsoft.com/office/officeart/2008/layout/HorizontalMultiLevelHierarchy"/>
    <dgm:cxn modelId="{58808D2E-CCEC-4A2A-8B78-938D1B53EA93}" type="presParOf" srcId="{44D45CCB-7EEB-45F8-8B5D-67D509F9BF5C}" destId="{F784E8AF-E7EB-46D1-BFC5-781388B8AF1B}" srcOrd="0" destOrd="0" presId="urn:microsoft.com/office/officeart/2008/layout/HorizontalMultiLevelHierarchy"/>
    <dgm:cxn modelId="{4B8FD10F-D535-4DD0-8370-C547141AE053}" type="presParOf" srcId="{95FA889C-CA7E-4F39-8EE2-F4496ACE0095}" destId="{71B91E61-4CFA-4CB6-AAE9-1138D21009B7}" srcOrd="7" destOrd="0" presId="urn:microsoft.com/office/officeart/2008/layout/HorizontalMultiLevelHierarchy"/>
    <dgm:cxn modelId="{E62D4645-075D-4FCC-89A1-1D984A70742E}" type="presParOf" srcId="{71B91E61-4CFA-4CB6-AAE9-1138D21009B7}" destId="{FE2AC4D8-6AD0-47FB-8E62-492362AED04E}" srcOrd="0" destOrd="0" presId="urn:microsoft.com/office/officeart/2008/layout/HorizontalMultiLevelHierarchy"/>
    <dgm:cxn modelId="{6E1598C5-8FFF-4367-8EB3-687CD5EDF2D2}" type="presParOf" srcId="{71B91E61-4CFA-4CB6-AAE9-1138D21009B7}" destId="{D6132193-A5B9-4F9F-AA27-B1D58DCDF2F9}" srcOrd="1" destOrd="0" presId="urn:microsoft.com/office/officeart/2008/layout/HorizontalMultiLevelHierarchy"/>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5_2" csCatId="accent5" phldr="1"/>
      <dgm:spPr/>
      <dgm:t>
        <a:bodyPr/>
        <a:lstStyle/>
        <a:p>
          <a:endParaRPr lang="en-US"/>
        </a:p>
      </dgm:t>
    </dgm:pt>
    <dgm:pt modelId="{1FC9F70C-5E3F-4707-A161-8BE1C871CA17}">
      <dgm:prSet phldrT="[Text]"/>
      <dgm:spPr/>
      <dgm:t>
        <a:bodyPr/>
        <a:lstStyle/>
        <a:p>
          <a:r>
            <a:rPr lang="en-US"/>
            <a:t>Technology</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30EC2CB8-B3BE-44AA-B442-112E4F3CF186}">
      <dgm:prSet phldrT="[Text]"/>
      <dgm:spPr/>
      <dgm:t>
        <a:bodyPr/>
        <a:lstStyle/>
        <a:p>
          <a:r>
            <a:rPr lang="en-US"/>
            <a:t>Tooling</a:t>
          </a:r>
        </a:p>
      </dgm:t>
    </dgm:pt>
    <dgm:pt modelId="{25BFB2F9-B4BD-43CA-A601-C43E8A1AF6DB}" type="parTrans" cxnId="{85D5CA67-664B-4A43-8B0B-349FC9F0A86D}">
      <dgm:prSet/>
      <dgm:spPr/>
      <dgm:t>
        <a:bodyPr/>
        <a:lstStyle/>
        <a:p>
          <a:endParaRPr lang="en-US"/>
        </a:p>
      </dgm:t>
    </dgm:pt>
    <dgm:pt modelId="{536C7351-EC17-4F71-BA54-58D8B831BC3B}" type="sibTrans" cxnId="{85D5CA67-664B-4A43-8B0B-349FC9F0A86D}">
      <dgm:prSet/>
      <dgm:spPr/>
      <dgm:t>
        <a:bodyPr/>
        <a:lstStyle/>
        <a:p>
          <a:endParaRPr lang="en-US"/>
        </a:p>
      </dgm:t>
    </dgm:pt>
    <dgm:pt modelId="{5C50679D-2C12-4D6C-8DD6-906CA5116652}">
      <dgm:prSet phldrT="[Text]"/>
      <dgm:spPr/>
      <dgm:t>
        <a:bodyPr/>
        <a:lstStyle/>
        <a:p>
          <a:r>
            <a:rPr lang="en-US"/>
            <a:t>Infrastructure</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C3749645-6F07-4326-9382-1EDDCE3F67CD}">
      <dgm:prSet phldrT="[Text]"/>
      <dgm:spPr/>
      <dgm:t>
        <a:bodyPr/>
        <a:lstStyle/>
        <a:p>
          <a:r>
            <a:rPr lang="en-US"/>
            <a:t>Test Environment</a:t>
          </a:r>
        </a:p>
      </dgm:t>
    </dgm:pt>
    <dgm:pt modelId="{6D9ABC54-183E-4008-B862-044DB20CD4FD}" type="parTrans" cxnId="{BB542660-FC12-4856-ACCD-F7DCC38B76BF}">
      <dgm:prSet/>
      <dgm:spPr/>
      <dgm:t>
        <a:bodyPr/>
        <a:lstStyle/>
        <a:p>
          <a:endParaRPr lang="en-US"/>
        </a:p>
      </dgm:t>
    </dgm:pt>
    <dgm:pt modelId="{4ADD75E8-3FD0-42B2-A6DE-E3CC636D08CF}" type="sibTrans" cxnId="{BB542660-FC12-4856-ACCD-F7DCC38B76BF}">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079D317B-0542-4C91-B889-039FE5E73EDD}" type="pres">
      <dgm:prSet presAssocID="{25BFB2F9-B4BD-43CA-A601-C43E8A1AF6DB}" presName="conn2-1" presStyleLbl="parChTrans1D2" presStyleIdx="0" presStyleCnt="3"/>
      <dgm:spPr/>
    </dgm:pt>
    <dgm:pt modelId="{AC9B455E-89DC-4695-BAB7-D893C067C51A}" type="pres">
      <dgm:prSet presAssocID="{25BFB2F9-B4BD-43CA-A601-C43E8A1AF6DB}" presName="connTx" presStyleLbl="parChTrans1D2" presStyleIdx="0" presStyleCnt="3"/>
      <dgm:spPr/>
    </dgm:pt>
    <dgm:pt modelId="{257161A7-032D-45A4-A994-CDDA15F5365F}" type="pres">
      <dgm:prSet presAssocID="{30EC2CB8-B3BE-44AA-B442-112E4F3CF186}" presName="root2" presStyleCnt="0"/>
      <dgm:spPr/>
    </dgm:pt>
    <dgm:pt modelId="{28966336-8C28-48D8-A314-47BCE12852D2}" type="pres">
      <dgm:prSet presAssocID="{30EC2CB8-B3BE-44AA-B442-112E4F3CF186}" presName="LevelTwoTextNode" presStyleLbl="node2" presStyleIdx="0" presStyleCnt="3">
        <dgm:presLayoutVars>
          <dgm:chPref val="3"/>
        </dgm:presLayoutVars>
      </dgm:prSet>
      <dgm:spPr/>
    </dgm:pt>
    <dgm:pt modelId="{FA9D751A-61AD-4BD5-BBB3-C20CC0CF1809}" type="pres">
      <dgm:prSet presAssocID="{30EC2CB8-B3BE-44AA-B442-112E4F3CF186}" presName="level3hierChild" presStyleCnt="0"/>
      <dgm:spPr/>
    </dgm:pt>
    <dgm:pt modelId="{102A4011-6E1C-461B-A380-D53864EEF554}" type="pres">
      <dgm:prSet presAssocID="{41B2A5D9-CD69-4A82-B62D-2B8AD5F02FFD}" presName="conn2-1" presStyleLbl="parChTrans1D2" presStyleIdx="1" presStyleCnt="3"/>
      <dgm:spPr/>
    </dgm:pt>
    <dgm:pt modelId="{46D6D9D8-DF81-47D2-828C-FD5555B9EC28}" type="pres">
      <dgm:prSet presAssocID="{41B2A5D9-CD69-4A82-B62D-2B8AD5F02FFD}" presName="connTx" presStyleLbl="parChTrans1D2" presStyleIdx="1" presStyleCnt="3"/>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1" presStyleCnt="3">
        <dgm:presLayoutVars>
          <dgm:chPref val="3"/>
        </dgm:presLayoutVars>
      </dgm:prSet>
      <dgm:spPr/>
    </dgm:pt>
    <dgm:pt modelId="{2BECD056-3649-4751-B7ED-0C9A38152BE5}" type="pres">
      <dgm:prSet presAssocID="{5C50679D-2C12-4D6C-8DD6-906CA5116652}" presName="level3hierChild" presStyleCnt="0"/>
      <dgm:spPr/>
    </dgm:pt>
    <dgm:pt modelId="{F94F5AE7-3210-40C9-B046-3EE114013BA3}" type="pres">
      <dgm:prSet presAssocID="{6D9ABC54-183E-4008-B862-044DB20CD4FD}" presName="conn2-1" presStyleLbl="parChTrans1D2" presStyleIdx="2" presStyleCnt="3"/>
      <dgm:spPr/>
    </dgm:pt>
    <dgm:pt modelId="{7BF12805-1BCB-42A0-83C1-8B84FDB27B8D}" type="pres">
      <dgm:prSet presAssocID="{6D9ABC54-183E-4008-B862-044DB20CD4FD}" presName="connTx" presStyleLbl="parChTrans1D2" presStyleIdx="2" presStyleCnt="3"/>
      <dgm:spPr/>
    </dgm:pt>
    <dgm:pt modelId="{14499B86-881B-497C-BF26-D25D96525385}" type="pres">
      <dgm:prSet presAssocID="{C3749645-6F07-4326-9382-1EDDCE3F67CD}" presName="root2" presStyleCnt="0"/>
      <dgm:spPr/>
    </dgm:pt>
    <dgm:pt modelId="{51DAEBE1-8F16-41D8-80B0-D4E6D666122F}" type="pres">
      <dgm:prSet presAssocID="{C3749645-6F07-4326-9382-1EDDCE3F67CD}" presName="LevelTwoTextNode" presStyleLbl="node2" presStyleIdx="2" presStyleCnt="3">
        <dgm:presLayoutVars>
          <dgm:chPref val="3"/>
        </dgm:presLayoutVars>
      </dgm:prSet>
      <dgm:spPr/>
    </dgm:pt>
    <dgm:pt modelId="{14537EC4-5CF7-4D65-9E01-2CD0C8A86B95}" type="pres">
      <dgm:prSet presAssocID="{C3749645-6F07-4326-9382-1EDDCE3F67CD}" presName="level3hierChild" presStyleCnt="0"/>
      <dgm:spPr/>
    </dgm:pt>
  </dgm:ptLst>
  <dgm:cxnLst>
    <dgm:cxn modelId="{B4F3060C-A092-48FD-B314-51ABE3980D55}" type="presOf" srcId="{41B2A5D9-CD69-4A82-B62D-2B8AD5F02FFD}" destId="{102A4011-6E1C-461B-A380-D53864EEF554}" srcOrd="0" destOrd="0" presId="urn:microsoft.com/office/officeart/2008/layout/HorizontalMultiLevelHierarchy"/>
    <dgm:cxn modelId="{99DE9C20-3C3E-402B-B97F-201637A8E548}" type="presOf" srcId="{A4DAE9E6-7045-4A73-9778-C89E8F71A30A}" destId="{ACE8EA54-D207-4320-87AB-804AF072AD83}" srcOrd="0" destOrd="0" presId="urn:microsoft.com/office/officeart/2008/layout/HorizontalMultiLevelHierarchy"/>
    <dgm:cxn modelId="{97679424-D057-4238-9A83-1D3608A8F899}" type="presOf" srcId="{25BFB2F9-B4BD-43CA-A601-C43E8A1AF6DB}" destId="{AC9B455E-89DC-4695-BAB7-D893C067C51A}" srcOrd="1" destOrd="0" presId="urn:microsoft.com/office/officeart/2008/layout/HorizontalMultiLevelHierarchy"/>
    <dgm:cxn modelId="{B9D8A025-8199-4CA6-ADE5-9B2CB29DDB47}" srcId="{1FC9F70C-5E3F-4707-A161-8BE1C871CA17}" destId="{5C50679D-2C12-4D6C-8DD6-906CA5116652}" srcOrd="1" destOrd="0" parTransId="{41B2A5D9-CD69-4A82-B62D-2B8AD5F02FFD}" sibTransId="{4C75F87B-4DAE-4CEB-86B6-ECCB9C68D857}"/>
    <dgm:cxn modelId="{ADF6B729-0D3A-4772-92D5-75B33D28A9B7}" type="presOf" srcId="{1FC9F70C-5E3F-4707-A161-8BE1C871CA17}" destId="{8B0512B8-4031-4C4E-A887-5A583266D1A7}" srcOrd="0" destOrd="0" presId="urn:microsoft.com/office/officeart/2008/layout/HorizontalMultiLevelHierarchy"/>
    <dgm:cxn modelId="{BBF8DB2B-5D0E-4E0E-ACBD-3917A83485E5}" type="presOf" srcId="{C3749645-6F07-4326-9382-1EDDCE3F67CD}" destId="{51DAEBE1-8F16-41D8-80B0-D4E6D666122F}" srcOrd="0" destOrd="0" presId="urn:microsoft.com/office/officeart/2008/layout/HorizontalMultiLevelHierarchy"/>
    <dgm:cxn modelId="{BB542660-FC12-4856-ACCD-F7DCC38B76BF}" srcId="{1FC9F70C-5E3F-4707-A161-8BE1C871CA17}" destId="{C3749645-6F07-4326-9382-1EDDCE3F67CD}" srcOrd="2" destOrd="0" parTransId="{6D9ABC54-183E-4008-B862-044DB20CD4FD}" sibTransId="{4ADD75E8-3FD0-42B2-A6DE-E3CC636D08CF}"/>
    <dgm:cxn modelId="{1E1EAA63-8C46-478F-9048-011A734A3FF0}" type="presOf" srcId="{30EC2CB8-B3BE-44AA-B442-112E4F3CF186}" destId="{28966336-8C28-48D8-A314-47BCE12852D2}" srcOrd="0" destOrd="0" presId="urn:microsoft.com/office/officeart/2008/layout/HorizontalMultiLevelHierarchy"/>
    <dgm:cxn modelId="{85D5CA67-664B-4A43-8B0B-349FC9F0A86D}" srcId="{1FC9F70C-5E3F-4707-A161-8BE1C871CA17}" destId="{30EC2CB8-B3BE-44AA-B442-112E4F3CF186}" srcOrd="0" destOrd="0" parTransId="{25BFB2F9-B4BD-43CA-A601-C43E8A1AF6DB}" sibTransId="{536C7351-EC17-4F71-BA54-58D8B831BC3B}"/>
    <dgm:cxn modelId="{9A99D452-1455-4466-8F48-0F00D6517D63}" type="presOf" srcId="{6D9ABC54-183E-4008-B862-044DB20CD4FD}" destId="{F94F5AE7-3210-40C9-B046-3EE114013BA3}"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4A1B1BA4-A287-4382-8A91-3789F5505EAA}" type="presOf" srcId="{25BFB2F9-B4BD-43CA-A601-C43E8A1AF6DB}" destId="{079D317B-0542-4C91-B889-039FE5E73EDD}" srcOrd="0" destOrd="0" presId="urn:microsoft.com/office/officeart/2008/layout/HorizontalMultiLevelHierarchy"/>
    <dgm:cxn modelId="{144614AE-15EA-43BE-88B5-A4FA9B1DD34C}" type="presOf" srcId="{5C50679D-2C12-4D6C-8DD6-906CA5116652}" destId="{C20AB309-6444-4067-A7FC-7B1B678A2EEF}" srcOrd="0" destOrd="0" presId="urn:microsoft.com/office/officeart/2008/layout/HorizontalMultiLevelHierarchy"/>
    <dgm:cxn modelId="{CDFC0CC4-EB4D-4B51-8699-4AEC0AFB50EB}" srcId="{A4DAE9E6-7045-4A73-9778-C89E8F71A30A}" destId="{1FC9F70C-5E3F-4707-A161-8BE1C871CA17}" srcOrd="0" destOrd="0" parTransId="{2F4E0966-43A3-42F1-B805-4590B7EE1B52}" sibTransId="{70DD8A4A-58BB-4BDE-825D-88D145ADF1DB}"/>
    <dgm:cxn modelId="{EC09DEF8-F16C-49E8-91CA-8193F0C74C80}" type="presOf" srcId="{6D9ABC54-183E-4008-B862-044DB20CD4FD}" destId="{7BF12805-1BCB-42A0-83C1-8B84FDB27B8D}" srcOrd="1" destOrd="0" presId="urn:microsoft.com/office/officeart/2008/layout/HorizontalMultiLevelHierarchy"/>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3DD5932-A175-4884-AD56-43F98FC05365}" type="presParOf" srcId="{95FA889C-CA7E-4F39-8EE2-F4496ACE0095}" destId="{079D317B-0542-4C91-B889-039FE5E73EDD}" srcOrd="0" destOrd="0" presId="urn:microsoft.com/office/officeart/2008/layout/HorizontalMultiLevelHierarchy"/>
    <dgm:cxn modelId="{33964F27-3B01-4352-9982-A058EE0940A6}" type="presParOf" srcId="{079D317B-0542-4C91-B889-039FE5E73EDD}" destId="{AC9B455E-89DC-4695-BAB7-D893C067C51A}" srcOrd="0" destOrd="0" presId="urn:microsoft.com/office/officeart/2008/layout/HorizontalMultiLevelHierarchy"/>
    <dgm:cxn modelId="{C5671DA7-CEFE-43CF-AAF8-1C334F4DC9EF}" type="presParOf" srcId="{95FA889C-CA7E-4F39-8EE2-F4496ACE0095}" destId="{257161A7-032D-45A4-A994-CDDA15F5365F}" srcOrd="1" destOrd="0" presId="urn:microsoft.com/office/officeart/2008/layout/HorizontalMultiLevelHierarchy"/>
    <dgm:cxn modelId="{D9B3AAAC-43C6-48D8-B725-44446A1E9640}" type="presParOf" srcId="{257161A7-032D-45A4-A994-CDDA15F5365F}" destId="{28966336-8C28-48D8-A314-47BCE12852D2}" srcOrd="0" destOrd="0" presId="urn:microsoft.com/office/officeart/2008/layout/HorizontalMultiLevelHierarchy"/>
    <dgm:cxn modelId="{FBF0AB55-1C62-458E-805C-32182715ACA4}" type="presParOf" srcId="{257161A7-032D-45A4-A994-CDDA15F5365F}" destId="{FA9D751A-61AD-4BD5-BBB3-C20CC0CF1809}" srcOrd="1" destOrd="0" presId="urn:microsoft.com/office/officeart/2008/layout/HorizontalMultiLevelHierarchy"/>
    <dgm:cxn modelId="{A9CF7954-B026-4D6E-9D84-A6EB6819409C}" type="presParOf" srcId="{95FA889C-CA7E-4F39-8EE2-F4496ACE0095}" destId="{102A4011-6E1C-461B-A380-D53864EEF554}" srcOrd="2"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3"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EF9C5495-A3A8-4B2D-8A30-4F9DF609CD94}" type="presParOf" srcId="{95FA889C-CA7E-4F39-8EE2-F4496ACE0095}" destId="{F94F5AE7-3210-40C9-B046-3EE114013BA3}" srcOrd="4" destOrd="0" presId="urn:microsoft.com/office/officeart/2008/layout/HorizontalMultiLevelHierarchy"/>
    <dgm:cxn modelId="{89F44E9E-8450-4E1B-A917-D9CAC704D535}" type="presParOf" srcId="{F94F5AE7-3210-40C9-B046-3EE114013BA3}" destId="{7BF12805-1BCB-42A0-83C1-8B84FDB27B8D}" srcOrd="0" destOrd="0" presId="urn:microsoft.com/office/officeart/2008/layout/HorizontalMultiLevelHierarchy"/>
    <dgm:cxn modelId="{247DF2D8-86C4-4C5C-8FD9-7155865ECCEC}" type="presParOf" srcId="{95FA889C-CA7E-4F39-8EE2-F4496ACE0095}" destId="{14499B86-881B-497C-BF26-D25D96525385}" srcOrd="5" destOrd="0" presId="urn:microsoft.com/office/officeart/2008/layout/HorizontalMultiLevelHierarchy"/>
    <dgm:cxn modelId="{B2C1D247-CBE0-4947-BBB4-B5F5CAD3FA05}" type="presParOf" srcId="{14499B86-881B-497C-BF26-D25D96525385}" destId="{51DAEBE1-8F16-41D8-80B0-D4E6D666122F}" srcOrd="0" destOrd="0" presId="urn:microsoft.com/office/officeart/2008/layout/HorizontalMultiLevelHierarchy"/>
    <dgm:cxn modelId="{42B469CF-CF52-482C-9089-1ACEFA025856}" type="presParOf" srcId="{14499B86-881B-497C-BF26-D25D96525385}" destId="{14537EC4-5CF7-4D65-9E01-2CD0C8A86B95}" srcOrd="1" destOrd="0" presId="urn:microsoft.com/office/officeart/2008/layout/HorizontalMultiLevelHierarchy"/>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2_2" csCatId="accent2" phldr="1"/>
      <dgm:spPr/>
      <dgm:t>
        <a:bodyPr/>
        <a:lstStyle/>
        <a:p>
          <a:endParaRPr lang="en-US"/>
        </a:p>
      </dgm:t>
    </dgm:pt>
    <dgm:pt modelId="{1FC9F70C-5E3F-4707-A161-8BE1C871CA17}">
      <dgm:prSet phldrT="[Text]"/>
      <dgm:spPr/>
      <dgm:t>
        <a:bodyPr/>
        <a:lstStyle/>
        <a:p>
          <a:r>
            <a:rPr lang="en-US"/>
            <a:t>People</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5C50679D-2C12-4D6C-8DD6-906CA5116652}">
      <dgm:prSet phldrT="[Text]"/>
      <dgm:spPr/>
      <dgm:t>
        <a:bodyPr/>
        <a:lstStyle/>
        <a:p>
          <a:r>
            <a:rPr lang="en-US"/>
            <a:t>Relationship with Key Partners (7 Subjects)</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D077749D-E54F-4889-B95E-AE8EF80B3B65}">
      <dgm:prSet phldrT="[Text]"/>
      <dgm:spPr/>
      <dgm:t>
        <a:bodyPr/>
        <a:lstStyle/>
        <a:p>
          <a:r>
            <a:rPr lang="en-US"/>
            <a:t>Knowledge of Business and Tech Environment</a:t>
          </a:r>
        </a:p>
      </dgm:t>
    </dgm:pt>
    <dgm:pt modelId="{066209D9-784E-4560-A293-1766F64424CE}" type="parTrans" cxnId="{7E91B88D-77AB-4073-BC72-1AF3795ECF97}">
      <dgm:prSet/>
      <dgm:spPr/>
      <dgm:t>
        <a:bodyPr/>
        <a:lstStyle/>
        <a:p>
          <a:endParaRPr lang="en-US"/>
        </a:p>
      </dgm:t>
    </dgm:pt>
    <dgm:pt modelId="{085D22CA-DE98-49CC-A9FC-DFA1E71B5C6C}" type="sibTrans" cxnId="{7E91B88D-77AB-4073-BC72-1AF3795ECF97}">
      <dgm:prSet/>
      <dgm:spPr/>
      <dgm:t>
        <a:bodyPr/>
        <a:lstStyle/>
        <a:p>
          <a:endParaRPr lang="en-US"/>
        </a:p>
      </dgm:t>
    </dgm:pt>
    <dgm:pt modelId="{903C919B-C1E8-48D3-8068-A612E0D42D2A}">
      <dgm:prSet phldrT="[Text]"/>
      <dgm:spPr/>
      <dgm:t>
        <a:bodyPr/>
        <a:lstStyle/>
        <a:p>
          <a:r>
            <a:rPr lang="en-US"/>
            <a:t>Operational Capability</a:t>
          </a:r>
        </a:p>
      </dgm:t>
    </dgm:pt>
    <dgm:pt modelId="{F88BD7E6-9527-42F3-92CA-F3F0CEEAFD9D}" type="parTrans" cxnId="{5EB3BD92-04D0-42E1-8441-547889E7ADF8}">
      <dgm:prSet/>
      <dgm:spPr/>
      <dgm:t>
        <a:bodyPr/>
        <a:lstStyle/>
        <a:p>
          <a:endParaRPr lang="en-US"/>
        </a:p>
      </dgm:t>
    </dgm:pt>
    <dgm:pt modelId="{6C7EA7EC-1905-49C8-93F8-EFF5D2CA8420}" type="sibTrans" cxnId="{5EB3BD92-04D0-42E1-8441-547889E7ADF8}">
      <dgm:prSet/>
      <dgm:spPr/>
      <dgm:t>
        <a:bodyPr/>
        <a:lstStyle/>
        <a:p>
          <a:endParaRPr lang="en-US"/>
        </a:p>
      </dgm:t>
    </dgm:pt>
    <dgm:pt modelId="{1A00BB16-E7A1-4439-A464-5BBF342A0AB6}">
      <dgm:prSet phldrT="[Text]"/>
      <dgm:spPr/>
      <dgm:t>
        <a:bodyPr/>
        <a:lstStyle/>
        <a:p>
          <a:r>
            <a:rPr lang="en-US"/>
            <a:t>Development Capability</a:t>
          </a:r>
        </a:p>
      </dgm:t>
    </dgm:pt>
    <dgm:pt modelId="{20AFD656-69D4-402F-A7D8-99709860F372}" type="parTrans" cxnId="{00817AFD-5EE8-4075-84C1-6BE737B3E846}">
      <dgm:prSet/>
      <dgm:spPr/>
      <dgm:t>
        <a:bodyPr/>
        <a:lstStyle/>
        <a:p>
          <a:endParaRPr lang="en-US"/>
        </a:p>
      </dgm:t>
    </dgm:pt>
    <dgm:pt modelId="{29C35EA1-CBA8-4B73-AD9F-65A265FC5B5D}" type="sibTrans" cxnId="{00817AFD-5EE8-4075-84C1-6BE737B3E846}">
      <dgm:prSet/>
      <dgm:spPr/>
      <dgm:t>
        <a:bodyPr/>
        <a:lstStyle/>
        <a:p>
          <a:endParaRPr lang="en-US"/>
        </a:p>
      </dgm:t>
    </dgm:pt>
    <dgm:pt modelId="{C99D81C9-A11F-4BF3-A844-02035373FF79}">
      <dgm:prSet phldrT="[Text]"/>
      <dgm:spPr/>
      <dgm:t>
        <a:bodyPr/>
        <a:lstStyle/>
        <a:p>
          <a:r>
            <a:rPr lang="en-US"/>
            <a:t>Training and Skill Development</a:t>
          </a:r>
        </a:p>
      </dgm:t>
    </dgm:pt>
    <dgm:pt modelId="{DD4DBBB1-1CC0-43CC-98D0-0B90132DABEF}" type="parTrans" cxnId="{D7C78D0A-17EA-4861-AAA5-8434FA2C0D2F}">
      <dgm:prSet/>
      <dgm:spPr/>
      <dgm:t>
        <a:bodyPr/>
        <a:lstStyle/>
        <a:p>
          <a:endParaRPr lang="en-US"/>
        </a:p>
      </dgm:t>
    </dgm:pt>
    <dgm:pt modelId="{3C6CFE46-62DA-462F-A73F-E5AEBFBF6F3F}" type="sibTrans" cxnId="{D7C78D0A-17EA-4861-AAA5-8434FA2C0D2F}">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102A4011-6E1C-461B-A380-D53864EEF554}" type="pres">
      <dgm:prSet presAssocID="{41B2A5D9-CD69-4A82-B62D-2B8AD5F02FFD}" presName="conn2-1" presStyleLbl="parChTrans1D2" presStyleIdx="0" presStyleCnt="5"/>
      <dgm:spPr/>
    </dgm:pt>
    <dgm:pt modelId="{46D6D9D8-DF81-47D2-828C-FD5555B9EC28}" type="pres">
      <dgm:prSet presAssocID="{41B2A5D9-CD69-4A82-B62D-2B8AD5F02FFD}" presName="connTx" presStyleLbl="parChTrans1D2" presStyleIdx="0" presStyleCnt="5"/>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0" presStyleCnt="5">
        <dgm:presLayoutVars>
          <dgm:chPref val="3"/>
        </dgm:presLayoutVars>
      </dgm:prSet>
      <dgm:spPr/>
    </dgm:pt>
    <dgm:pt modelId="{2BECD056-3649-4751-B7ED-0C9A38152BE5}" type="pres">
      <dgm:prSet presAssocID="{5C50679D-2C12-4D6C-8DD6-906CA5116652}" presName="level3hierChild" presStyleCnt="0"/>
      <dgm:spPr/>
    </dgm:pt>
    <dgm:pt modelId="{84E39F58-76F2-4D16-92A4-8FA83CC9DAE2}" type="pres">
      <dgm:prSet presAssocID="{066209D9-784E-4560-A293-1766F64424CE}" presName="conn2-1" presStyleLbl="parChTrans1D2" presStyleIdx="1" presStyleCnt="5"/>
      <dgm:spPr/>
    </dgm:pt>
    <dgm:pt modelId="{2FFEBA5A-6843-4213-B8CE-3F2A2C16DD34}" type="pres">
      <dgm:prSet presAssocID="{066209D9-784E-4560-A293-1766F64424CE}" presName="connTx" presStyleLbl="parChTrans1D2" presStyleIdx="1" presStyleCnt="5"/>
      <dgm:spPr/>
    </dgm:pt>
    <dgm:pt modelId="{E66DE622-3B29-4C52-BBF7-1E3FF52A3835}" type="pres">
      <dgm:prSet presAssocID="{D077749D-E54F-4889-B95E-AE8EF80B3B65}" presName="root2" presStyleCnt="0"/>
      <dgm:spPr/>
    </dgm:pt>
    <dgm:pt modelId="{E155096D-B560-4CA0-BFB3-539300EFB475}" type="pres">
      <dgm:prSet presAssocID="{D077749D-E54F-4889-B95E-AE8EF80B3B65}" presName="LevelTwoTextNode" presStyleLbl="node2" presStyleIdx="1" presStyleCnt="5">
        <dgm:presLayoutVars>
          <dgm:chPref val="3"/>
        </dgm:presLayoutVars>
      </dgm:prSet>
      <dgm:spPr/>
    </dgm:pt>
    <dgm:pt modelId="{DC17A74B-ABF2-48D3-B7F0-F925FB4AFF7E}" type="pres">
      <dgm:prSet presAssocID="{D077749D-E54F-4889-B95E-AE8EF80B3B65}" presName="level3hierChild" presStyleCnt="0"/>
      <dgm:spPr/>
    </dgm:pt>
    <dgm:pt modelId="{3730DDB6-B70F-49C0-9864-90E85B28F869}" type="pres">
      <dgm:prSet presAssocID="{F88BD7E6-9527-42F3-92CA-F3F0CEEAFD9D}" presName="conn2-1" presStyleLbl="parChTrans1D2" presStyleIdx="2" presStyleCnt="5"/>
      <dgm:spPr/>
    </dgm:pt>
    <dgm:pt modelId="{8D3BCF75-CAEB-425F-A5B4-DFA855DFCB46}" type="pres">
      <dgm:prSet presAssocID="{F88BD7E6-9527-42F3-92CA-F3F0CEEAFD9D}" presName="connTx" presStyleLbl="parChTrans1D2" presStyleIdx="2" presStyleCnt="5"/>
      <dgm:spPr/>
    </dgm:pt>
    <dgm:pt modelId="{E6C43999-E5FE-4D79-BFAA-D51D69F028B5}" type="pres">
      <dgm:prSet presAssocID="{903C919B-C1E8-48D3-8068-A612E0D42D2A}" presName="root2" presStyleCnt="0"/>
      <dgm:spPr/>
    </dgm:pt>
    <dgm:pt modelId="{08E494BF-9C2C-409B-8091-822EBB4E14C6}" type="pres">
      <dgm:prSet presAssocID="{903C919B-C1E8-48D3-8068-A612E0D42D2A}" presName="LevelTwoTextNode" presStyleLbl="node2" presStyleIdx="2" presStyleCnt="5">
        <dgm:presLayoutVars>
          <dgm:chPref val="3"/>
        </dgm:presLayoutVars>
      </dgm:prSet>
      <dgm:spPr/>
    </dgm:pt>
    <dgm:pt modelId="{27F873EB-D8E3-446C-A55A-17B453668449}" type="pres">
      <dgm:prSet presAssocID="{903C919B-C1E8-48D3-8068-A612E0D42D2A}" presName="level3hierChild" presStyleCnt="0"/>
      <dgm:spPr/>
    </dgm:pt>
    <dgm:pt modelId="{44D45CCB-7EEB-45F8-8B5D-67D509F9BF5C}" type="pres">
      <dgm:prSet presAssocID="{20AFD656-69D4-402F-A7D8-99709860F372}" presName="conn2-1" presStyleLbl="parChTrans1D2" presStyleIdx="3" presStyleCnt="5"/>
      <dgm:spPr/>
    </dgm:pt>
    <dgm:pt modelId="{F784E8AF-E7EB-46D1-BFC5-781388B8AF1B}" type="pres">
      <dgm:prSet presAssocID="{20AFD656-69D4-402F-A7D8-99709860F372}" presName="connTx" presStyleLbl="parChTrans1D2" presStyleIdx="3" presStyleCnt="5"/>
      <dgm:spPr/>
    </dgm:pt>
    <dgm:pt modelId="{71B91E61-4CFA-4CB6-AAE9-1138D21009B7}" type="pres">
      <dgm:prSet presAssocID="{1A00BB16-E7A1-4439-A464-5BBF342A0AB6}" presName="root2" presStyleCnt="0"/>
      <dgm:spPr/>
    </dgm:pt>
    <dgm:pt modelId="{FE2AC4D8-6AD0-47FB-8E62-492362AED04E}" type="pres">
      <dgm:prSet presAssocID="{1A00BB16-E7A1-4439-A464-5BBF342A0AB6}" presName="LevelTwoTextNode" presStyleLbl="node2" presStyleIdx="3" presStyleCnt="5">
        <dgm:presLayoutVars>
          <dgm:chPref val="3"/>
        </dgm:presLayoutVars>
      </dgm:prSet>
      <dgm:spPr/>
    </dgm:pt>
    <dgm:pt modelId="{D6132193-A5B9-4F9F-AA27-B1D58DCDF2F9}" type="pres">
      <dgm:prSet presAssocID="{1A00BB16-E7A1-4439-A464-5BBF342A0AB6}" presName="level3hierChild" presStyleCnt="0"/>
      <dgm:spPr/>
    </dgm:pt>
    <dgm:pt modelId="{5F8F028F-41B8-47D0-B11F-14AE59403CEE}" type="pres">
      <dgm:prSet presAssocID="{DD4DBBB1-1CC0-43CC-98D0-0B90132DABEF}" presName="conn2-1" presStyleLbl="parChTrans1D2" presStyleIdx="4" presStyleCnt="5"/>
      <dgm:spPr/>
    </dgm:pt>
    <dgm:pt modelId="{43A6DB07-0CDE-43A8-902B-88B95456159A}" type="pres">
      <dgm:prSet presAssocID="{DD4DBBB1-1CC0-43CC-98D0-0B90132DABEF}" presName="connTx" presStyleLbl="parChTrans1D2" presStyleIdx="4" presStyleCnt="5"/>
      <dgm:spPr/>
    </dgm:pt>
    <dgm:pt modelId="{8181F176-257A-44AD-9631-4BBC71517050}" type="pres">
      <dgm:prSet presAssocID="{C99D81C9-A11F-4BF3-A844-02035373FF79}" presName="root2" presStyleCnt="0"/>
      <dgm:spPr/>
    </dgm:pt>
    <dgm:pt modelId="{8EABB008-99F3-45DC-96A7-E63CAA58A2CE}" type="pres">
      <dgm:prSet presAssocID="{C99D81C9-A11F-4BF3-A844-02035373FF79}" presName="LevelTwoTextNode" presStyleLbl="node2" presStyleIdx="4" presStyleCnt="5">
        <dgm:presLayoutVars>
          <dgm:chPref val="3"/>
        </dgm:presLayoutVars>
      </dgm:prSet>
      <dgm:spPr/>
    </dgm:pt>
    <dgm:pt modelId="{676FB0A9-8A68-4324-B81E-F9C29F188642}" type="pres">
      <dgm:prSet presAssocID="{C99D81C9-A11F-4BF3-A844-02035373FF79}" presName="level3hierChild" presStyleCnt="0"/>
      <dgm:spPr/>
    </dgm:pt>
  </dgm:ptLst>
  <dgm:cxnLst>
    <dgm:cxn modelId="{D7C78D0A-17EA-4861-AAA5-8434FA2C0D2F}" srcId="{1FC9F70C-5E3F-4707-A161-8BE1C871CA17}" destId="{C99D81C9-A11F-4BF3-A844-02035373FF79}" srcOrd="4" destOrd="0" parTransId="{DD4DBBB1-1CC0-43CC-98D0-0B90132DABEF}" sibTransId="{3C6CFE46-62DA-462F-A73F-E5AEBFBF6F3F}"/>
    <dgm:cxn modelId="{A7BDA00A-3313-4AAE-B96E-2D8F91A9F4A0}" type="presOf" srcId="{903C919B-C1E8-48D3-8068-A612E0D42D2A}" destId="{08E494BF-9C2C-409B-8091-822EBB4E14C6}" srcOrd="0" destOrd="0" presId="urn:microsoft.com/office/officeart/2008/layout/HorizontalMultiLevelHierarchy"/>
    <dgm:cxn modelId="{1C6CBA0A-074C-4DAA-8778-DBCEC55B7DC7}" type="presOf" srcId="{DD4DBBB1-1CC0-43CC-98D0-0B90132DABEF}" destId="{43A6DB07-0CDE-43A8-902B-88B95456159A}" srcOrd="1" destOrd="0" presId="urn:microsoft.com/office/officeart/2008/layout/HorizontalMultiLevelHierarchy"/>
    <dgm:cxn modelId="{B4F3060C-A092-48FD-B314-51ABE3980D55}" type="presOf" srcId="{41B2A5D9-CD69-4A82-B62D-2B8AD5F02FFD}" destId="{102A4011-6E1C-461B-A380-D53864EEF554}" srcOrd="0" destOrd="0" presId="urn:microsoft.com/office/officeart/2008/layout/HorizontalMultiLevelHierarchy"/>
    <dgm:cxn modelId="{99DE9C20-3C3E-402B-B97F-201637A8E548}" type="presOf" srcId="{A4DAE9E6-7045-4A73-9778-C89E8F71A30A}" destId="{ACE8EA54-D207-4320-87AB-804AF072AD83}" srcOrd="0" destOrd="0" presId="urn:microsoft.com/office/officeart/2008/layout/HorizontalMultiLevelHierarchy"/>
    <dgm:cxn modelId="{B9D8A025-8199-4CA6-ADE5-9B2CB29DDB47}" srcId="{1FC9F70C-5E3F-4707-A161-8BE1C871CA17}" destId="{5C50679D-2C12-4D6C-8DD6-906CA5116652}" srcOrd="0" destOrd="0" parTransId="{41B2A5D9-CD69-4A82-B62D-2B8AD5F02FFD}" sibTransId="{4C75F87B-4DAE-4CEB-86B6-ECCB9C68D857}"/>
    <dgm:cxn modelId="{D612A227-3CD9-495B-B21E-D4BB68FB6DF0}" type="presOf" srcId="{20AFD656-69D4-402F-A7D8-99709860F372}" destId="{F784E8AF-E7EB-46D1-BFC5-781388B8AF1B}" srcOrd="1" destOrd="0" presId="urn:microsoft.com/office/officeart/2008/layout/HorizontalMultiLevelHierarchy"/>
    <dgm:cxn modelId="{ADF6B729-0D3A-4772-92D5-75B33D28A9B7}" type="presOf" srcId="{1FC9F70C-5E3F-4707-A161-8BE1C871CA17}" destId="{8B0512B8-4031-4C4E-A887-5A583266D1A7}" srcOrd="0" destOrd="0" presId="urn:microsoft.com/office/officeart/2008/layout/HorizontalMultiLevelHierarchy"/>
    <dgm:cxn modelId="{602A2630-6DF4-48F6-AAEB-47DD3005122D}" type="presOf" srcId="{1A00BB16-E7A1-4439-A464-5BBF342A0AB6}" destId="{FE2AC4D8-6AD0-47FB-8E62-492362AED04E}" srcOrd="0" destOrd="0" presId="urn:microsoft.com/office/officeart/2008/layout/HorizontalMultiLevelHierarchy"/>
    <dgm:cxn modelId="{F9B1916B-0570-49C9-8224-3B192275AE20}" type="presOf" srcId="{F88BD7E6-9527-42F3-92CA-F3F0CEEAFD9D}" destId="{8D3BCF75-CAEB-425F-A5B4-DFA855DFCB46}" srcOrd="1" destOrd="0" presId="urn:microsoft.com/office/officeart/2008/layout/HorizontalMultiLevelHierarchy"/>
    <dgm:cxn modelId="{10D0606C-C48D-4DC7-B1EC-7755FD53A13F}" type="presOf" srcId="{20AFD656-69D4-402F-A7D8-99709860F372}" destId="{44D45CCB-7EEB-45F8-8B5D-67D509F9BF5C}" srcOrd="0" destOrd="0" presId="urn:microsoft.com/office/officeart/2008/layout/HorizontalMultiLevelHierarchy"/>
    <dgm:cxn modelId="{DC6D6175-64BB-4ED4-A1AB-2F6A6BB0CBD4}" type="presOf" srcId="{F88BD7E6-9527-42F3-92CA-F3F0CEEAFD9D}" destId="{3730DDB6-B70F-49C0-9864-90E85B28F869}"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942CF482-ADAF-401B-B9DF-6A6E3BECB937}" type="presOf" srcId="{066209D9-784E-4560-A293-1766F64424CE}" destId="{2FFEBA5A-6843-4213-B8CE-3F2A2C16DD34}" srcOrd="1" destOrd="0" presId="urn:microsoft.com/office/officeart/2008/layout/HorizontalMultiLevelHierarchy"/>
    <dgm:cxn modelId="{7E91B88D-77AB-4073-BC72-1AF3795ECF97}" srcId="{1FC9F70C-5E3F-4707-A161-8BE1C871CA17}" destId="{D077749D-E54F-4889-B95E-AE8EF80B3B65}" srcOrd="1" destOrd="0" parTransId="{066209D9-784E-4560-A293-1766F64424CE}" sibTransId="{085D22CA-DE98-49CC-A9FC-DFA1E71B5C6C}"/>
    <dgm:cxn modelId="{5EB3BD92-04D0-42E1-8441-547889E7ADF8}" srcId="{1FC9F70C-5E3F-4707-A161-8BE1C871CA17}" destId="{903C919B-C1E8-48D3-8068-A612E0D42D2A}" srcOrd="2" destOrd="0" parTransId="{F88BD7E6-9527-42F3-92CA-F3F0CEEAFD9D}" sibTransId="{6C7EA7EC-1905-49C8-93F8-EFF5D2CA8420}"/>
    <dgm:cxn modelId="{D7DDF69A-0176-48CA-BCA5-0F18C8C3CC0D}" type="presOf" srcId="{DD4DBBB1-1CC0-43CC-98D0-0B90132DABEF}" destId="{5F8F028F-41B8-47D0-B11F-14AE59403CEE}" srcOrd="0" destOrd="0" presId="urn:microsoft.com/office/officeart/2008/layout/HorizontalMultiLevelHierarchy"/>
    <dgm:cxn modelId="{144614AE-15EA-43BE-88B5-A4FA9B1DD34C}" type="presOf" srcId="{5C50679D-2C12-4D6C-8DD6-906CA5116652}" destId="{C20AB309-6444-4067-A7FC-7B1B678A2EEF}" srcOrd="0" destOrd="0" presId="urn:microsoft.com/office/officeart/2008/layout/HorizontalMultiLevelHierarchy"/>
    <dgm:cxn modelId="{70C543B2-D4D4-499B-9E30-A6077617D541}" type="presOf" srcId="{C99D81C9-A11F-4BF3-A844-02035373FF79}" destId="{8EABB008-99F3-45DC-96A7-E63CAA58A2CE}" srcOrd="0" destOrd="0" presId="urn:microsoft.com/office/officeart/2008/layout/HorizontalMultiLevelHierarchy"/>
    <dgm:cxn modelId="{CDFC0CC4-EB4D-4B51-8699-4AEC0AFB50EB}" srcId="{A4DAE9E6-7045-4A73-9778-C89E8F71A30A}" destId="{1FC9F70C-5E3F-4707-A161-8BE1C871CA17}" srcOrd="0" destOrd="0" parTransId="{2F4E0966-43A3-42F1-B805-4590B7EE1B52}" sibTransId="{70DD8A4A-58BB-4BDE-825D-88D145ADF1DB}"/>
    <dgm:cxn modelId="{F9F457F0-ADDF-44E5-BFE9-DEF8EFA2741B}" type="presOf" srcId="{D077749D-E54F-4889-B95E-AE8EF80B3B65}" destId="{E155096D-B560-4CA0-BFB3-539300EFB475}" srcOrd="0" destOrd="0" presId="urn:microsoft.com/office/officeart/2008/layout/HorizontalMultiLevelHierarchy"/>
    <dgm:cxn modelId="{7779FFF7-24C8-4470-8565-D8055132FF1C}" type="presOf" srcId="{066209D9-784E-4560-A293-1766F64424CE}" destId="{84E39F58-76F2-4D16-92A4-8FA83CC9DAE2}" srcOrd="0" destOrd="0" presId="urn:microsoft.com/office/officeart/2008/layout/HorizontalMultiLevelHierarchy"/>
    <dgm:cxn modelId="{00817AFD-5EE8-4075-84C1-6BE737B3E846}" srcId="{1FC9F70C-5E3F-4707-A161-8BE1C871CA17}" destId="{1A00BB16-E7A1-4439-A464-5BBF342A0AB6}" srcOrd="3" destOrd="0" parTransId="{20AFD656-69D4-402F-A7D8-99709860F372}" sibTransId="{29C35EA1-CBA8-4B73-AD9F-65A265FC5B5D}"/>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9CF7954-B026-4D6E-9D84-A6EB6819409C}" type="presParOf" srcId="{95FA889C-CA7E-4F39-8EE2-F4496ACE0095}" destId="{102A4011-6E1C-461B-A380-D53864EEF554}" srcOrd="0"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1"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142EDA40-7CDE-4CB4-8BDA-2FD46D1B5FB3}" type="presParOf" srcId="{95FA889C-CA7E-4F39-8EE2-F4496ACE0095}" destId="{84E39F58-76F2-4D16-92A4-8FA83CC9DAE2}" srcOrd="2" destOrd="0" presId="urn:microsoft.com/office/officeart/2008/layout/HorizontalMultiLevelHierarchy"/>
    <dgm:cxn modelId="{ABCE8A79-3E0B-42FC-9509-9172421247D4}" type="presParOf" srcId="{84E39F58-76F2-4D16-92A4-8FA83CC9DAE2}" destId="{2FFEBA5A-6843-4213-B8CE-3F2A2C16DD34}" srcOrd="0" destOrd="0" presId="urn:microsoft.com/office/officeart/2008/layout/HorizontalMultiLevelHierarchy"/>
    <dgm:cxn modelId="{28A4BC87-6E60-434D-87BD-CFD55B700D75}" type="presParOf" srcId="{95FA889C-CA7E-4F39-8EE2-F4496ACE0095}" destId="{E66DE622-3B29-4C52-BBF7-1E3FF52A3835}" srcOrd="3" destOrd="0" presId="urn:microsoft.com/office/officeart/2008/layout/HorizontalMultiLevelHierarchy"/>
    <dgm:cxn modelId="{D514CCE0-C5F2-4601-96C7-6A8346DAE977}" type="presParOf" srcId="{E66DE622-3B29-4C52-BBF7-1E3FF52A3835}" destId="{E155096D-B560-4CA0-BFB3-539300EFB475}" srcOrd="0" destOrd="0" presId="urn:microsoft.com/office/officeart/2008/layout/HorizontalMultiLevelHierarchy"/>
    <dgm:cxn modelId="{4086D9D7-2050-414A-B285-3ABEF70381FD}" type="presParOf" srcId="{E66DE622-3B29-4C52-BBF7-1E3FF52A3835}" destId="{DC17A74B-ABF2-48D3-B7F0-F925FB4AFF7E}" srcOrd="1" destOrd="0" presId="urn:microsoft.com/office/officeart/2008/layout/HorizontalMultiLevelHierarchy"/>
    <dgm:cxn modelId="{26336E1B-75CC-4F3F-B79D-3AEAF7578004}" type="presParOf" srcId="{95FA889C-CA7E-4F39-8EE2-F4496ACE0095}" destId="{3730DDB6-B70F-49C0-9864-90E85B28F869}" srcOrd="4" destOrd="0" presId="urn:microsoft.com/office/officeart/2008/layout/HorizontalMultiLevelHierarchy"/>
    <dgm:cxn modelId="{610FDDD4-7214-4BB8-B2D1-AED65656F7BA}" type="presParOf" srcId="{3730DDB6-B70F-49C0-9864-90E85B28F869}" destId="{8D3BCF75-CAEB-425F-A5B4-DFA855DFCB46}" srcOrd="0" destOrd="0" presId="urn:microsoft.com/office/officeart/2008/layout/HorizontalMultiLevelHierarchy"/>
    <dgm:cxn modelId="{7A39C584-06E0-4569-AA3C-B91912077581}" type="presParOf" srcId="{95FA889C-CA7E-4F39-8EE2-F4496ACE0095}" destId="{E6C43999-E5FE-4D79-BFAA-D51D69F028B5}" srcOrd="5" destOrd="0" presId="urn:microsoft.com/office/officeart/2008/layout/HorizontalMultiLevelHierarchy"/>
    <dgm:cxn modelId="{4B1D4995-AD8E-477F-836C-C323244D7AE5}" type="presParOf" srcId="{E6C43999-E5FE-4D79-BFAA-D51D69F028B5}" destId="{08E494BF-9C2C-409B-8091-822EBB4E14C6}" srcOrd="0" destOrd="0" presId="urn:microsoft.com/office/officeart/2008/layout/HorizontalMultiLevelHierarchy"/>
    <dgm:cxn modelId="{29CA2807-99A7-45A1-AB72-53CC41CF3E96}" type="presParOf" srcId="{E6C43999-E5FE-4D79-BFAA-D51D69F028B5}" destId="{27F873EB-D8E3-446C-A55A-17B453668449}" srcOrd="1" destOrd="0" presId="urn:microsoft.com/office/officeart/2008/layout/HorizontalMultiLevelHierarchy"/>
    <dgm:cxn modelId="{1B39AC40-C1D4-4556-B043-84EED317C587}" type="presParOf" srcId="{95FA889C-CA7E-4F39-8EE2-F4496ACE0095}" destId="{44D45CCB-7EEB-45F8-8B5D-67D509F9BF5C}" srcOrd="6" destOrd="0" presId="urn:microsoft.com/office/officeart/2008/layout/HorizontalMultiLevelHierarchy"/>
    <dgm:cxn modelId="{58808D2E-CCEC-4A2A-8B78-938D1B53EA93}" type="presParOf" srcId="{44D45CCB-7EEB-45F8-8B5D-67D509F9BF5C}" destId="{F784E8AF-E7EB-46D1-BFC5-781388B8AF1B}" srcOrd="0" destOrd="0" presId="urn:microsoft.com/office/officeart/2008/layout/HorizontalMultiLevelHierarchy"/>
    <dgm:cxn modelId="{4B8FD10F-D535-4DD0-8370-C547141AE053}" type="presParOf" srcId="{95FA889C-CA7E-4F39-8EE2-F4496ACE0095}" destId="{71B91E61-4CFA-4CB6-AAE9-1138D21009B7}" srcOrd="7" destOrd="0" presId="urn:microsoft.com/office/officeart/2008/layout/HorizontalMultiLevelHierarchy"/>
    <dgm:cxn modelId="{E62D4645-075D-4FCC-89A1-1D984A70742E}" type="presParOf" srcId="{71B91E61-4CFA-4CB6-AAE9-1138D21009B7}" destId="{FE2AC4D8-6AD0-47FB-8E62-492362AED04E}" srcOrd="0" destOrd="0" presId="urn:microsoft.com/office/officeart/2008/layout/HorizontalMultiLevelHierarchy"/>
    <dgm:cxn modelId="{6E1598C5-8FFF-4367-8EB3-687CD5EDF2D2}" type="presParOf" srcId="{71B91E61-4CFA-4CB6-AAE9-1138D21009B7}" destId="{D6132193-A5B9-4F9F-AA27-B1D58DCDF2F9}" srcOrd="1" destOrd="0" presId="urn:microsoft.com/office/officeart/2008/layout/HorizontalMultiLevelHierarchy"/>
    <dgm:cxn modelId="{42F4DE7E-1DE2-494B-9EA4-55E38FABDA7F}" type="presParOf" srcId="{95FA889C-CA7E-4F39-8EE2-F4496ACE0095}" destId="{5F8F028F-41B8-47D0-B11F-14AE59403CEE}" srcOrd="8" destOrd="0" presId="urn:microsoft.com/office/officeart/2008/layout/HorizontalMultiLevelHierarchy"/>
    <dgm:cxn modelId="{BF80EB4F-80E7-4F83-8B06-56DC21C9FA20}" type="presParOf" srcId="{5F8F028F-41B8-47D0-B11F-14AE59403CEE}" destId="{43A6DB07-0CDE-43A8-902B-88B95456159A}" srcOrd="0" destOrd="0" presId="urn:microsoft.com/office/officeart/2008/layout/HorizontalMultiLevelHierarchy"/>
    <dgm:cxn modelId="{99E9D2A4-2902-459D-AEB5-1D8DB442E44B}" type="presParOf" srcId="{95FA889C-CA7E-4F39-8EE2-F4496ACE0095}" destId="{8181F176-257A-44AD-9631-4BBC71517050}" srcOrd="9" destOrd="0" presId="urn:microsoft.com/office/officeart/2008/layout/HorizontalMultiLevelHierarchy"/>
    <dgm:cxn modelId="{28487942-9F80-4505-8CEF-1F278629EB6C}" type="presParOf" srcId="{8181F176-257A-44AD-9631-4BBC71517050}" destId="{8EABB008-99F3-45DC-96A7-E63CAA58A2CE}" srcOrd="0" destOrd="0" presId="urn:microsoft.com/office/officeart/2008/layout/HorizontalMultiLevelHierarchy"/>
    <dgm:cxn modelId="{17C160CF-FE63-4337-87B9-F88A41FB7CDD}" type="presParOf" srcId="{8181F176-257A-44AD-9631-4BBC71517050}" destId="{676FB0A9-8A68-4324-B81E-F9C29F188642}" srcOrd="1" destOrd="0" presId="urn:microsoft.com/office/officeart/2008/layout/HorizontalMultiLevelHierarchy"/>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4_2" csCatId="accent4" phldr="1"/>
      <dgm:spPr/>
      <dgm:t>
        <a:bodyPr/>
        <a:lstStyle/>
        <a:p>
          <a:endParaRPr lang="en-US"/>
        </a:p>
      </dgm:t>
    </dgm:pt>
    <dgm:pt modelId="{1FC9F70C-5E3F-4707-A161-8BE1C871CA17}">
      <dgm:prSet phldrT="[Text]"/>
      <dgm:spPr/>
      <dgm:t>
        <a:bodyPr/>
        <a:lstStyle/>
        <a:p>
          <a:r>
            <a:rPr lang="en-US"/>
            <a:t>Program</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5C50679D-2C12-4D6C-8DD6-906CA5116652}">
      <dgm:prSet phldrT="[Text]"/>
      <dgm:spPr/>
      <dgm:t>
        <a:bodyPr/>
        <a:lstStyle/>
        <a:p>
          <a:r>
            <a:rPr lang="en-US"/>
            <a:t>Red Team Product Lines</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D077749D-E54F-4889-B95E-AE8EF80B3B65}">
      <dgm:prSet phldrT="[Text]"/>
      <dgm:spPr/>
      <dgm:t>
        <a:bodyPr/>
        <a:lstStyle/>
        <a:p>
          <a:r>
            <a:rPr lang="en-US"/>
            <a:t>Strategy</a:t>
          </a:r>
        </a:p>
      </dgm:t>
    </dgm:pt>
    <dgm:pt modelId="{066209D9-784E-4560-A293-1766F64424CE}" type="parTrans" cxnId="{7E91B88D-77AB-4073-BC72-1AF3795ECF97}">
      <dgm:prSet/>
      <dgm:spPr/>
      <dgm:t>
        <a:bodyPr/>
        <a:lstStyle/>
        <a:p>
          <a:endParaRPr lang="en-US"/>
        </a:p>
      </dgm:t>
    </dgm:pt>
    <dgm:pt modelId="{085D22CA-DE98-49CC-A9FC-DFA1E71B5C6C}" type="sibTrans" cxnId="{7E91B88D-77AB-4073-BC72-1AF3795ECF97}">
      <dgm:prSet/>
      <dgm:spPr/>
      <dgm:t>
        <a:bodyPr/>
        <a:lstStyle/>
        <a:p>
          <a:endParaRPr lang="en-US"/>
        </a:p>
      </dgm:t>
    </dgm:pt>
    <dgm:pt modelId="{903C919B-C1E8-48D3-8068-A612E0D42D2A}">
      <dgm:prSet phldrT="[Text]"/>
      <dgm:spPr/>
      <dgm:t>
        <a:bodyPr/>
        <a:lstStyle/>
        <a:p>
          <a:r>
            <a:rPr lang="en-US"/>
            <a:t>Metrics</a:t>
          </a:r>
        </a:p>
      </dgm:t>
    </dgm:pt>
    <dgm:pt modelId="{F88BD7E6-9527-42F3-92CA-F3F0CEEAFD9D}" type="parTrans" cxnId="{5EB3BD92-04D0-42E1-8441-547889E7ADF8}">
      <dgm:prSet/>
      <dgm:spPr/>
      <dgm:t>
        <a:bodyPr/>
        <a:lstStyle/>
        <a:p>
          <a:endParaRPr lang="en-US"/>
        </a:p>
      </dgm:t>
    </dgm:pt>
    <dgm:pt modelId="{6C7EA7EC-1905-49C8-93F8-EFF5D2CA8420}" type="sibTrans" cxnId="{5EB3BD92-04D0-42E1-8441-547889E7ADF8}">
      <dgm:prSet/>
      <dgm:spPr/>
      <dgm:t>
        <a:bodyPr/>
        <a:lstStyle/>
        <a:p>
          <a:endParaRPr lang="en-US"/>
        </a:p>
      </dgm:t>
    </dgm:pt>
    <dgm:pt modelId="{1A00BB16-E7A1-4439-A464-5BBF342A0AB6}">
      <dgm:prSet phldrT="[Text]"/>
      <dgm:spPr/>
      <dgm:t>
        <a:bodyPr/>
        <a:lstStyle/>
        <a:p>
          <a:r>
            <a:rPr lang="en-US"/>
            <a:t>Knowledge Sharing</a:t>
          </a:r>
        </a:p>
      </dgm:t>
    </dgm:pt>
    <dgm:pt modelId="{20AFD656-69D4-402F-A7D8-99709860F372}" type="parTrans" cxnId="{00817AFD-5EE8-4075-84C1-6BE737B3E846}">
      <dgm:prSet/>
      <dgm:spPr/>
      <dgm:t>
        <a:bodyPr/>
        <a:lstStyle/>
        <a:p>
          <a:endParaRPr lang="en-US"/>
        </a:p>
      </dgm:t>
    </dgm:pt>
    <dgm:pt modelId="{29C35EA1-CBA8-4B73-AD9F-65A265FC5B5D}" type="sibTrans" cxnId="{00817AFD-5EE8-4075-84C1-6BE737B3E846}">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102A4011-6E1C-461B-A380-D53864EEF554}" type="pres">
      <dgm:prSet presAssocID="{41B2A5D9-CD69-4A82-B62D-2B8AD5F02FFD}" presName="conn2-1" presStyleLbl="parChTrans1D2" presStyleIdx="0" presStyleCnt="4"/>
      <dgm:spPr/>
    </dgm:pt>
    <dgm:pt modelId="{46D6D9D8-DF81-47D2-828C-FD5555B9EC28}" type="pres">
      <dgm:prSet presAssocID="{41B2A5D9-CD69-4A82-B62D-2B8AD5F02FFD}" presName="connTx" presStyleLbl="parChTrans1D2" presStyleIdx="0" presStyleCnt="4"/>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0" presStyleCnt="4">
        <dgm:presLayoutVars>
          <dgm:chPref val="3"/>
        </dgm:presLayoutVars>
      </dgm:prSet>
      <dgm:spPr/>
    </dgm:pt>
    <dgm:pt modelId="{2BECD056-3649-4751-B7ED-0C9A38152BE5}" type="pres">
      <dgm:prSet presAssocID="{5C50679D-2C12-4D6C-8DD6-906CA5116652}" presName="level3hierChild" presStyleCnt="0"/>
      <dgm:spPr/>
    </dgm:pt>
    <dgm:pt modelId="{84E39F58-76F2-4D16-92A4-8FA83CC9DAE2}" type="pres">
      <dgm:prSet presAssocID="{066209D9-784E-4560-A293-1766F64424CE}" presName="conn2-1" presStyleLbl="parChTrans1D2" presStyleIdx="1" presStyleCnt="4"/>
      <dgm:spPr/>
    </dgm:pt>
    <dgm:pt modelId="{2FFEBA5A-6843-4213-B8CE-3F2A2C16DD34}" type="pres">
      <dgm:prSet presAssocID="{066209D9-784E-4560-A293-1766F64424CE}" presName="connTx" presStyleLbl="parChTrans1D2" presStyleIdx="1" presStyleCnt="4"/>
      <dgm:spPr/>
    </dgm:pt>
    <dgm:pt modelId="{E66DE622-3B29-4C52-BBF7-1E3FF52A3835}" type="pres">
      <dgm:prSet presAssocID="{D077749D-E54F-4889-B95E-AE8EF80B3B65}" presName="root2" presStyleCnt="0"/>
      <dgm:spPr/>
    </dgm:pt>
    <dgm:pt modelId="{E155096D-B560-4CA0-BFB3-539300EFB475}" type="pres">
      <dgm:prSet presAssocID="{D077749D-E54F-4889-B95E-AE8EF80B3B65}" presName="LevelTwoTextNode" presStyleLbl="node2" presStyleIdx="1" presStyleCnt="4">
        <dgm:presLayoutVars>
          <dgm:chPref val="3"/>
        </dgm:presLayoutVars>
      </dgm:prSet>
      <dgm:spPr/>
    </dgm:pt>
    <dgm:pt modelId="{DC17A74B-ABF2-48D3-B7F0-F925FB4AFF7E}" type="pres">
      <dgm:prSet presAssocID="{D077749D-E54F-4889-B95E-AE8EF80B3B65}" presName="level3hierChild" presStyleCnt="0"/>
      <dgm:spPr/>
    </dgm:pt>
    <dgm:pt modelId="{3730DDB6-B70F-49C0-9864-90E85B28F869}" type="pres">
      <dgm:prSet presAssocID="{F88BD7E6-9527-42F3-92CA-F3F0CEEAFD9D}" presName="conn2-1" presStyleLbl="parChTrans1D2" presStyleIdx="2" presStyleCnt="4"/>
      <dgm:spPr/>
    </dgm:pt>
    <dgm:pt modelId="{8D3BCF75-CAEB-425F-A5B4-DFA855DFCB46}" type="pres">
      <dgm:prSet presAssocID="{F88BD7E6-9527-42F3-92CA-F3F0CEEAFD9D}" presName="connTx" presStyleLbl="parChTrans1D2" presStyleIdx="2" presStyleCnt="4"/>
      <dgm:spPr/>
    </dgm:pt>
    <dgm:pt modelId="{E6C43999-E5FE-4D79-BFAA-D51D69F028B5}" type="pres">
      <dgm:prSet presAssocID="{903C919B-C1E8-48D3-8068-A612E0D42D2A}" presName="root2" presStyleCnt="0"/>
      <dgm:spPr/>
    </dgm:pt>
    <dgm:pt modelId="{08E494BF-9C2C-409B-8091-822EBB4E14C6}" type="pres">
      <dgm:prSet presAssocID="{903C919B-C1E8-48D3-8068-A612E0D42D2A}" presName="LevelTwoTextNode" presStyleLbl="node2" presStyleIdx="2" presStyleCnt="4">
        <dgm:presLayoutVars>
          <dgm:chPref val="3"/>
        </dgm:presLayoutVars>
      </dgm:prSet>
      <dgm:spPr/>
    </dgm:pt>
    <dgm:pt modelId="{27F873EB-D8E3-446C-A55A-17B453668449}" type="pres">
      <dgm:prSet presAssocID="{903C919B-C1E8-48D3-8068-A612E0D42D2A}" presName="level3hierChild" presStyleCnt="0"/>
      <dgm:spPr/>
    </dgm:pt>
    <dgm:pt modelId="{44D45CCB-7EEB-45F8-8B5D-67D509F9BF5C}" type="pres">
      <dgm:prSet presAssocID="{20AFD656-69D4-402F-A7D8-99709860F372}" presName="conn2-1" presStyleLbl="parChTrans1D2" presStyleIdx="3" presStyleCnt="4"/>
      <dgm:spPr/>
    </dgm:pt>
    <dgm:pt modelId="{F784E8AF-E7EB-46D1-BFC5-781388B8AF1B}" type="pres">
      <dgm:prSet presAssocID="{20AFD656-69D4-402F-A7D8-99709860F372}" presName="connTx" presStyleLbl="parChTrans1D2" presStyleIdx="3" presStyleCnt="4"/>
      <dgm:spPr/>
    </dgm:pt>
    <dgm:pt modelId="{71B91E61-4CFA-4CB6-AAE9-1138D21009B7}" type="pres">
      <dgm:prSet presAssocID="{1A00BB16-E7A1-4439-A464-5BBF342A0AB6}" presName="root2" presStyleCnt="0"/>
      <dgm:spPr/>
    </dgm:pt>
    <dgm:pt modelId="{FE2AC4D8-6AD0-47FB-8E62-492362AED04E}" type="pres">
      <dgm:prSet presAssocID="{1A00BB16-E7A1-4439-A464-5BBF342A0AB6}" presName="LevelTwoTextNode" presStyleLbl="node2" presStyleIdx="3" presStyleCnt="4">
        <dgm:presLayoutVars>
          <dgm:chPref val="3"/>
        </dgm:presLayoutVars>
      </dgm:prSet>
      <dgm:spPr/>
    </dgm:pt>
    <dgm:pt modelId="{D6132193-A5B9-4F9F-AA27-B1D58DCDF2F9}" type="pres">
      <dgm:prSet presAssocID="{1A00BB16-E7A1-4439-A464-5BBF342A0AB6}" presName="level3hierChild" presStyleCnt="0"/>
      <dgm:spPr/>
    </dgm:pt>
  </dgm:ptLst>
  <dgm:cxnLst>
    <dgm:cxn modelId="{A7BDA00A-3313-4AAE-B96E-2D8F91A9F4A0}" type="presOf" srcId="{903C919B-C1E8-48D3-8068-A612E0D42D2A}" destId="{08E494BF-9C2C-409B-8091-822EBB4E14C6}" srcOrd="0" destOrd="0" presId="urn:microsoft.com/office/officeart/2008/layout/HorizontalMultiLevelHierarchy"/>
    <dgm:cxn modelId="{B4F3060C-A092-48FD-B314-51ABE3980D55}" type="presOf" srcId="{41B2A5D9-CD69-4A82-B62D-2B8AD5F02FFD}" destId="{102A4011-6E1C-461B-A380-D53864EEF554}" srcOrd="0" destOrd="0" presId="urn:microsoft.com/office/officeart/2008/layout/HorizontalMultiLevelHierarchy"/>
    <dgm:cxn modelId="{99DE9C20-3C3E-402B-B97F-201637A8E548}" type="presOf" srcId="{A4DAE9E6-7045-4A73-9778-C89E8F71A30A}" destId="{ACE8EA54-D207-4320-87AB-804AF072AD83}" srcOrd="0" destOrd="0" presId="urn:microsoft.com/office/officeart/2008/layout/HorizontalMultiLevelHierarchy"/>
    <dgm:cxn modelId="{B9D8A025-8199-4CA6-ADE5-9B2CB29DDB47}" srcId="{1FC9F70C-5E3F-4707-A161-8BE1C871CA17}" destId="{5C50679D-2C12-4D6C-8DD6-906CA5116652}" srcOrd="0" destOrd="0" parTransId="{41B2A5D9-CD69-4A82-B62D-2B8AD5F02FFD}" sibTransId="{4C75F87B-4DAE-4CEB-86B6-ECCB9C68D857}"/>
    <dgm:cxn modelId="{D612A227-3CD9-495B-B21E-D4BB68FB6DF0}" type="presOf" srcId="{20AFD656-69D4-402F-A7D8-99709860F372}" destId="{F784E8AF-E7EB-46D1-BFC5-781388B8AF1B}" srcOrd="1" destOrd="0" presId="urn:microsoft.com/office/officeart/2008/layout/HorizontalMultiLevelHierarchy"/>
    <dgm:cxn modelId="{ADF6B729-0D3A-4772-92D5-75B33D28A9B7}" type="presOf" srcId="{1FC9F70C-5E3F-4707-A161-8BE1C871CA17}" destId="{8B0512B8-4031-4C4E-A887-5A583266D1A7}" srcOrd="0" destOrd="0" presId="urn:microsoft.com/office/officeart/2008/layout/HorizontalMultiLevelHierarchy"/>
    <dgm:cxn modelId="{602A2630-6DF4-48F6-AAEB-47DD3005122D}" type="presOf" srcId="{1A00BB16-E7A1-4439-A464-5BBF342A0AB6}" destId="{FE2AC4D8-6AD0-47FB-8E62-492362AED04E}" srcOrd="0" destOrd="0" presId="urn:microsoft.com/office/officeart/2008/layout/HorizontalMultiLevelHierarchy"/>
    <dgm:cxn modelId="{F9B1916B-0570-49C9-8224-3B192275AE20}" type="presOf" srcId="{F88BD7E6-9527-42F3-92CA-F3F0CEEAFD9D}" destId="{8D3BCF75-CAEB-425F-A5B4-DFA855DFCB46}" srcOrd="1" destOrd="0" presId="urn:microsoft.com/office/officeart/2008/layout/HorizontalMultiLevelHierarchy"/>
    <dgm:cxn modelId="{10D0606C-C48D-4DC7-B1EC-7755FD53A13F}" type="presOf" srcId="{20AFD656-69D4-402F-A7D8-99709860F372}" destId="{44D45CCB-7EEB-45F8-8B5D-67D509F9BF5C}" srcOrd="0" destOrd="0" presId="urn:microsoft.com/office/officeart/2008/layout/HorizontalMultiLevelHierarchy"/>
    <dgm:cxn modelId="{DC6D6175-64BB-4ED4-A1AB-2F6A6BB0CBD4}" type="presOf" srcId="{F88BD7E6-9527-42F3-92CA-F3F0CEEAFD9D}" destId="{3730DDB6-B70F-49C0-9864-90E85B28F869}"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942CF482-ADAF-401B-B9DF-6A6E3BECB937}" type="presOf" srcId="{066209D9-784E-4560-A293-1766F64424CE}" destId="{2FFEBA5A-6843-4213-B8CE-3F2A2C16DD34}" srcOrd="1" destOrd="0" presId="urn:microsoft.com/office/officeart/2008/layout/HorizontalMultiLevelHierarchy"/>
    <dgm:cxn modelId="{7E91B88D-77AB-4073-BC72-1AF3795ECF97}" srcId="{1FC9F70C-5E3F-4707-A161-8BE1C871CA17}" destId="{D077749D-E54F-4889-B95E-AE8EF80B3B65}" srcOrd="1" destOrd="0" parTransId="{066209D9-784E-4560-A293-1766F64424CE}" sibTransId="{085D22CA-DE98-49CC-A9FC-DFA1E71B5C6C}"/>
    <dgm:cxn modelId="{5EB3BD92-04D0-42E1-8441-547889E7ADF8}" srcId="{1FC9F70C-5E3F-4707-A161-8BE1C871CA17}" destId="{903C919B-C1E8-48D3-8068-A612E0D42D2A}" srcOrd="2" destOrd="0" parTransId="{F88BD7E6-9527-42F3-92CA-F3F0CEEAFD9D}" sibTransId="{6C7EA7EC-1905-49C8-93F8-EFF5D2CA8420}"/>
    <dgm:cxn modelId="{144614AE-15EA-43BE-88B5-A4FA9B1DD34C}" type="presOf" srcId="{5C50679D-2C12-4D6C-8DD6-906CA5116652}" destId="{C20AB309-6444-4067-A7FC-7B1B678A2EEF}" srcOrd="0" destOrd="0" presId="urn:microsoft.com/office/officeart/2008/layout/HorizontalMultiLevelHierarchy"/>
    <dgm:cxn modelId="{CDFC0CC4-EB4D-4B51-8699-4AEC0AFB50EB}" srcId="{A4DAE9E6-7045-4A73-9778-C89E8F71A30A}" destId="{1FC9F70C-5E3F-4707-A161-8BE1C871CA17}" srcOrd="0" destOrd="0" parTransId="{2F4E0966-43A3-42F1-B805-4590B7EE1B52}" sibTransId="{70DD8A4A-58BB-4BDE-825D-88D145ADF1DB}"/>
    <dgm:cxn modelId="{F9F457F0-ADDF-44E5-BFE9-DEF8EFA2741B}" type="presOf" srcId="{D077749D-E54F-4889-B95E-AE8EF80B3B65}" destId="{E155096D-B560-4CA0-BFB3-539300EFB475}" srcOrd="0" destOrd="0" presId="urn:microsoft.com/office/officeart/2008/layout/HorizontalMultiLevelHierarchy"/>
    <dgm:cxn modelId="{7779FFF7-24C8-4470-8565-D8055132FF1C}" type="presOf" srcId="{066209D9-784E-4560-A293-1766F64424CE}" destId="{84E39F58-76F2-4D16-92A4-8FA83CC9DAE2}" srcOrd="0" destOrd="0" presId="urn:microsoft.com/office/officeart/2008/layout/HorizontalMultiLevelHierarchy"/>
    <dgm:cxn modelId="{00817AFD-5EE8-4075-84C1-6BE737B3E846}" srcId="{1FC9F70C-5E3F-4707-A161-8BE1C871CA17}" destId="{1A00BB16-E7A1-4439-A464-5BBF342A0AB6}" srcOrd="3" destOrd="0" parTransId="{20AFD656-69D4-402F-A7D8-99709860F372}" sibTransId="{29C35EA1-CBA8-4B73-AD9F-65A265FC5B5D}"/>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9CF7954-B026-4D6E-9D84-A6EB6819409C}" type="presParOf" srcId="{95FA889C-CA7E-4F39-8EE2-F4496ACE0095}" destId="{102A4011-6E1C-461B-A380-D53864EEF554}" srcOrd="0"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1"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142EDA40-7CDE-4CB4-8BDA-2FD46D1B5FB3}" type="presParOf" srcId="{95FA889C-CA7E-4F39-8EE2-F4496ACE0095}" destId="{84E39F58-76F2-4D16-92A4-8FA83CC9DAE2}" srcOrd="2" destOrd="0" presId="urn:microsoft.com/office/officeart/2008/layout/HorizontalMultiLevelHierarchy"/>
    <dgm:cxn modelId="{ABCE8A79-3E0B-42FC-9509-9172421247D4}" type="presParOf" srcId="{84E39F58-76F2-4D16-92A4-8FA83CC9DAE2}" destId="{2FFEBA5A-6843-4213-B8CE-3F2A2C16DD34}" srcOrd="0" destOrd="0" presId="urn:microsoft.com/office/officeart/2008/layout/HorizontalMultiLevelHierarchy"/>
    <dgm:cxn modelId="{28A4BC87-6E60-434D-87BD-CFD55B700D75}" type="presParOf" srcId="{95FA889C-CA7E-4F39-8EE2-F4496ACE0095}" destId="{E66DE622-3B29-4C52-BBF7-1E3FF52A3835}" srcOrd="3" destOrd="0" presId="urn:microsoft.com/office/officeart/2008/layout/HorizontalMultiLevelHierarchy"/>
    <dgm:cxn modelId="{D514CCE0-C5F2-4601-96C7-6A8346DAE977}" type="presParOf" srcId="{E66DE622-3B29-4C52-BBF7-1E3FF52A3835}" destId="{E155096D-B560-4CA0-BFB3-539300EFB475}" srcOrd="0" destOrd="0" presId="urn:microsoft.com/office/officeart/2008/layout/HorizontalMultiLevelHierarchy"/>
    <dgm:cxn modelId="{4086D9D7-2050-414A-B285-3ABEF70381FD}" type="presParOf" srcId="{E66DE622-3B29-4C52-BBF7-1E3FF52A3835}" destId="{DC17A74B-ABF2-48D3-B7F0-F925FB4AFF7E}" srcOrd="1" destOrd="0" presId="urn:microsoft.com/office/officeart/2008/layout/HorizontalMultiLevelHierarchy"/>
    <dgm:cxn modelId="{26336E1B-75CC-4F3F-B79D-3AEAF7578004}" type="presParOf" srcId="{95FA889C-CA7E-4F39-8EE2-F4496ACE0095}" destId="{3730DDB6-B70F-49C0-9864-90E85B28F869}" srcOrd="4" destOrd="0" presId="urn:microsoft.com/office/officeart/2008/layout/HorizontalMultiLevelHierarchy"/>
    <dgm:cxn modelId="{610FDDD4-7214-4BB8-B2D1-AED65656F7BA}" type="presParOf" srcId="{3730DDB6-B70F-49C0-9864-90E85B28F869}" destId="{8D3BCF75-CAEB-425F-A5B4-DFA855DFCB46}" srcOrd="0" destOrd="0" presId="urn:microsoft.com/office/officeart/2008/layout/HorizontalMultiLevelHierarchy"/>
    <dgm:cxn modelId="{7A39C584-06E0-4569-AA3C-B91912077581}" type="presParOf" srcId="{95FA889C-CA7E-4F39-8EE2-F4496ACE0095}" destId="{E6C43999-E5FE-4D79-BFAA-D51D69F028B5}" srcOrd="5" destOrd="0" presId="urn:microsoft.com/office/officeart/2008/layout/HorizontalMultiLevelHierarchy"/>
    <dgm:cxn modelId="{4B1D4995-AD8E-477F-836C-C323244D7AE5}" type="presParOf" srcId="{E6C43999-E5FE-4D79-BFAA-D51D69F028B5}" destId="{08E494BF-9C2C-409B-8091-822EBB4E14C6}" srcOrd="0" destOrd="0" presId="urn:microsoft.com/office/officeart/2008/layout/HorizontalMultiLevelHierarchy"/>
    <dgm:cxn modelId="{29CA2807-99A7-45A1-AB72-53CC41CF3E96}" type="presParOf" srcId="{E6C43999-E5FE-4D79-BFAA-D51D69F028B5}" destId="{27F873EB-D8E3-446C-A55A-17B453668449}" srcOrd="1" destOrd="0" presId="urn:microsoft.com/office/officeart/2008/layout/HorizontalMultiLevelHierarchy"/>
    <dgm:cxn modelId="{1B39AC40-C1D4-4556-B043-84EED317C587}" type="presParOf" srcId="{95FA889C-CA7E-4F39-8EE2-F4496ACE0095}" destId="{44D45CCB-7EEB-45F8-8B5D-67D509F9BF5C}" srcOrd="6" destOrd="0" presId="urn:microsoft.com/office/officeart/2008/layout/HorizontalMultiLevelHierarchy"/>
    <dgm:cxn modelId="{58808D2E-CCEC-4A2A-8B78-938D1B53EA93}" type="presParOf" srcId="{44D45CCB-7EEB-45F8-8B5D-67D509F9BF5C}" destId="{F784E8AF-E7EB-46D1-BFC5-781388B8AF1B}" srcOrd="0" destOrd="0" presId="urn:microsoft.com/office/officeart/2008/layout/HorizontalMultiLevelHierarchy"/>
    <dgm:cxn modelId="{4B8FD10F-D535-4DD0-8370-C547141AE053}" type="presParOf" srcId="{95FA889C-CA7E-4F39-8EE2-F4496ACE0095}" destId="{71B91E61-4CFA-4CB6-AAE9-1138D21009B7}" srcOrd="7" destOrd="0" presId="urn:microsoft.com/office/officeart/2008/layout/HorizontalMultiLevelHierarchy"/>
    <dgm:cxn modelId="{E62D4645-075D-4FCC-89A1-1D984A70742E}" type="presParOf" srcId="{71B91E61-4CFA-4CB6-AAE9-1138D21009B7}" destId="{FE2AC4D8-6AD0-47FB-8E62-492362AED04E}" srcOrd="0" destOrd="0" presId="urn:microsoft.com/office/officeart/2008/layout/HorizontalMultiLevelHierarchy"/>
    <dgm:cxn modelId="{6E1598C5-8FFF-4367-8EB3-687CD5EDF2D2}" type="presParOf" srcId="{71B91E61-4CFA-4CB6-AAE9-1138D21009B7}" destId="{D6132193-A5B9-4F9F-AA27-B1D58DCDF2F9}" srcOrd="1" destOrd="0" presId="urn:microsoft.com/office/officeart/2008/layout/HorizontalMultiLevelHierarchy"/>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6_2" csCatId="accent6" phldr="1"/>
      <dgm:spPr/>
      <dgm:t>
        <a:bodyPr/>
        <a:lstStyle/>
        <a:p>
          <a:endParaRPr lang="en-US"/>
        </a:p>
      </dgm:t>
    </dgm:pt>
    <dgm:pt modelId="{1FC9F70C-5E3F-4707-A161-8BE1C871CA17}">
      <dgm:prSet phldrT="[Text]"/>
      <dgm:spPr/>
      <dgm:t>
        <a:bodyPr/>
        <a:lstStyle/>
        <a:p>
          <a:r>
            <a:rPr lang="en-US"/>
            <a:t>Processes</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30EC2CB8-B3BE-44AA-B442-112E4F3CF186}">
      <dgm:prSet phldrT="[Text]"/>
      <dgm:spPr/>
      <dgm:t>
        <a:bodyPr/>
        <a:lstStyle/>
        <a:p>
          <a:r>
            <a:rPr lang="en-US"/>
            <a:t>Continuous Improvement</a:t>
          </a:r>
        </a:p>
      </dgm:t>
    </dgm:pt>
    <dgm:pt modelId="{25BFB2F9-B4BD-43CA-A601-C43E8A1AF6DB}" type="parTrans" cxnId="{85D5CA67-664B-4A43-8B0B-349FC9F0A86D}">
      <dgm:prSet/>
      <dgm:spPr/>
      <dgm:t>
        <a:bodyPr/>
        <a:lstStyle/>
        <a:p>
          <a:endParaRPr lang="en-US"/>
        </a:p>
      </dgm:t>
    </dgm:pt>
    <dgm:pt modelId="{536C7351-EC17-4F71-BA54-58D8B831BC3B}" type="sibTrans" cxnId="{85D5CA67-664B-4A43-8B0B-349FC9F0A86D}">
      <dgm:prSet/>
      <dgm:spPr/>
      <dgm:t>
        <a:bodyPr/>
        <a:lstStyle/>
        <a:p>
          <a:endParaRPr lang="en-US"/>
        </a:p>
      </dgm:t>
    </dgm:pt>
    <dgm:pt modelId="{5C50679D-2C12-4D6C-8DD6-906CA5116652}">
      <dgm:prSet phldrT="[Text]"/>
      <dgm:spPr/>
      <dgm:t>
        <a:bodyPr/>
        <a:lstStyle/>
        <a:p>
          <a:r>
            <a:rPr lang="en-US"/>
            <a:t>Knowledgebase</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7F69A27D-01B1-4FD2-A5FE-1B5D4A0AD6F9}">
      <dgm:prSet phldrT="[Text]"/>
      <dgm:spPr/>
      <dgm:t>
        <a:bodyPr/>
        <a:lstStyle/>
        <a:p>
          <a:r>
            <a:rPr lang="en-US"/>
            <a:t>Work Management</a:t>
          </a:r>
        </a:p>
      </dgm:t>
    </dgm:pt>
    <dgm:pt modelId="{EF0254B1-6FEA-4C62-9BDF-7239A70225F6}" type="parTrans" cxnId="{DE61090C-D2DE-4AED-8003-D0E9EB4A2568}">
      <dgm:prSet/>
      <dgm:spPr/>
      <dgm:t>
        <a:bodyPr/>
        <a:lstStyle/>
        <a:p>
          <a:endParaRPr lang="en-US"/>
        </a:p>
      </dgm:t>
    </dgm:pt>
    <dgm:pt modelId="{5DF31E8E-42FE-4EAA-8485-9136A8A196E7}" type="sibTrans" cxnId="{DE61090C-D2DE-4AED-8003-D0E9EB4A2568}">
      <dgm:prSet/>
      <dgm:spPr/>
      <dgm:t>
        <a:bodyPr/>
        <a:lstStyle/>
        <a:p>
          <a:endParaRPr lang="en-US"/>
        </a:p>
      </dgm:t>
    </dgm:pt>
    <dgm:pt modelId="{CD9D208F-4201-431C-8652-0C61F1193BCA}">
      <dgm:prSet phldrT="[Text]"/>
      <dgm:spPr>
        <a:solidFill>
          <a:srgbClr val="7030A0"/>
        </a:solidFill>
        <a:ln>
          <a:solidFill>
            <a:srgbClr val="7030A0"/>
          </a:solidFill>
        </a:ln>
      </dgm:spPr>
      <dgm:t>
        <a:bodyPr/>
        <a:lstStyle/>
        <a:p>
          <a:r>
            <a:rPr lang="en-US">
              <a:solidFill>
                <a:schemeClr val="bg1"/>
              </a:solidFill>
            </a:rPr>
            <a:t>Op Planning and Selection</a:t>
          </a:r>
        </a:p>
      </dgm:t>
    </dgm:pt>
    <dgm:pt modelId="{B2380508-7BCC-4888-9373-AA2C1C25F657}" type="parTrans" cxnId="{A75BC2DA-9B45-42EA-B023-38B085848BF2}">
      <dgm:prSet/>
      <dgm:spPr/>
      <dgm:t>
        <a:bodyPr/>
        <a:lstStyle/>
        <a:p>
          <a:endParaRPr lang="en-US"/>
        </a:p>
      </dgm:t>
    </dgm:pt>
    <dgm:pt modelId="{6402BECE-94AB-42E7-A38F-D014285DA4C7}" type="sibTrans" cxnId="{A75BC2DA-9B45-42EA-B023-38B085848BF2}">
      <dgm:prSet/>
      <dgm:spPr/>
      <dgm:t>
        <a:bodyPr/>
        <a:lstStyle/>
        <a:p>
          <a:endParaRPr lang="en-US"/>
        </a:p>
      </dgm:t>
    </dgm:pt>
    <dgm:pt modelId="{3DCD5AFF-7F4F-4EC1-BCD1-158757ADE3E8}">
      <dgm:prSet phldrT="[Text]"/>
      <dgm:spPr>
        <a:solidFill>
          <a:srgbClr val="7030A0"/>
        </a:solidFill>
        <a:ln>
          <a:solidFill>
            <a:srgbClr val="7030A0"/>
          </a:solidFill>
        </a:ln>
      </dgm:spPr>
      <dgm:t>
        <a:bodyPr/>
        <a:lstStyle/>
        <a:p>
          <a:r>
            <a:rPr lang="en-US">
              <a:solidFill>
                <a:schemeClr val="bg1"/>
              </a:solidFill>
            </a:rPr>
            <a:t>Operation Approvals</a:t>
          </a:r>
        </a:p>
      </dgm:t>
    </dgm:pt>
    <dgm:pt modelId="{E4B74F7A-51E4-4E1A-8556-B4AC3FEA3BC1}" type="parTrans" cxnId="{D6D6D8C3-C7B5-491B-99FB-1CE60C00E153}">
      <dgm:prSet/>
      <dgm:spPr/>
      <dgm:t>
        <a:bodyPr/>
        <a:lstStyle/>
        <a:p>
          <a:endParaRPr lang="en-US"/>
        </a:p>
      </dgm:t>
    </dgm:pt>
    <dgm:pt modelId="{F1E87E73-8054-403F-9DAE-41AB1F2807BD}" type="sibTrans" cxnId="{D6D6D8C3-C7B5-491B-99FB-1CE60C00E153}">
      <dgm:prSet/>
      <dgm:spPr/>
      <dgm:t>
        <a:bodyPr/>
        <a:lstStyle/>
        <a:p>
          <a:endParaRPr lang="en-US"/>
        </a:p>
      </dgm:t>
    </dgm:pt>
    <dgm:pt modelId="{EE4D9AD1-0D7E-4355-ACD0-8393C3A60F9B}">
      <dgm:prSet phldrT="[Text]"/>
      <dgm:spPr/>
      <dgm:t>
        <a:bodyPr/>
        <a:lstStyle/>
        <a:p>
          <a:r>
            <a:rPr lang="en-US"/>
            <a:t>Operational Documentation</a:t>
          </a:r>
        </a:p>
      </dgm:t>
    </dgm:pt>
    <dgm:pt modelId="{96DD4FA0-49B3-4916-9C59-D9A8801ABAD9}" type="parTrans" cxnId="{40AA6F4F-81AF-4025-BD42-435E5978BEB2}">
      <dgm:prSet/>
      <dgm:spPr/>
      <dgm:t>
        <a:bodyPr/>
        <a:lstStyle/>
        <a:p>
          <a:endParaRPr lang="en-US"/>
        </a:p>
      </dgm:t>
    </dgm:pt>
    <dgm:pt modelId="{B390241D-EF0E-43A8-8434-5BBB2D920576}" type="sibTrans" cxnId="{40AA6F4F-81AF-4025-BD42-435E5978BEB2}">
      <dgm:prSet/>
      <dgm:spPr/>
      <dgm:t>
        <a:bodyPr/>
        <a:lstStyle/>
        <a:p>
          <a:endParaRPr lang="en-US"/>
        </a:p>
      </dgm:t>
    </dgm:pt>
    <dgm:pt modelId="{79185AD0-B1B0-427F-8D30-25F5EA53262C}">
      <dgm:prSet phldrT="[Text]"/>
      <dgm:spPr/>
      <dgm:t>
        <a:bodyPr/>
        <a:lstStyle/>
        <a:p>
          <a:r>
            <a:rPr lang="en-US"/>
            <a:t>Operation Reporting</a:t>
          </a:r>
        </a:p>
      </dgm:t>
    </dgm:pt>
    <dgm:pt modelId="{17CA27E1-C936-4EF9-9D4A-B2456D849856}" type="parTrans" cxnId="{4A2DE517-1699-4B0D-B60C-14A8CB6FDAED}">
      <dgm:prSet/>
      <dgm:spPr/>
      <dgm:t>
        <a:bodyPr/>
        <a:lstStyle/>
        <a:p>
          <a:endParaRPr lang="en-US"/>
        </a:p>
      </dgm:t>
    </dgm:pt>
    <dgm:pt modelId="{FE0D654A-3B4C-4759-B279-415FA1091112}" type="sibTrans" cxnId="{4A2DE517-1699-4B0D-B60C-14A8CB6FDAED}">
      <dgm:prSet/>
      <dgm:spPr/>
      <dgm:t>
        <a:bodyPr/>
        <a:lstStyle/>
        <a:p>
          <a:endParaRPr lang="en-US"/>
        </a:p>
      </dgm:t>
    </dgm:pt>
    <dgm:pt modelId="{1CF85B4A-DA79-4BD3-B7B4-1A553E5CFCBA}">
      <dgm:prSet phldrT="[Text]"/>
      <dgm:spPr/>
      <dgm:t>
        <a:bodyPr/>
        <a:lstStyle/>
        <a:p>
          <a:r>
            <a:rPr lang="en-US"/>
            <a:t>Configuration Management</a:t>
          </a:r>
        </a:p>
      </dgm:t>
    </dgm:pt>
    <dgm:pt modelId="{B7FF7A39-9D8F-446F-BA35-B8B452148B84}" type="parTrans" cxnId="{4CD23318-7677-4F49-A99B-B89E3BE7C235}">
      <dgm:prSet/>
      <dgm:spPr/>
      <dgm:t>
        <a:bodyPr/>
        <a:lstStyle/>
        <a:p>
          <a:endParaRPr lang="en-US"/>
        </a:p>
      </dgm:t>
    </dgm:pt>
    <dgm:pt modelId="{7D7BCADF-7F50-4894-B86D-B0300801EA2C}" type="sibTrans" cxnId="{4CD23318-7677-4F49-A99B-B89E3BE7C235}">
      <dgm:prSet/>
      <dgm:spPr/>
      <dgm:t>
        <a:bodyPr/>
        <a:lstStyle/>
        <a:p>
          <a:endParaRPr lang="en-US"/>
        </a:p>
      </dgm:t>
    </dgm:pt>
    <dgm:pt modelId="{D077749D-E54F-4889-B95E-AE8EF80B3B65}">
      <dgm:prSet phldrT="[Text]"/>
      <dgm:spPr>
        <a:solidFill>
          <a:srgbClr val="7030A0"/>
        </a:solidFill>
        <a:ln>
          <a:solidFill>
            <a:srgbClr val="7030A0"/>
          </a:solidFill>
        </a:ln>
      </dgm:spPr>
      <dgm:t>
        <a:bodyPr/>
        <a:lstStyle/>
        <a:p>
          <a:r>
            <a:rPr lang="en-US">
              <a:solidFill>
                <a:schemeClr val="bg1"/>
              </a:solidFill>
            </a:rPr>
            <a:t>Resource Management</a:t>
          </a:r>
        </a:p>
      </dgm:t>
    </dgm:pt>
    <dgm:pt modelId="{066209D9-784E-4560-A293-1766F64424CE}" type="parTrans" cxnId="{7E91B88D-77AB-4073-BC72-1AF3795ECF97}">
      <dgm:prSet/>
      <dgm:spPr/>
      <dgm:t>
        <a:bodyPr/>
        <a:lstStyle/>
        <a:p>
          <a:endParaRPr lang="en-US"/>
        </a:p>
      </dgm:t>
    </dgm:pt>
    <dgm:pt modelId="{085D22CA-DE98-49CC-A9FC-DFA1E71B5C6C}" type="sibTrans" cxnId="{7E91B88D-77AB-4073-BC72-1AF3795ECF97}">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079D317B-0542-4C91-B889-039FE5E73EDD}" type="pres">
      <dgm:prSet presAssocID="{25BFB2F9-B4BD-43CA-A601-C43E8A1AF6DB}" presName="conn2-1" presStyleLbl="parChTrans1D2" presStyleIdx="0" presStyleCnt="9"/>
      <dgm:spPr/>
    </dgm:pt>
    <dgm:pt modelId="{AC9B455E-89DC-4695-BAB7-D893C067C51A}" type="pres">
      <dgm:prSet presAssocID="{25BFB2F9-B4BD-43CA-A601-C43E8A1AF6DB}" presName="connTx" presStyleLbl="parChTrans1D2" presStyleIdx="0" presStyleCnt="9"/>
      <dgm:spPr/>
    </dgm:pt>
    <dgm:pt modelId="{257161A7-032D-45A4-A994-CDDA15F5365F}" type="pres">
      <dgm:prSet presAssocID="{30EC2CB8-B3BE-44AA-B442-112E4F3CF186}" presName="root2" presStyleCnt="0"/>
      <dgm:spPr/>
    </dgm:pt>
    <dgm:pt modelId="{28966336-8C28-48D8-A314-47BCE12852D2}" type="pres">
      <dgm:prSet presAssocID="{30EC2CB8-B3BE-44AA-B442-112E4F3CF186}" presName="LevelTwoTextNode" presStyleLbl="node2" presStyleIdx="0" presStyleCnt="9">
        <dgm:presLayoutVars>
          <dgm:chPref val="3"/>
        </dgm:presLayoutVars>
      </dgm:prSet>
      <dgm:spPr/>
    </dgm:pt>
    <dgm:pt modelId="{FA9D751A-61AD-4BD5-BBB3-C20CC0CF1809}" type="pres">
      <dgm:prSet presAssocID="{30EC2CB8-B3BE-44AA-B442-112E4F3CF186}" presName="level3hierChild" presStyleCnt="0"/>
      <dgm:spPr/>
    </dgm:pt>
    <dgm:pt modelId="{102A4011-6E1C-461B-A380-D53864EEF554}" type="pres">
      <dgm:prSet presAssocID="{41B2A5D9-CD69-4A82-B62D-2B8AD5F02FFD}" presName="conn2-1" presStyleLbl="parChTrans1D2" presStyleIdx="1" presStyleCnt="9"/>
      <dgm:spPr/>
    </dgm:pt>
    <dgm:pt modelId="{46D6D9D8-DF81-47D2-828C-FD5555B9EC28}" type="pres">
      <dgm:prSet presAssocID="{41B2A5D9-CD69-4A82-B62D-2B8AD5F02FFD}" presName="connTx" presStyleLbl="parChTrans1D2" presStyleIdx="1" presStyleCnt="9"/>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1" presStyleCnt="9">
        <dgm:presLayoutVars>
          <dgm:chPref val="3"/>
        </dgm:presLayoutVars>
      </dgm:prSet>
      <dgm:spPr/>
    </dgm:pt>
    <dgm:pt modelId="{2BECD056-3649-4751-B7ED-0C9A38152BE5}" type="pres">
      <dgm:prSet presAssocID="{5C50679D-2C12-4D6C-8DD6-906CA5116652}" presName="level3hierChild" presStyleCnt="0"/>
      <dgm:spPr/>
    </dgm:pt>
    <dgm:pt modelId="{BF20F1B3-AB63-49BE-9D00-6651A05BE83B}" type="pres">
      <dgm:prSet presAssocID="{EF0254B1-6FEA-4C62-9BDF-7239A70225F6}" presName="conn2-1" presStyleLbl="parChTrans1D2" presStyleIdx="2" presStyleCnt="9"/>
      <dgm:spPr/>
    </dgm:pt>
    <dgm:pt modelId="{EA777FE2-3734-431A-AE17-D7BED1C16257}" type="pres">
      <dgm:prSet presAssocID="{EF0254B1-6FEA-4C62-9BDF-7239A70225F6}" presName="connTx" presStyleLbl="parChTrans1D2" presStyleIdx="2" presStyleCnt="9"/>
      <dgm:spPr/>
    </dgm:pt>
    <dgm:pt modelId="{9505F36D-F452-4B76-B358-ACCAA83F05F0}" type="pres">
      <dgm:prSet presAssocID="{7F69A27D-01B1-4FD2-A5FE-1B5D4A0AD6F9}" presName="root2" presStyleCnt="0"/>
      <dgm:spPr/>
    </dgm:pt>
    <dgm:pt modelId="{BBCB232C-6647-4FB7-ACAE-1BF1E2007484}" type="pres">
      <dgm:prSet presAssocID="{7F69A27D-01B1-4FD2-A5FE-1B5D4A0AD6F9}" presName="LevelTwoTextNode" presStyleLbl="node2" presStyleIdx="2" presStyleCnt="9">
        <dgm:presLayoutVars>
          <dgm:chPref val="3"/>
        </dgm:presLayoutVars>
      </dgm:prSet>
      <dgm:spPr/>
    </dgm:pt>
    <dgm:pt modelId="{360F8074-BE90-43FF-9AD8-A2117970D9A7}" type="pres">
      <dgm:prSet presAssocID="{7F69A27D-01B1-4FD2-A5FE-1B5D4A0AD6F9}" presName="level3hierChild" presStyleCnt="0"/>
      <dgm:spPr/>
    </dgm:pt>
    <dgm:pt modelId="{0C6A5086-5C2E-47E1-9781-D1C2089BFBE7}" type="pres">
      <dgm:prSet presAssocID="{B2380508-7BCC-4888-9373-AA2C1C25F657}" presName="conn2-1" presStyleLbl="parChTrans1D2" presStyleIdx="3" presStyleCnt="9"/>
      <dgm:spPr/>
    </dgm:pt>
    <dgm:pt modelId="{DAB42ABD-3C5B-44CF-8F4A-03FC82DF2723}" type="pres">
      <dgm:prSet presAssocID="{B2380508-7BCC-4888-9373-AA2C1C25F657}" presName="connTx" presStyleLbl="parChTrans1D2" presStyleIdx="3" presStyleCnt="9"/>
      <dgm:spPr/>
    </dgm:pt>
    <dgm:pt modelId="{2DF3270E-F469-462E-AE4D-519F696B7469}" type="pres">
      <dgm:prSet presAssocID="{CD9D208F-4201-431C-8652-0C61F1193BCA}" presName="root2" presStyleCnt="0"/>
      <dgm:spPr/>
    </dgm:pt>
    <dgm:pt modelId="{3D70F0CD-305B-4AB5-AC83-703C4CC32444}" type="pres">
      <dgm:prSet presAssocID="{CD9D208F-4201-431C-8652-0C61F1193BCA}" presName="LevelTwoTextNode" presStyleLbl="node2" presStyleIdx="3" presStyleCnt="9">
        <dgm:presLayoutVars>
          <dgm:chPref val="3"/>
        </dgm:presLayoutVars>
      </dgm:prSet>
      <dgm:spPr/>
    </dgm:pt>
    <dgm:pt modelId="{892ECBEF-D601-489E-AD96-4B97B2B9C1DE}" type="pres">
      <dgm:prSet presAssocID="{CD9D208F-4201-431C-8652-0C61F1193BCA}" presName="level3hierChild" presStyleCnt="0"/>
      <dgm:spPr/>
    </dgm:pt>
    <dgm:pt modelId="{688AC278-9F95-4E73-BCBA-1838E8CC0BE8}" type="pres">
      <dgm:prSet presAssocID="{E4B74F7A-51E4-4E1A-8556-B4AC3FEA3BC1}" presName="conn2-1" presStyleLbl="parChTrans1D2" presStyleIdx="4" presStyleCnt="9"/>
      <dgm:spPr/>
    </dgm:pt>
    <dgm:pt modelId="{AABB3E41-CCD0-447A-9688-DB4AC95AC740}" type="pres">
      <dgm:prSet presAssocID="{E4B74F7A-51E4-4E1A-8556-B4AC3FEA3BC1}" presName="connTx" presStyleLbl="parChTrans1D2" presStyleIdx="4" presStyleCnt="9"/>
      <dgm:spPr/>
    </dgm:pt>
    <dgm:pt modelId="{1837CC1C-5E79-4C0B-8C89-E5F1B1F05A54}" type="pres">
      <dgm:prSet presAssocID="{3DCD5AFF-7F4F-4EC1-BCD1-158757ADE3E8}" presName="root2" presStyleCnt="0"/>
      <dgm:spPr/>
    </dgm:pt>
    <dgm:pt modelId="{BA837B61-4811-4D37-93B4-D107D88D9E2E}" type="pres">
      <dgm:prSet presAssocID="{3DCD5AFF-7F4F-4EC1-BCD1-158757ADE3E8}" presName="LevelTwoTextNode" presStyleLbl="node2" presStyleIdx="4" presStyleCnt="9">
        <dgm:presLayoutVars>
          <dgm:chPref val="3"/>
        </dgm:presLayoutVars>
      </dgm:prSet>
      <dgm:spPr/>
    </dgm:pt>
    <dgm:pt modelId="{A2D5951E-FB57-4342-A347-9F8DD694E0C9}" type="pres">
      <dgm:prSet presAssocID="{3DCD5AFF-7F4F-4EC1-BCD1-158757ADE3E8}" presName="level3hierChild" presStyleCnt="0"/>
      <dgm:spPr/>
    </dgm:pt>
    <dgm:pt modelId="{FE6C0739-47F2-45D3-AD24-FB4F9A5F1015}" type="pres">
      <dgm:prSet presAssocID="{96DD4FA0-49B3-4916-9C59-D9A8801ABAD9}" presName="conn2-1" presStyleLbl="parChTrans1D2" presStyleIdx="5" presStyleCnt="9"/>
      <dgm:spPr/>
    </dgm:pt>
    <dgm:pt modelId="{747BCD54-A9C1-4F78-9D1F-EEF4BA73F12F}" type="pres">
      <dgm:prSet presAssocID="{96DD4FA0-49B3-4916-9C59-D9A8801ABAD9}" presName="connTx" presStyleLbl="parChTrans1D2" presStyleIdx="5" presStyleCnt="9"/>
      <dgm:spPr/>
    </dgm:pt>
    <dgm:pt modelId="{770DC43E-2DFF-4919-9DC1-36C959D8867B}" type="pres">
      <dgm:prSet presAssocID="{EE4D9AD1-0D7E-4355-ACD0-8393C3A60F9B}" presName="root2" presStyleCnt="0"/>
      <dgm:spPr/>
    </dgm:pt>
    <dgm:pt modelId="{BEDA9D78-6B6A-4112-95AB-35B2ECA054B0}" type="pres">
      <dgm:prSet presAssocID="{EE4D9AD1-0D7E-4355-ACD0-8393C3A60F9B}" presName="LevelTwoTextNode" presStyleLbl="node2" presStyleIdx="5" presStyleCnt="9">
        <dgm:presLayoutVars>
          <dgm:chPref val="3"/>
        </dgm:presLayoutVars>
      </dgm:prSet>
      <dgm:spPr/>
    </dgm:pt>
    <dgm:pt modelId="{D3D05404-8137-4B58-829A-129F5B585A4F}" type="pres">
      <dgm:prSet presAssocID="{EE4D9AD1-0D7E-4355-ACD0-8393C3A60F9B}" presName="level3hierChild" presStyleCnt="0"/>
      <dgm:spPr/>
    </dgm:pt>
    <dgm:pt modelId="{C7945CA9-6D77-48EF-B1BE-98205D085168}" type="pres">
      <dgm:prSet presAssocID="{17CA27E1-C936-4EF9-9D4A-B2456D849856}" presName="conn2-1" presStyleLbl="parChTrans1D2" presStyleIdx="6" presStyleCnt="9"/>
      <dgm:spPr/>
    </dgm:pt>
    <dgm:pt modelId="{5E02081A-A155-4F71-9DCE-E6D2C13DAB8A}" type="pres">
      <dgm:prSet presAssocID="{17CA27E1-C936-4EF9-9D4A-B2456D849856}" presName="connTx" presStyleLbl="parChTrans1D2" presStyleIdx="6" presStyleCnt="9"/>
      <dgm:spPr/>
    </dgm:pt>
    <dgm:pt modelId="{C89CC953-31A6-4730-B27D-884CB1DBAB5A}" type="pres">
      <dgm:prSet presAssocID="{79185AD0-B1B0-427F-8D30-25F5EA53262C}" presName="root2" presStyleCnt="0"/>
      <dgm:spPr/>
    </dgm:pt>
    <dgm:pt modelId="{61DAFE2E-C4BB-432F-A3C9-7CF8E7504F50}" type="pres">
      <dgm:prSet presAssocID="{79185AD0-B1B0-427F-8D30-25F5EA53262C}" presName="LevelTwoTextNode" presStyleLbl="node2" presStyleIdx="6" presStyleCnt="9">
        <dgm:presLayoutVars>
          <dgm:chPref val="3"/>
        </dgm:presLayoutVars>
      </dgm:prSet>
      <dgm:spPr/>
    </dgm:pt>
    <dgm:pt modelId="{B255B083-DE75-4E74-8996-56C3793B68AD}" type="pres">
      <dgm:prSet presAssocID="{79185AD0-B1B0-427F-8D30-25F5EA53262C}" presName="level3hierChild" presStyleCnt="0"/>
      <dgm:spPr/>
    </dgm:pt>
    <dgm:pt modelId="{9F8A8DAD-629C-4FCA-86B2-BFBA5FD10099}" type="pres">
      <dgm:prSet presAssocID="{B7FF7A39-9D8F-446F-BA35-B8B452148B84}" presName="conn2-1" presStyleLbl="parChTrans1D2" presStyleIdx="7" presStyleCnt="9"/>
      <dgm:spPr/>
    </dgm:pt>
    <dgm:pt modelId="{44ABDBAC-FF45-4C8D-907E-4F1FF1AD8C97}" type="pres">
      <dgm:prSet presAssocID="{B7FF7A39-9D8F-446F-BA35-B8B452148B84}" presName="connTx" presStyleLbl="parChTrans1D2" presStyleIdx="7" presStyleCnt="9"/>
      <dgm:spPr/>
    </dgm:pt>
    <dgm:pt modelId="{D78E666E-5263-4ED2-89E8-F47804D56C46}" type="pres">
      <dgm:prSet presAssocID="{1CF85B4A-DA79-4BD3-B7B4-1A553E5CFCBA}" presName="root2" presStyleCnt="0"/>
      <dgm:spPr/>
    </dgm:pt>
    <dgm:pt modelId="{AE311A5D-9680-46B7-90C5-E4B04628B215}" type="pres">
      <dgm:prSet presAssocID="{1CF85B4A-DA79-4BD3-B7B4-1A553E5CFCBA}" presName="LevelTwoTextNode" presStyleLbl="node2" presStyleIdx="7" presStyleCnt="9">
        <dgm:presLayoutVars>
          <dgm:chPref val="3"/>
        </dgm:presLayoutVars>
      </dgm:prSet>
      <dgm:spPr/>
    </dgm:pt>
    <dgm:pt modelId="{C027E58D-9852-4683-9CCB-86A0969A9191}" type="pres">
      <dgm:prSet presAssocID="{1CF85B4A-DA79-4BD3-B7B4-1A553E5CFCBA}" presName="level3hierChild" presStyleCnt="0"/>
      <dgm:spPr/>
    </dgm:pt>
    <dgm:pt modelId="{84E39F58-76F2-4D16-92A4-8FA83CC9DAE2}" type="pres">
      <dgm:prSet presAssocID="{066209D9-784E-4560-A293-1766F64424CE}" presName="conn2-1" presStyleLbl="parChTrans1D2" presStyleIdx="8" presStyleCnt="9"/>
      <dgm:spPr/>
    </dgm:pt>
    <dgm:pt modelId="{2FFEBA5A-6843-4213-B8CE-3F2A2C16DD34}" type="pres">
      <dgm:prSet presAssocID="{066209D9-784E-4560-A293-1766F64424CE}" presName="connTx" presStyleLbl="parChTrans1D2" presStyleIdx="8" presStyleCnt="9"/>
      <dgm:spPr/>
    </dgm:pt>
    <dgm:pt modelId="{E66DE622-3B29-4C52-BBF7-1E3FF52A3835}" type="pres">
      <dgm:prSet presAssocID="{D077749D-E54F-4889-B95E-AE8EF80B3B65}" presName="root2" presStyleCnt="0"/>
      <dgm:spPr/>
    </dgm:pt>
    <dgm:pt modelId="{E155096D-B560-4CA0-BFB3-539300EFB475}" type="pres">
      <dgm:prSet presAssocID="{D077749D-E54F-4889-B95E-AE8EF80B3B65}" presName="LevelTwoTextNode" presStyleLbl="node2" presStyleIdx="8" presStyleCnt="9">
        <dgm:presLayoutVars>
          <dgm:chPref val="3"/>
        </dgm:presLayoutVars>
      </dgm:prSet>
      <dgm:spPr/>
    </dgm:pt>
    <dgm:pt modelId="{DC17A74B-ABF2-48D3-B7F0-F925FB4AFF7E}" type="pres">
      <dgm:prSet presAssocID="{D077749D-E54F-4889-B95E-AE8EF80B3B65}" presName="level3hierChild" presStyleCnt="0"/>
      <dgm:spPr/>
    </dgm:pt>
  </dgm:ptLst>
  <dgm:cxnLst>
    <dgm:cxn modelId="{8616EA04-D83D-4F38-8DC9-125E857E7D21}" type="presOf" srcId="{E4B74F7A-51E4-4E1A-8556-B4AC3FEA3BC1}" destId="{AABB3E41-CCD0-447A-9688-DB4AC95AC740}" srcOrd="1" destOrd="0" presId="urn:microsoft.com/office/officeart/2008/layout/HorizontalMultiLevelHierarchy"/>
    <dgm:cxn modelId="{395E4E06-F0B9-4796-9C20-FA68F71DDB38}" type="presOf" srcId="{E4B74F7A-51E4-4E1A-8556-B4AC3FEA3BC1}" destId="{688AC278-9F95-4E73-BCBA-1838E8CC0BE8}" srcOrd="0" destOrd="0" presId="urn:microsoft.com/office/officeart/2008/layout/HorizontalMultiLevelHierarchy"/>
    <dgm:cxn modelId="{B4F3060C-A092-48FD-B314-51ABE3980D55}" type="presOf" srcId="{41B2A5D9-CD69-4A82-B62D-2B8AD5F02FFD}" destId="{102A4011-6E1C-461B-A380-D53864EEF554}" srcOrd="0" destOrd="0" presId="urn:microsoft.com/office/officeart/2008/layout/HorizontalMultiLevelHierarchy"/>
    <dgm:cxn modelId="{DE61090C-D2DE-4AED-8003-D0E9EB4A2568}" srcId="{1FC9F70C-5E3F-4707-A161-8BE1C871CA17}" destId="{7F69A27D-01B1-4FD2-A5FE-1B5D4A0AD6F9}" srcOrd="2" destOrd="0" parTransId="{EF0254B1-6FEA-4C62-9BDF-7239A70225F6}" sibTransId="{5DF31E8E-42FE-4EAA-8485-9136A8A196E7}"/>
    <dgm:cxn modelId="{4A2DE517-1699-4B0D-B60C-14A8CB6FDAED}" srcId="{1FC9F70C-5E3F-4707-A161-8BE1C871CA17}" destId="{79185AD0-B1B0-427F-8D30-25F5EA53262C}" srcOrd="6" destOrd="0" parTransId="{17CA27E1-C936-4EF9-9D4A-B2456D849856}" sibTransId="{FE0D654A-3B4C-4759-B279-415FA1091112}"/>
    <dgm:cxn modelId="{4CD23318-7677-4F49-A99B-B89E3BE7C235}" srcId="{1FC9F70C-5E3F-4707-A161-8BE1C871CA17}" destId="{1CF85B4A-DA79-4BD3-B7B4-1A553E5CFCBA}" srcOrd="7" destOrd="0" parTransId="{B7FF7A39-9D8F-446F-BA35-B8B452148B84}" sibTransId="{7D7BCADF-7F50-4894-B86D-B0300801EA2C}"/>
    <dgm:cxn modelId="{99DE9C20-3C3E-402B-B97F-201637A8E548}" type="presOf" srcId="{A4DAE9E6-7045-4A73-9778-C89E8F71A30A}" destId="{ACE8EA54-D207-4320-87AB-804AF072AD83}" srcOrd="0" destOrd="0" presId="urn:microsoft.com/office/officeart/2008/layout/HorizontalMultiLevelHierarchy"/>
    <dgm:cxn modelId="{97679424-D057-4238-9A83-1D3608A8F899}" type="presOf" srcId="{25BFB2F9-B4BD-43CA-A601-C43E8A1AF6DB}" destId="{AC9B455E-89DC-4695-BAB7-D893C067C51A}" srcOrd="1" destOrd="0" presId="urn:microsoft.com/office/officeart/2008/layout/HorizontalMultiLevelHierarchy"/>
    <dgm:cxn modelId="{B9D8A025-8199-4CA6-ADE5-9B2CB29DDB47}" srcId="{1FC9F70C-5E3F-4707-A161-8BE1C871CA17}" destId="{5C50679D-2C12-4D6C-8DD6-906CA5116652}" srcOrd="1" destOrd="0" parTransId="{41B2A5D9-CD69-4A82-B62D-2B8AD5F02FFD}" sibTransId="{4C75F87B-4DAE-4CEB-86B6-ECCB9C68D857}"/>
    <dgm:cxn modelId="{ADF6B729-0D3A-4772-92D5-75B33D28A9B7}" type="presOf" srcId="{1FC9F70C-5E3F-4707-A161-8BE1C871CA17}" destId="{8B0512B8-4031-4C4E-A887-5A583266D1A7}" srcOrd="0" destOrd="0" presId="urn:microsoft.com/office/officeart/2008/layout/HorizontalMultiLevelHierarchy"/>
    <dgm:cxn modelId="{15D32738-1054-4868-AC3E-248AAE01BDF1}" type="presOf" srcId="{17CA27E1-C936-4EF9-9D4A-B2456D849856}" destId="{5E02081A-A155-4F71-9DCE-E6D2C13DAB8A}" srcOrd="1" destOrd="0" presId="urn:microsoft.com/office/officeart/2008/layout/HorizontalMultiLevelHierarchy"/>
    <dgm:cxn modelId="{600C9E3B-7B9D-4837-92EE-8CEC209CBDDF}" type="presOf" srcId="{EF0254B1-6FEA-4C62-9BDF-7239A70225F6}" destId="{BF20F1B3-AB63-49BE-9D00-6651A05BE83B}" srcOrd="0" destOrd="0" presId="urn:microsoft.com/office/officeart/2008/layout/HorizontalMultiLevelHierarchy"/>
    <dgm:cxn modelId="{BBE0AA3F-5FD9-48E9-97D9-065FE21F09AC}" type="presOf" srcId="{96DD4FA0-49B3-4916-9C59-D9A8801ABAD9}" destId="{747BCD54-A9C1-4F78-9D1F-EEF4BA73F12F}" srcOrd="1" destOrd="0" presId="urn:microsoft.com/office/officeart/2008/layout/HorizontalMultiLevelHierarchy"/>
    <dgm:cxn modelId="{1E1EAA63-8C46-478F-9048-011A734A3FF0}" type="presOf" srcId="{30EC2CB8-B3BE-44AA-B442-112E4F3CF186}" destId="{28966336-8C28-48D8-A314-47BCE12852D2}" srcOrd="0" destOrd="0" presId="urn:microsoft.com/office/officeart/2008/layout/HorizontalMultiLevelHierarchy"/>
    <dgm:cxn modelId="{5937DF43-69AA-4ADE-A95E-0A0F73F839B6}" type="presOf" srcId="{79185AD0-B1B0-427F-8D30-25F5EA53262C}" destId="{61DAFE2E-C4BB-432F-A3C9-7CF8E7504F50}" srcOrd="0" destOrd="0" presId="urn:microsoft.com/office/officeart/2008/layout/HorizontalMultiLevelHierarchy"/>
    <dgm:cxn modelId="{85D5CA67-664B-4A43-8B0B-349FC9F0A86D}" srcId="{1FC9F70C-5E3F-4707-A161-8BE1C871CA17}" destId="{30EC2CB8-B3BE-44AA-B442-112E4F3CF186}" srcOrd="0" destOrd="0" parTransId="{25BFB2F9-B4BD-43CA-A601-C43E8A1AF6DB}" sibTransId="{536C7351-EC17-4F71-BA54-58D8B831BC3B}"/>
    <dgm:cxn modelId="{40AA6F4F-81AF-4025-BD42-435E5978BEB2}" srcId="{1FC9F70C-5E3F-4707-A161-8BE1C871CA17}" destId="{EE4D9AD1-0D7E-4355-ACD0-8393C3A60F9B}" srcOrd="5" destOrd="0" parTransId="{96DD4FA0-49B3-4916-9C59-D9A8801ABAD9}" sibTransId="{B390241D-EF0E-43A8-8434-5BBB2D920576}"/>
    <dgm:cxn modelId="{34690B72-60B5-4F1C-AE0C-03392F81DCBF}" type="presOf" srcId="{B2380508-7BCC-4888-9373-AA2C1C25F657}" destId="{DAB42ABD-3C5B-44CF-8F4A-03FC82DF2723}" srcOrd="1" destOrd="0" presId="urn:microsoft.com/office/officeart/2008/layout/HorizontalMultiLevelHierarchy"/>
    <dgm:cxn modelId="{C7512156-FB18-4B30-B711-48398800320F}" type="presOf" srcId="{7F69A27D-01B1-4FD2-A5FE-1B5D4A0AD6F9}" destId="{BBCB232C-6647-4FB7-ACAE-1BF1E2007484}"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942CF482-ADAF-401B-B9DF-6A6E3BECB937}" type="presOf" srcId="{066209D9-784E-4560-A293-1766F64424CE}" destId="{2FFEBA5A-6843-4213-B8CE-3F2A2C16DD34}" srcOrd="1" destOrd="0" presId="urn:microsoft.com/office/officeart/2008/layout/HorizontalMultiLevelHierarchy"/>
    <dgm:cxn modelId="{CA97A58B-4260-44AA-A523-E2F159358FE7}" type="presOf" srcId="{EE4D9AD1-0D7E-4355-ACD0-8393C3A60F9B}" destId="{BEDA9D78-6B6A-4112-95AB-35B2ECA054B0}" srcOrd="0" destOrd="0" presId="urn:microsoft.com/office/officeart/2008/layout/HorizontalMultiLevelHierarchy"/>
    <dgm:cxn modelId="{7E91B88D-77AB-4073-BC72-1AF3795ECF97}" srcId="{1FC9F70C-5E3F-4707-A161-8BE1C871CA17}" destId="{D077749D-E54F-4889-B95E-AE8EF80B3B65}" srcOrd="8" destOrd="0" parTransId="{066209D9-784E-4560-A293-1766F64424CE}" sibTransId="{085D22CA-DE98-49CC-A9FC-DFA1E71B5C6C}"/>
    <dgm:cxn modelId="{4A1B1BA4-A287-4382-8A91-3789F5505EAA}" type="presOf" srcId="{25BFB2F9-B4BD-43CA-A601-C43E8A1AF6DB}" destId="{079D317B-0542-4C91-B889-039FE5E73EDD}" srcOrd="0" destOrd="0" presId="urn:microsoft.com/office/officeart/2008/layout/HorizontalMultiLevelHierarchy"/>
    <dgm:cxn modelId="{2AE551AB-A883-41CF-B896-0E0391A10106}" type="presOf" srcId="{1CF85B4A-DA79-4BD3-B7B4-1A553E5CFCBA}" destId="{AE311A5D-9680-46B7-90C5-E4B04628B215}" srcOrd="0" destOrd="0" presId="urn:microsoft.com/office/officeart/2008/layout/HorizontalMultiLevelHierarchy"/>
    <dgm:cxn modelId="{144614AE-15EA-43BE-88B5-A4FA9B1DD34C}" type="presOf" srcId="{5C50679D-2C12-4D6C-8DD6-906CA5116652}" destId="{C20AB309-6444-4067-A7FC-7B1B678A2EEF}" srcOrd="0" destOrd="0" presId="urn:microsoft.com/office/officeart/2008/layout/HorizontalMultiLevelHierarchy"/>
    <dgm:cxn modelId="{A1E816B5-65ED-4A11-A347-C5BD01E23A02}" type="presOf" srcId="{B2380508-7BCC-4888-9373-AA2C1C25F657}" destId="{0C6A5086-5C2E-47E1-9781-D1C2089BFBE7}" srcOrd="0" destOrd="0" presId="urn:microsoft.com/office/officeart/2008/layout/HorizontalMultiLevelHierarchy"/>
    <dgm:cxn modelId="{A7704FB5-6E69-419D-93E5-DB40F8125404}" type="presOf" srcId="{B7FF7A39-9D8F-446F-BA35-B8B452148B84}" destId="{9F8A8DAD-629C-4FCA-86B2-BFBA5FD10099}" srcOrd="0" destOrd="0" presId="urn:microsoft.com/office/officeart/2008/layout/HorizontalMultiLevelHierarchy"/>
    <dgm:cxn modelId="{3CCC86BB-D71B-46FF-8066-6798A9322A00}" type="presOf" srcId="{EF0254B1-6FEA-4C62-9BDF-7239A70225F6}" destId="{EA777FE2-3734-431A-AE17-D7BED1C16257}" srcOrd="1" destOrd="0" presId="urn:microsoft.com/office/officeart/2008/layout/HorizontalMultiLevelHierarchy"/>
    <dgm:cxn modelId="{D6D6D8C3-C7B5-491B-99FB-1CE60C00E153}" srcId="{1FC9F70C-5E3F-4707-A161-8BE1C871CA17}" destId="{3DCD5AFF-7F4F-4EC1-BCD1-158757ADE3E8}" srcOrd="4" destOrd="0" parTransId="{E4B74F7A-51E4-4E1A-8556-B4AC3FEA3BC1}" sibTransId="{F1E87E73-8054-403F-9DAE-41AB1F2807BD}"/>
    <dgm:cxn modelId="{CDFC0CC4-EB4D-4B51-8699-4AEC0AFB50EB}" srcId="{A4DAE9E6-7045-4A73-9778-C89E8F71A30A}" destId="{1FC9F70C-5E3F-4707-A161-8BE1C871CA17}" srcOrd="0" destOrd="0" parTransId="{2F4E0966-43A3-42F1-B805-4590B7EE1B52}" sibTransId="{70DD8A4A-58BB-4BDE-825D-88D145ADF1DB}"/>
    <dgm:cxn modelId="{103EF0CE-EE3C-43C4-90DC-C52190DECC7D}" type="presOf" srcId="{17CA27E1-C936-4EF9-9D4A-B2456D849856}" destId="{C7945CA9-6D77-48EF-B1BE-98205D085168}" srcOrd="0" destOrd="0" presId="urn:microsoft.com/office/officeart/2008/layout/HorizontalMultiLevelHierarchy"/>
    <dgm:cxn modelId="{293B4FCF-DB7C-4DBB-A130-388E1F28D78C}" type="presOf" srcId="{96DD4FA0-49B3-4916-9C59-D9A8801ABAD9}" destId="{FE6C0739-47F2-45D3-AD24-FB4F9A5F1015}" srcOrd="0" destOrd="0" presId="urn:microsoft.com/office/officeart/2008/layout/HorizontalMultiLevelHierarchy"/>
    <dgm:cxn modelId="{A75BC2DA-9B45-42EA-B023-38B085848BF2}" srcId="{1FC9F70C-5E3F-4707-A161-8BE1C871CA17}" destId="{CD9D208F-4201-431C-8652-0C61F1193BCA}" srcOrd="3" destOrd="0" parTransId="{B2380508-7BCC-4888-9373-AA2C1C25F657}" sibTransId="{6402BECE-94AB-42E7-A38F-D014285DA4C7}"/>
    <dgm:cxn modelId="{E18887EC-B68F-480E-8A48-69B457720DA0}" type="presOf" srcId="{CD9D208F-4201-431C-8652-0C61F1193BCA}" destId="{3D70F0CD-305B-4AB5-AC83-703C4CC32444}" srcOrd="0" destOrd="0" presId="urn:microsoft.com/office/officeart/2008/layout/HorizontalMultiLevelHierarchy"/>
    <dgm:cxn modelId="{21DB0CED-9CEC-4275-B4D6-884BCC12EDA0}" type="presOf" srcId="{3DCD5AFF-7F4F-4EC1-BCD1-158757ADE3E8}" destId="{BA837B61-4811-4D37-93B4-D107D88D9E2E}" srcOrd="0" destOrd="0" presId="urn:microsoft.com/office/officeart/2008/layout/HorizontalMultiLevelHierarchy"/>
    <dgm:cxn modelId="{F9F457F0-ADDF-44E5-BFE9-DEF8EFA2741B}" type="presOf" srcId="{D077749D-E54F-4889-B95E-AE8EF80B3B65}" destId="{E155096D-B560-4CA0-BFB3-539300EFB475}" srcOrd="0" destOrd="0" presId="urn:microsoft.com/office/officeart/2008/layout/HorizontalMultiLevelHierarchy"/>
    <dgm:cxn modelId="{7779FFF7-24C8-4470-8565-D8055132FF1C}" type="presOf" srcId="{066209D9-784E-4560-A293-1766F64424CE}" destId="{84E39F58-76F2-4D16-92A4-8FA83CC9DAE2}" srcOrd="0" destOrd="0" presId="urn:microsoft.com/office/officeart/2008/layout/HorizontalMultiLevelHierarchy"/>
    <dgm:cxn modelId="{B8DC9CFB-AD9B-474E-8771-0219C2F29A05}" type="presOf" srcId="{B7FF7A39-9D8F-446F-BA35-B8B452148B84}" destId="{44ABDBAC-FF45-4C8D-907E-4F1FF1AD8C97}" srcOrd="1" destOrd="0" presId="urn:microsoft.com/office/officeart/2008/layout/HorizontalMultiLevelHierarchy"/>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3DD5932-A175-4884-AD56-43F98FC05365}" type="presParOf" srcId="{95FA889C-CA7E-4F39-8EE2-F4496ACE0095}" destId="{079D317B-0542-4C91-B889-039FE5E73EDD}" srcOrd="0" destOrd="0" presId="urn:microsoft.com/office/officeart/2008/layout/HorizontalMultiLevelHierarchy"/>
    <dgm:cxn modelId="{33964F27-3B01-4352-9982-A058EE0940A6}" type="presParOf" srcId="{079D317B-0542-4C91-B889-039FE5E73EDD}" destId="{AC9B455E-89DC-4695-BAB7-D893C067C51A}" srcOrd="0" destOrd="0" presId="urn:microsoft.com/office/officeart/2008/layout/HorizontalMultiLevelHierarchy"/>
    <dgm:cxn modelId="{C5671DA7-CEFE-43CF-AAF8-1C334F4DC9EF}" type="presParOf" srcId="{95FA889C-CA7E-4F39-8EE2-F4496ACE0095}" destId="{257161A7-032D-45A4-A994-CDDA15F5365F}" srcOrd="1" destOrd="0" presId="urn:microsoft.com/office/officeart/2008/layout/HorizontalMultiLevelHierarchy"/>
    <dgm:cxn modelId="{D9B3AAAC-43C6-48D8-B725-44446A1E9640}" type="presParOf" srcId="{257161A7-032D-45A4-A994-CDDA15F5365F}" destId="{28966336-8C28-48D8-A314-47BCE12852D2}" srcOrd="0" destOrd="0" presId="urn:microsoft.com/office/officeart/2008/layout/HorizontalMultiLevelHierarchy"/>
    <dgm:cxn modelId="{FBF0AB55-1C62-458E-805C-32182715ACA4}" type="presParOf" srcId="{257161A7-032D-45A4-A994-CDDA15F5365F}" destId="{FA9D751A-61AD-4BD5-BBB3-C20CC0CF1809}" srcOrd="1" destOrd="0" presId="urn:microsoft.com/office/officeart/2008/layout/HorizontalMultiLevelHierarchy"/>
    <dgm:cxn modelId="{A9CF7954-B026-4D6E-9D84-A6EB6819409C}" type="presParOf" srcId="{95FA889C-CA7E-4F39-8EE2-F4496ACE0095}" destId="{102A4011-6E1C-461B-A380-D53864EEF554}" srcOrd="2"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3"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C9C11791-FC2F-4033-AD7A-A50622854112}" type="presParOf" srcId="{95FA889C-CA7E-4F39-8EE2-F4496ACE0095}" destId="{BF20F1B3-AB63-49BE-9D00-6651A05BE83B}" srcOrd="4" destOrd="0" presId="urn:microsoft.com/office/officeart/2008/layout/HorizontalMultiLevelHierarchy"/>
    <dgm:cxn modelId="{13E57852-EA65-4CB0-8D75-2702E1FE9841}" type="presParOf" srcId="{BF20F1B3-AB63-49BE-9D00-6651A05BE83B}" destId="{EA777FE2-3734-431A-AE17-D7BED1C16257}" srcOrd="0" destOrd="0" presId="urn:microsoft.com/office/officeart/2008/layout/HorizontalMultiLevelHierarchy"/>
    <dgm:cxn modelId="{3B95462E-17F3-4AD4-93BC-0D84A6AE453E}" type="presParOf" srcId="{95FA889C-CA7E-4F39-8EE2-F4496ACE0095}" destId="{9505F36D-F452-4B76-B358-ACCAA83F05F0}" srcOrd="5" destOrd="0" presId="urn:microsoft.com/office/officeart/2008/layout/HorizontalMultiLevelHierarchy"/>
    <dgm:cxn modelId="{8590C8E4-C9CD-4020-9967-0DBCB1D3111D}" type="presParOf" srcId="{9505F36D-F452-4B76-B358-ACCAA83F05F0}" destId="{BBCB232C-6647-4FB7-ACAE-1BF1E2007484}" srcOrd="0" destOrd="0" presId="urn:microsoft.com/office/officeart/2008/layout/HorizontalMultiLevelHierarchy"/>
    <dgm:cxn modelId="{459F35FD-7B22-40F6-A772-42AC13773519}" type="presParOf" srcId="{9505F36D-F452-4B76-B358-ACCAA83F05F0}" destId="{360F8074-BE90-43FF-9AD8-A2117970D9A7}" srcOrd="1" destOrd="0" presId="urn:microsoft.com/office/officeart/2008/layout/HorizontalMultiLevelHierarchy"/>
    <dgm:cxn modelId="{CF5FB154-A291-43A8-94B6-E77C77A7C49E}" type="presParOf" srcId="{95FA889C-CA7E-4F39-8EE2-F4496ACE0095}" destId="{0C6A5086-5C2E-47E1-9781-D1C2089BFBE7}" srcOrd="6" destOrd="0" presId="urn:microsoft.com/office/officeart/2008/layout/HorizontalMultiLevelHierarchy"/>
    <dgm:cxn modelId="{41A0E0A0-DBB8-40F9-9BAF-2D5B8DFF5FBC}" type="presParOf" srcId="{0C6A5086-5C2E-47E1-9781-D1C2089BFBE7}" destId="{DAB42ABD-3C5B-44CF-8F4A-03FC82DF2723}" srcOrd="0" destOrd="0" presId="urn:microsoft.com/office/officeart/2008/layout/HorizontalMultiLevelHierarchy"/>
    <dgm:cxn modelId="{582AA408-A6D5-4723-894C-8E1B7AF18091}" type="presParOf" srcId="{95FA889C-CA7E-4F39-8EE2-F4496ACE0095}" destId="{2DF3270E-F469-462E-AE4D-519F696B7469}" srcOrd="7" destOrd="0" presId="urn:microsoft.com/office/officeart/2008/layout/HorizontalMultiLevelHierarchy"/>
    <dgm:cxn modelId="{99C0BE66-90E9-4230-B94D-17D4A39EF287}" type="presParOf" srcId="{2DF3270E-F469-462E-AE4D-519F696B7469}" destId="{3D70F0CD-305B-4AB5-AC83-703C4CC32444}" srcOrd="0" destOrd="0" presId="urn:microsoft.com/office/officeart/2008/layout/HorizontalMultiLevelHierarchy"/>
    <dgm:cxn modelId="{ADE37FED-76C6-458A-98BF-ADB1BA67623C}" type="presParOf" srcId="{2DF3270E-F469-462E-AE4D-519F696B7469}" destId="{892ECBEF-D601-489E-AD96-4B97B2B9C1DE}" srcOrd="1" destOrd="0" presId="urn:microsoft.com/office/officeart/2008/layout/HorizontalMultiLevelHierarchy"/>
    <dgm:cxn modelId="{F8833226-B8D2-45DB-AA33-B69CB778E38E}" type="presParOf" srcId="{95FA889C-CA7E-4F39-8EE2-F4496ACE0095}" destId="{688AC278-9F95-4E73-BCBA-1838E8CC0BE8}" srcOrd="8" destOrd="0" presId="urn:microsoft.com/office/officeart/2008/layout/HorizontalMultiLevelHierarchy"/>
    <dgm:cxn modelId="{C31C81D5-CD81-418A-B2F9-EA1706CA1DE8}" type="presParOf" srcId="{688AC278-9F95-4E73-BCBA-1838E8CC0BE8}" destId="{AABB3E41-CCD0-447A-9688-DB4AC95AC740}" srcOrd="0" destOrd="0" presId="urn:microsoft.com/office/officeart/2008/layout/HorizontalMultiLevelHierarchy"/>
    <dgm:cxn modelId="{2BF739DD-FCEE-42DB-85BB-D3C672A79749}" type="presParOf" srcId="{95FA889C-CA7E-4F39-8EE2-F4496ACE0095}" destId="{1837CC1C-5E79-4C0B-8C89-E5F1B1F05A54}" srcOrd="9" destOrd="0" presId="urn:microsoft.com/office/officeart/2008/layout/HorizontalMultiLevelHierarchy"/>
    <dgm:cxn modelId="{991142E7-5F0A-4B18-B942-B90C3ECAD70A}" type="presParOf" srcId="{1837CC1C-5E79-4C0B-8C89-E5F1B1F05A54}" destId="{BA837B61-4811-4D37-93B4-D107D88D9E2E}" srcOrd="0" destOrd="0" presId="urn:microsoft.com/office/officeart/2008/layout/HorizontalMultiLevelHierarchy"/>
    <dgm:cxn modelId="{D35A3936-721A-4827-9807-324CF4F6402F}" type="presParOf" srcId="{1837CC1C-5E79-4C0B-8C89-E5F1B1F05A54}" destId="{A2D5951E-FB57-4342-A347-9F8DD694E0C9}" srcOrd="1" destOrd="0" presId="urn:microsoft.com/office/officeart/2008/layout/HorizontalMultiLevelHierarchy"/>
    <dgm:cxn modelId="{1BF58126-AC1A-4818-8C70-D5287B7E2C90}" type="presParOf" srcId="{95FA889C-CA7E-4F39-8EE2-F4496ACE0095}" destId="{FE6C0739-47F2-45D3-AD24-FB4F9A5F1015}" srcOrd="10" destOrd="0" presId="urn:microsoft.com/office/officeart/2008/layout/HorizontalMultiLevelHierarchy"/>
    <dgm:cxn modelId="{64FBF546-3991-49DB-B5AC-AD9CA7A6CB33}" type="presParOf" srcId="{FE6C0739-47F2-45D3-AD24-FB4F9A5F1015}" destId="{747BCD54-A9C1-4F78-9D1F-EEF4BA73F12F}" srcOrd="0" destOrd="0" presId="urn:microsoft.com/office/officeart/2008/layout/HorizontalMultiLevelHierarchy"/>
    <dgm:cxn modelId="{D55F750A-12ED-4A25-9131-3BFF86B3EFC1}" type="presParOf" srcId="{95FA889C-CA7E-4F39-8EE2-F4496ACE0095}" destId="{770DC43E-2DFF-4919-9DC1-36C959D8867B}" srcOrd="11" destOrd="0" presId="urn:microsoft.com/office/officeart/2008/layout/HorizontalMultiLevelHierarchy"/>
    <dgm:cxn modelId="{5849ED1A-D4A5-4B07-BE16-DE71C74E6889}" type="presParOf" srcId="{770DC43E-2DFF-4919-9DC1-36C959D8867B}" destId="{BEDA9D78-6B6A-4112-95AB-35B2ECA054B0}" srcOrd="0" destOrd="0" presId="urn:microsoft.com/office/officeart/2008/layout/HorizontalMultiLevelHierarchy"/>
    <dgm:cxn modelId="{8D48DFD7-2A4C-48EF-BE7B-FB58A84C1BA6}" type="presParOf" srcId="{770DC43E-2DFF-4919-9DC1-36C959D8867B}" destId="{D3D05404-8137-4B58-829A-129F5B585A4F}" srcOrd="1" destOrd="0" presId="urn:microsoft.com/office/officeart/2008/layout/HorizontalMultiLevelHierarchy"/>
    <dgm:cxn modelId="{1C59869D-D2AE-4858-BAD4-805D130F88D8}" type="presParOf" srcId="{95FA889C-CA7E-4F39-8EE2-F4496ACE0095}" destId="{C7945CA9-6D77-48EF-B1BE-98205D085168}" srcOrd="12" destOrd="0" presId="urn:microsoft.com/office/officeart/2008/layout/HorizontalMultiLevelHierarchy"/>
    <dgm:cxn modelId="{C237BD0D-B7E2-4C75-919A-4CC165CB1B14}" type="presParOf" srcId="{C7945CA9-6D77-48EF-B1BE-98205D085168}" destId="{5E02081A-A155-4F71-9DCE-E6D2C13DAB8A}" srcOrd="0" destOrd="0" presId="urn:microsoft.com/office/officeart/2008/layout/HorizontalMultiLevelHierarchy"/>
    <dgm:cxn modelId="{7D7DCFFA-2516-451C-BA38-09AA92FC9566}" type="presParOf" srcId="{95FA889C-CA7E-4F39-8EE2-F4496ACE0095}" destId="{C89CC953-31A6-4730-B27D-884CB1DBAB5A}" srcOrd="13" destOrd="0" presId="urn:microsoft.com/office/officeart/2008/layout/HorizontalMultiLevelHierarchy"/>
    <dgm:cxn modelId="{A3D024AE-8F04-4AE8-92F6-BDBD7D129738}" type="presParOf" srcId="{C89CC953-31A6-4730-B27D-884CB1DBAB5A}" destId="{61DAFE2E-C4BB-432F-A3C9-7CF8E7504F50}" srcOrd="0" destOrd="0" presId="urn:microsoft.com/office/officeart/2008/layout/HorizontalMultiLevelHierarchy"/>
    <dgm:cxn modelId="{47F60CDC-820A-4C2C-9007-F0AA22E2E2E0}" type="presParOf" srcId="{C89CC953-31A6-4730-B27D-884CB1DBAB5A}" destId="{B255B083-DE75-4E74-8996-56C3793B68AD}" srcOrd="1" destOrd="0" presId="urn:microsoft.com/office/officeart/2008/layout/HorizontalMultiLevelHierarchy"/>
    <dgm:cxn modelId="{B51EAF68-D178-4D6D-9310-61A32D616316}" type="presParOf" srcId="{95FA889C-CA7E-4F39-8EE2-F4496ACE0095}" destId="{9F8A8DAD-629C-4FCA-86B2-BFBA5FD10099}" srcOrd="14" destOrd="0" presId="urn:microsoft.com/office/officeart/2008/layout/HorizontalMultiLevelHierarchy"/>
    <dgm:cxn modelId="{89AAAF68-FA07-41F0-9D5E-F2A0540C0A83}" type="presParOf" srcId="{9F8A8DAD-629C-4FCA-86B2-BFBA5FD10099}" destId="{44ABDBAC-FF45-4C8D-907E-4F1FF1AD8C97}" srcOrd="0" destOrd="0" presId="urn:microsoft.com/office/officeart/2008/layout/HorizontalMultiLevelHierarchy"/>
    <dgm:cxn modelId="{B5C9BB02-AFE5-4F36-9FBC-534F6BB8BDE8}" type="presParOf" srcId="{95FA889C-CA7E-4F39-8EE2-F4496ACE0095}" destId="{D78E666E-5263-4ED2-89E8-F47804D56C46}" srcOrd="15" destOrd="0" presId="urn:microsoft.com/office/officeart/2008/layout/HorizontalMultiLevelHierarchy"/>
    <dgm:cxn modelId="{2665412D-891A-4BE4-AE7B-B542B9C60D1D}" type="presParOf" srcId="{D78E666E-5263-4ED2-89E8-F47804D56C46}" destId="{AE311A5D-9680-46B7-90C5-E4B04628B215}" srcOrd="0" destOrd="0" presId="urn:microsoft.com/office/officeart/2008/layout/HorizontalMultiLevelHierarchy"/>
    <dgm:cxn modelId="{F7FCDCDB-14B4-4B57-8C4E-176A8B9F3911}" type="presParOf" srcId="{D78E666E-5263-4ED2-89E8-F47804D56C46}" destId="{C027E58D-9852-4683-9CCB-86A0969A9191}" srcOrd="1" destOrd="0" presId="urn:microsoft.com/office/officeart/2008/layout/HorizontalMultiLevelHierarchy"/>
    <dgm:cxn modelId="{142EDA40-7CDE-4CB4-8BDA-2FD46D1B5FB3}" type="presParOf" srcId="{95FA889C-CA7E-4F39-8EE2-F4496ACE0095}" destId="{84E39F58-76F2-4D16-92A4-8FA83CC9DAE2}" srcOrd="16" destOrd="0" presId="urn:microsoft.com/office/officeart/2008/layout/HorizontalMultiLevelHierarchy"/>
    <dgm:cxn modelId="{ABCE8A79-3E0B-42FC-9509-9172421247D4}" type="presParOf" srcId="{84E39F58-76F2-4D16-92A4-8FA83CC9DAE2}" destId="{2FFEBA5A-6843-4213-B8CE-3F2A2C16DD34}" srcOrd="0" destOrd="0" presId="urn:microsoft.com/office/officeart/2008/layout/HorizontalMultiLevelHierarchy"/>
    <dgm:cxn modelId="{28A4BC87-6E60-434D-87BD-CFD55B700D75}" type="presParOf" srcId="{95FA889C-CA7E-4F39-8EE2-F4496ACE0095}" destId="{E66DE622-3B29-4C52-BBF7-1E3FF52A3835}" srcOrd="17" destOrd="0" presId="urn:microsoft.com/office/officeart/2008/layout/HorizontalMultiLevelHierarchy"/>
    <dgm:cxn modelId="{D514CCE0-C5F2-4601-96C7-6A8346DAE977}" type="presParOf" srcId="{E66DE622-3B29-4C52-BBF7-1E3FF52A3835}" destId="{E155096D-B560-4CA0-BFB3-539300EFB475}" srcOrd="0" destOrd="0" presId="urn:microsoft.com/office/officeart/2008/layout/HorizontalMultiLevelHierarchy"/>
    <dgm:cxn modelId="{4086D9D7-2050-414A-B285-3ABEF70381FD}" type="presParOf" srcId="{E66DE622-3B29-4C52-BBF7-1E3FF52A3835}" destId="{DC17A74B-ABF2-48D3-B7F0-F925FB4AFF7E}"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3_5" csCatId="accent3" phldr="1"/>
      <dgm:spPr/>
      <dgm:t>
        <a:bodyPr/>
        <a:lstStyle/>
        <a:p>
          <a:endParaRPr lang="en-US"/>
        </a:p>
      </dgm:t>
    </dgm:pt>
    <dgm:pt modelId="{1FC9F70C-5E3F-4707-A161-8BE1C871CA17}">
      <dgm:prSet phldrT="[Text]"/>
      <dgm:spPr/>
      <dgm:t>
        <a:bodyPr/>
        <a:lstStyle/>
        <a:p>
          <a:r>
            <a:rPr lang="en-US"/>
            <a:t>Technology</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30EC2CB8-B3BE-44AA-B442-112E4F3CF186}">
      <dgm:prSet phldrT="[Text]"/>
      <dgm:spPr/>
      <dgm:t>
        <a:bodyPr/>
        <a:lstStyle/>
        <a:p>
          <a:r>
            <a:rPr lang="en-US"/>
            <a:t>Tooling</a:t>
          </a:r>
        </a:p>
      </dgm:t>
    </dgm:pt>
    <dgm:pt modelId="{25BFB2F9-B4BD-43CA-A601-C43E8A1AF6DB}" type="parTrans" cxnId="{85D5CA67-664B-4A43-8B0B-349FC9F0A86D}">
      <dgm:prSet/>
      <dgm:spPr/>
      <dgm:t>
        <a:bodyPr/>
        <a:lstStyle/>
        <a:p>
          <a:endParaRPr lang="en-US"/>
        </a:p>
      </dgm:t>
    </dgm:pt>
    <dgm:pt modelId="{536C7351-EC17-4F71-BA54-58D8B831BC3B}" type="sibTrans" cxnId="{85D5CA67-664B-4A43-8B0B-349FC9F0A86D}">
      <dgm:prSet/>
      <dgm:spPr/>
      <dgm:t>
        <a:bodyPr/>
        <a:lstStyle/>
        <a:p>
          <a:endParaRPr lang="en-US"/>
        </a:p>
      </dgm:t>
    </dgm:pt>
    <dgm:pt modelId="{5C50679D-2C12-4D6C-8DD6-906CA5116652}">
      <dgm:prSet phldrT="[Text]"/>
      <dgm:spPr/>
      <dgm:t>
        <a:bodyPr/>
        <a:lstStyle/>
        <a:p>
          <a:r>
            <a:rPr lang="en-US"/>
            <a:t>Infrastructure</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C3749645-6F07-4326-9382-1EDDCE3F67CD}">
      <dgm:prSet phldrT="[Text]"/>
      <dgm:spPr/>
      <dgm:t>
        <a:bodyPr/>
        <a:lstStyle/>
        <a:p>
          <a:r>
            <a:rPr lang="en-US"/>
            <a:t>Test Environment</a:t>
          </a:r>
        </a:p>
      </dgm:t>
    </dgm:pt>
    <dgm:pt modelId="{6D9ABC54-183E-4008-B862-044DB20CD4FD}" type="parTrans" cxnId="{BB542660-FC12-4856-ACCD-F7DCC38B76BF}">
      <dgm:prSet/>
      <dgm:spPr/>
      <dgm:t>
        <a:bodyPr/>
        <a:lstStyle/>
        <a:p>
          <a:endParaRPr lang="en-US"/>
        </a:p>
      </dgm:t>
    </dgm:pt>
    <dgm:pt modelId="{4ADD75E8-3FD0-42B2-A6DE-E3CC636D08CF}" type="sibTrans" cxnId="{BB542660-FC12-4856-ACCD-F7DCC38B76BF}">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079D317B-0542-4C91-B889-039FE5E73EDD}" type="pres">
      <dgm:prSet presAssocID="{25BFB2F9-B4BD-43CA-A601-C43E8A1AF6DB}" presName="conn2-1" presStyleLbl="parChTrans1D2" presStyleIdx="0" presStyleCnt="3"/>
      <dgm:spPr/>
    </dgm:pt>
    <dgm:pt modelId="{AC9B455E-89DC-4695-BAB7-D893C067C51A}" type="pres">
      <dgm:prSet presAssocID="{25BFB2F9-B4BD-43CA-A601-C43E8A1AF6DB}" presName="connTx" presStyleLbl="parChTrans1D2" presStyleIdx="0" presStyleCnt="3"/>
      <dgm:spPr/>
    </dgm:pt>
    <dgm:pt modelId="{257161A7-032D-45A4-A994-CDDA15F5365F}" type="pres">
      <dgm:prSet presAssocID="{30EC2CB8-B3BE-44AA-B442-112E4F3CF186}" presName="root2" presStyleCnt="0"/>
      <dgm:spPr/>
    </dgm:pt>
    <dgm:pt modelId="{28966336-8C28-48D8-A314-47BCE12852D2}" type="pres">
      <dgm:prSet presAssocID="{30EC2CB8-B3BE-44AA-B442-112E4F3CF186}" presName="LevelTwoTextNode" presStyleLbl="node2" presStyleIdx="0" presStyleCnt="3">
        <dgm:presLayoutVars>
          <dgm:chPref val="3"/>
        </dgm:presLayoutVars>
      </dgm:prSet>
      <dgm:spPr/>
    </dgm:pt>
    <dgm:pt modelId="{FA9D751A-61AD-4BD5-BBB3-C20CC0CF1809}" type="pres">
      <dgm:prSet presAssocID="{30EC2CB8-B3BE-44AA-B442-112E4F3CF186}" presName="level3hierChild" presStyleCnt="0"/>
      <dgm:spPr/>
    </dgm:pt>
    <dgm:pt modelId="{102A4011-6E1C-461B-A380-D53864EEF554}" type="pres">
      <dgm:prSet presAssocID="{41B2A5D9-CD69-4A82-B62D-2B8AD5F02FFD}" presName="conn2-1" presStyleLbl="parChTrans1D2" presStyleIdx="1" presStyleCnt="3"/>
      <dgm:spPr/>
    </dgm:pt>
    <dgm:pt modelId="{46D6D9D8-DF81-47D2-828C-FD5555B9EC28}" type="pres">
      <dgm:prSet presAssocID="{41B2A5D9-CD69-4A82-B62D-2B8AD5F02FFD}" presName="connTx" presStyleLbl="parChTrans1D2" presStyleIdx="1" presStyleCnt="3"/>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1" presStyleCnt="3">
        <dgm:presLayoutVars>
          <dgm:chPref val="3"/>
        </dgm:presLayoutVars>
      </dgm:prSet>
      <dgm:spPr/>
    </dgm:pt>
    <dgm:pt modelId="{2BECD056-3649-4751-B7ED-0C9A38152BE5}" type="pres">
      <dgm:prSet presAssocID="{5C50679D-2C12-4D6C-8DD6-906CA5116652}" presName="level3hierChild" presStyleCnt="0"/>
      <dgm:spPr/>
    </dgm:pt>
    <dgm:pt modelId="{F94F5AE7-3210-40C9-B046-3EE114013BA3}" type="pres">
      <dgm:prSet presAssocID="{6D9ABC54-183E-4008-B862-044DB20CD4FD}" presName="conn2-1" presStyleLbl="parChTrans1D2" presStyleIdx="2" presStyleCnt="3"/>
      <dgm:spPr/>
    </dgm:pt>
    <dgm:pt modelId="{7BF12805-1BCB-42A0-83C1-8B84FDB27B8D}" type="pres">
      <dgm:prSet presAssocID="{6D9ABC54-183E-4008-B862-044DB20CD4FD}" presName="connTx" presStyleLbl="parChTrans1D2" presStyleIdx="2" presStyleCnt="3"/>
      <dgm:spPr/>
    </dgm:pt>
    <dgm:pt modelId="{14499B86-881B-497C-BF26-D25D96525385}" type="pres">
      <dgm:prSet presAssocID="{C3749645-6F07-4326-9382-1EDDCE3F67CD}" presName="root2" presStyleCnt="0"/>
      <dgm:spPr/>
    </dgm:pt>
    <dgm:pt modelId="{51DAEBE1-8F16-41D8-80B0-D4E6D666122F}" type="pres">
      <dgm:prSet presAssocID="{C3749645-6F07-4326-9382-1EDDCE3F67CD}" presName="LevelTwoTextNode" presStyleLbl="node2" presStyleIdx="2" presStyleCnt="3">
        <dgm:presLayoutVars>
          <dgm:chPref val="3"/>
        </dgm:presLayoutVars>
      </dgm:prSet>
      <dgm:spPr/>
    </dgm:pt>
    <dgm:pt modelId="{14537EC4-5CF7-4D65-9E01-2CD0C8A86B95}" type="pres">
      <dgm:prSet presAssocID="{C3749645-6F07-4326-9382-1EDDCE3F67CD}" presName="level3hierChild" presStyleCnt="0"/>
      <dgm:spPr/>
    </dgm:pt>
  </dgm:ptLst>
  <dgm:cxnLst>
    <dgm:cxn modelId="{B4F3060C-A092-48FD-B314-51ABE3980D55}" type="presOf" srcId="{41B2A5D9-CD69-4A82-B62D-2B8AD5F02FFD}" destId="{102A4011-6E1C-461B-A380-D53864EEF554}" srcOrd="0" destOrd="0" presId="urn:microsoft.com/office/officeart/2008/layout/HorizontalMultiLevelHierarchy"/>
    <dgm:cxn modelId="{99DE9C20-3C3E-402B-B97F-201637A8E548}" type="presOf" srcId="{A4DAE9E6-7045-4A73-9778-C89E8F71A30A}" destId="{ACE8EA54-D207-4320-87AB-804AF072AD83}" srcOrd="0" destOrd="0" presId="urn:microsoft.com/office/officeart/2008/layout/HorizontalMultiLevelHierarchy"/>
    <dgm:cxn modelId="{97679424-D057-4238-9A83-1D3608A8F899}" type="presOf" srcId="{25BFB2F9-B4BD-43CA-A601-C43E8A1AF6DB}" destId="{AC9B455E-89DC-4695-BAB7-D893C067C51A}" srcOrd="1" destOrd="0" presId="urn:microsoft.com/office/officeart/2008/layout/HorizontalMultiLevelHierarchy"/>
    <dgm:cxn modelId="{B9D8A025-8199-4CA6-ADE5-9B2CB29DDB47}" srcId="{1FC9F70C-5E3F-4707-A161-8BE1C871CA17}" destId="{5C50679D-2C12-4D6C-8DD6-906CA5116652}" srcOrd="1" destOrd="0" parTransId="{41B2A5D9-CD69-4A82-B62D-2B8AD5F02FFD}" sibTransId="{4C75F87B-4DAE-4CEB-86B6-ECCB9C68D857}"/>
    <dgm:cxn modelId="{ADF6B729-0D3A-4772-92D5-75B33D28A9B7}" type="presOf" srcId="{1FC9F70C-5E3F-4707-A161-8BE1C871CA17}" destId="{8B0512B8-4031-4C4E-A887-5A583266D1A7}" srcOrd="0" destOrd="0" presId="urn:microsoft.com/office/officeart/2008/layout/HorizontalMultiLevelHierarchy"/>
    <dgm:cxn modelId="{BBF8DB2B-5D0E-4E0E-ACBD-3917A83485E5}" type="presOf" srcId="{C3749645-6F07-4326-9382-1EDDCE3F67CD}" destId="{51DAEBE1-8F16-41D8-80B0-D4E6D666122F}" srcOrd="0" destOrd="0" presId="urn:microsoft.com/office/officeart/2008/layout/HorizontalMultiLevelHierarchy"/>
    <dgm:cxn modelId="{BB542660-FC12-4856-ACCD-F7DCC38B76BF}" srcId="{1FC9F70C-5E3F-4707-A161-8BE1C871CA17}" destId="{C3749645-6F07-4326-9382-1EDDCE3F67CD}" srcOrd="2" destOrd="0" parTransId="{6D9ABC54-183E-4008-B862-044DB20CD4FD}" sibTransId="{4ADD75E8-3FD0-42B2-A6DE-E3CC636D08CF}"/>
    <dgm:cxn modelId="{1E1EAA63-8C46-478F-9048-011A734A3FF0}" type="presOf" srcId="{30EC2CB8-B3BE-44AA-B442-112E4F3CF186}" destId="{28966336-8C28-48D8-A314-47BCE12852D2}" srcOrd="0" destOrd="0" presId="urn:microsoft.com/office/officeart/2008/layout/HorizontalMultiLevelHierarchy"/>
    <dgm:cxn modelId="{85D5CA67-664B-4A43-8B0B-349FC9F0A86D}" srcId="{1FC9F70C-5E3F-4707-A161-8BE1C871CA17}" destId="{30EC2CB8-B3BE-44AA-B442-112E4F3CF186}" srcOrd="0" destOrd="0" parTransId="{25BFB2F9-B4BD-43CA-A601-C43E8A1AF6DB}" sibTransId="{536C7351-EC17-4F71-BA54-58D8B831BC3B}"/>
    <dgm:cxn modelId="{9A99D452-1455-4466-8F48-0F00D6517D63}" type="presOf" srcId="{6D9ABC54-183E-4008-B862-044DB20CD4FD}" destId="{F94F5AE7-3210-40C9-B046-3EE114013BA3}"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4A1B1BA4-A287-4382-8A91-3789F5505EAA}" type="presOf" srcId="{25BFB2F9-B4BD-43CA-A601-C43E8A1AF6DB}" destId="{079D317B-0542-4C91-B889-039FE5E73EDD}" srcOrd="0" destOrd="0" presId="urn:microsoft.com/office/officeart/2008/layout/HorizontalMultiLevelHierarchy"/>
    <dgm:cxn modelId="{144614AE-15EA-43BE-88B5-A4FA9B1DD34C}" type="presOf" srcId="{5C50679D-2C12-4D6C-8DD6-906CA5116652}" destId="{C20AB309-6444-4067-A7FC-7B1B678A2EEF}" srcOrd="0" destOrd="0" presId="urn:microsoft.com/office/officeart/2008/layout/HorizontalMultiLevelHierarchy"/>
    <dgm:cxn modelId="{CDFC0CC4-EB4D-4B51-8699-4AEC0AFB50EB}" srcId="{A4DAE9E6-7045-4A73-9778-C89E8F71A30A}" destId="{1FC9F70C-5E3F-4707-A161-8BE1C871CA17}" srcOrd="0" destOrd="0" parTransId="{2F4E0966-43A3-42F1-B805-4590B7EE1B52}" sibTransId="{70DD8A4A-58BB-4BDE-825D-88D145ADF1DB}"/>
    <dgm:cxn modelId="{EC09DEF8-F16C-49E8-91CA-8193F0C74C80}" type="presOf" srcId="{6D9ABC54-183E-4008-B862-044DB20CD4FD}" destId="{7BF12805-1BCB-42A0-83C1-8B84FDB27B8D}" srcOrd="1" destOrd="0" presId="urn:microsoft.com/office/officeart/2008/layout/HorizontalMultiLevelHierarchy"/>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3DD5932-A175-4884-AD56-43F98FC05365}" type="presParOf" srcId="{95FA889C-CA7E-4F39-8EE2-F4496ACE0095}" destId="{079D317B-0542-4C91-B889-039FE5E73EDD}" srcOrd="0" destOrd="0" presId="urn:microsoft.com/office/officeart/2008/layout/HorizontalMultiLevelHierarchy"/>
    <dgm:cxn modelId="{33964F27-3B01-4352-9982-A058EE0940A6}" type="presParOf" srcId="{079D317B-0542-4C91-B889-039FE5E73EDD}" destId="{AC9B455E-89DC-4695-BAB7-D893C067C51A}" srcOrd="0" destOrd="0" presId="urn:microsoft.com/office/officeart/2008/layout/HorizontalMultiLevelHierarchy"/>
    <dgm:cxn modelId="{C5671DA7-CEFE-43CF-AAF8-1C334F4DC9EF}" type="presParOf" srcId="{95FA889C-CA7E-4F39-8EE2-F4496ACE0095}" destId="{257161A7-032D-45A4-A994-CDDA15F5365F}" srcOrd="1" destOrd="0" presId="urn:microsoft.com/office/officeart/2008/layout/HorizontalMultiLevelHierarchy"/>
    <dgm:cxn modelId="{D9B3AAAC-43C6-48D8-B725-44446A1E9640}" type="presParOf" srcId="{257161A7-032D-45A4-A994-CDDA15F5365F}" destId="{28966336-8C28-48D8-A314-47BCE12852D2}" srcOrd="0" destOrd="0" presId="urn:microsoft.com/office/officeart/2008/layout/HorizontalMultiLevelHierarchy"/>
    <dgm:cxn modelId="{FBF0AB55-1C62-458E-805C-32182715ACA4}" type="presParOf" srcId="{257161A7-032D-45A4-A994-CDDA15F5365F}" destId="{FA9D751A-61AD-4BD5-BBB3-C20CC0CF1809}" srcOrd="1" destOrd="0" presId="urn:microsoft.com/office/officeart/2008/layout/HorizontalMultiLevelHierarchy"/>
    <dgm:cxn modelId="{A9CF7954-B026-4D6E-9D84-A6EB6819409C}" type="presParOf" srcId="{95FA889C-CA7E-4F39-8EE2-F4496ACE0095}" destId="{102A4011-6E1C-461B-A380-D53864EEF554}" srcOrd="2"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3"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EF9C5495-A3A8-4B2D-8A30-4F9DF609CD94}" type="presParOf" srcId="{95FA889C-CA7E-4F39-8EE2-F4496ACE0095}" destId="{F94F5AE7-3210-40C9-B046-3EE114013BA3}" srcOrd="4" destOrd="0" presId="urn:microsoft.com/office/officeart/2008/layout/HorizontalMultiLevelHierarchy"/>
    <dgm:cxn modelId="{89F44E9E-8450-4E1B-A917-D9CAC704D535}" type="presParOf" srcId="{F94F5AE7-3210-40C9-B046-3EE114013BA3}" destId="{7BF12805-1BCB-42A0-83C1-8B84FDB27B8D}" srcOrd="0" destOrd="0" presId="urn:microsoft.com/office/officeart/2008/layout/HorizontalMultiLevelHierarchy"/>
    <dgm:cxn modelId="{247DF2D8-86C4-4C5C-8FD9-7155865ECCEC}" type="presParOf" srcId="{95FA889C-CA7E-4F39-8EE2-F4496ACE0095}" destId="{14499B86-881B-497C-BF26-D25D96525385}" srcOrd="5" destOrd="0" presId="urn:microsoft.com/office/officeart/2008/layout/HorizontalMultiLevelHierarchy"/>
    <dgm:cxn modelId="{B2C1D247-CBE0-4947-BBB4-B5F5CAD3FA05}" type="presParOf" srcId="{14499B86-881B-497C-BF26-D25D96525385}" destId="{51DAEBE1-8F16-41D8-80B0-D4E6D666122F}" srcOrd="0" destOrd="0" presId="urn:microsoft.com/office/officeart/2008/layout/HorizontalMultiLevelHierarchy"/>
    <dgm:cxn modelId="{42B469CF-CF52-482C-9089-1ACEFA025856}" type="presParOf" srcId="{14499B86-881B-497C-BF26-D25D96525385}" destId="{14537EC4-5CF7-4D65-9E01-2CD0C8A86B95}"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3_5" csCatId="accent3" phldr="1"/>
      <dgm:spPr/>
      <dgm:t>
        <a:bodyPr/>
        <a:lstStyle/>
        <a:p>
          <a:endParaRPr lang="en-US"/>
        </a:p>
      </dgm:t>
    </dgm:pt>
    <dgm:pt modelId="{1FC9F70C-5E3F-4707-A161-8BE1C871CA17}">
      <dgm:prSet phldrT="[Text]"/>
      <dgm:spPr/>
      <dgm:t>
        <a:bodyPr/>
        <a:lstStyle/>
        <a:p>
          <a:r>
            <a:rPr lang="en-US"/>
            <a:t>People</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5C50679D-2C12-4D6C-8DD6-906CA5116652}">
      <dgm:prSet phldrT="[Text]"/>
      <dgm:spPr/>
      <dgm:t>
        <a:bodyPr/>
        <a:lstStyle/>
        <a:p>
          <a:r>
            <a:rPr lang="en-US"/>
            <a:t>Relationship with Key Partners (7 Subjects)</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D077749D-E54F-4889-B95E-AE8EF80B3B65}">
      <dgm:prSet phldrT="[Text]"/>
      <dgm:spPr/>
      <dgm:t>
        <a:bodyPr/>
        <a:lstStyle/>
        <a:p>
          <a:r>
            <a:rPr lang="en-US"/>
            <a:t>Knowledge of Business and Tech Environment</a:t>
          </a:r>
        </a:p>
      </dgm:t>
    </dgm:pt>
    <dgm:pt modelId="{066209D9-784E-4560-A293-1766F64424CE}" type="parTrans" cxnId="{7E91B88D-77AB-4073-BC72-1AF3795ECF97}">
      <dgm:prSet/>
      <dgm:spPr/>
      <dgm:t>
        <a:bodyPr/>
        <a:lstStyle/>
        <a:p>
          <a:endParaRPr lang="en-US"/>
        </a:p>
      </dgm:t>
    </dgm:pt>
    <dgm:pt modelId="{085D22CA-DE98-49CC-A9FC-DFA1E71B5C6C}" type="sibTrans" cxnId="{7E91B88D-77AB-4073-BC72-1AF3795ECF97}">
      <dgm:prSet/>
      <dgm:spPr/>
      <dgm:t>
        <a:bodyPr/>
        <a:lstStyle/>
        <a:p>
          <a:endParaRPr lang="en-US"/>
        </a:p>
      </dgm:t>
    </dgm:pt>
    <dgm:pt modelId="{903C919B-C1E8-48D3-8068-A612E0D42D2A}">
      <dgm:prSet phldrT="[Text]"/>
      <dgm:spPr/>
      <dgm:t>
        <a:bodyPr/>
        <a:lstStyle/>
        <a:p>
          <a:r>
            <a:rPr lang="en-US"/>
            <a:t>Operational Capability</a:t>
          </a:r>
        </a:p>
      </dgm:t>
    </dgm:pt>
    <dgm:pt modelId="{F88BD7E6-9527-42F3-92CA-F3F0CEEAFD9D}" type="parTrans" cxnId="{5EB3BD92-04D0-42E1-8441-547889E7ADF8}">
      <dgm:prSet/>
      <dgm:spPr/>
      <dgm:t>
        <a:bodyPr/>
        <a:lstStyle/>
        <a:p>
          <a:endParaRPr lang="en-US"/>
        </a:p>
      </dgm:t>
    </dgm:pt>
    <dgm:pt modelId="{6C7EA7EC-1905-49C8-93F8-EFF5D2CA8420}" type="sibTrans" cxnId="{5EB3BD92-04D0-42E1-8441-547889E7ADF8}">
      <dgm:prSet/>
      <dgm:spPr/>
      <dgm:t>
        <a:bodyPr/>
        <a:lstStyle/>
        <a:p>
          <a:endParaRPr lang="en-US"/>
        </a:p>
      </dgm:t>
    </dgm:pt>
    <dgm:pt modelId="{1A00BB16-E7A1-4439-A464-5BBF342A0AB6}">
      <dgm:prSet phldrT="[Text]"/>
      <dgm:spPr/>
      <dgm:t>
        <a:bodyPr/>
        <a:lstStyle/>
        <a:p>
          <a:r>
            <a:rPr lang="en-US"/>
            <a:t>Development Capability</a:t>
          </a:r>
        </a:p>
      </dgm:t>
    </dgm:pt>
    <dgm:pt modelId="{20AFD656-69D4-402F-A7D8-99709860F372}" type="parTrans" cxnId="{00817AFD-5EE8-4075-84C1-6BE737B3E846}">
      <dgm:prSet/>
      <dgm:spPr/>
      <dgm:t>
        <a:bodyPr/>
        <a:lstStyle/>
        <a:p>
          <a:endParaRPr lang="en-US"/>
        </a:p>
      </dgm:t>
    </dgm:pt>
    <dgm:pt modelId="{29C35EA1-CBA8-4B73-AD9F-65A265FC5B5D}" type="sibTrans" cxnId="{00817AFD-5EE8-4075-84C1-6BE737B3E846}">
      <dgm:prSet/>
      <dgm:spPr/>
      <dgm:t>
        <a:bodyPr/>
        <a:lstStyle/>
        <a:p>
          <a:endParaRPr lang="en-US"/>
        </a:p>
      </dgm:t>
    </dgm:pt>
    <dgm:pt modelId="{C99D81C9-A11F-4BF3-A844-02035373FF79}">
      <dgm:prSet phldrT="[Text]"/>
      <dgm:spPr/>
      <dgm:t>
        <a:bodyPr/>
        <a:lstStyle/>
        <a:p>
          <a:r>
            <a:rPr lang="en-US"/>
            <a:t>Training and Skill Development</a:t>
          </a:r>
        </a:p>
      </dgm:t>
    </dgm:pt>
    <dgm:pt modelId="{DD4DBBB1-1CC0-43CC-98D0-0B90132DABEF}" type="parTrans" cxnId="{D7C78D0A-17EA-4861-AAA5-8434FA2C0D2F}">
      <dgm:prSet/>
      <dgm:spPr/>
      <dgm:t>
        <a:bodyPr/>
        <a:lstStyle/>
        <a:p>
          <a:endParaRPr lang="en-US"/>
        </a:p>
      </dgm:t>
    </dgm:pt>
    <dgm:pt modelId="{3C6CFE46-62DA-462F-A73F-E5AEBFBF6F3F}" type="sibTrans" cxnId="{D7C78D0A-17EA-4861-AAA5-8434FA2C0D2F}">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102A4011-6E1C-461B-A380-D53864EEF554}" type="pres">
      <dgm:prSet presAssocID="{41B2A5D9-CD69-4A82-B62D-2B8AD5F02FFD}" presName="conn2-1" presStyleLbl="parChTrans1D2" presStyleIdx="0" presStyleCnt="5"/>
      <dgm:spPr/>
    </dgm:pt>
    <dgm:pt modelId="{46D6D9D8-DF81-47D2-828C-FD5555B9EC28}" type="pres">
      <dgm:prSet presAssocID="{41B2A5D9-CD69-4A82-B62D-2B8AD5F02FFD}" presName="connTx" presStyleLbl="parChTrans1D2" presStyleIdx="0" presStyleCnt="5"/>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0" presStyleCnt="5">
        <dgm:presLayoutVars>
          <dgm:chPref val="3"/>
        </dgm:presLayoutVars>
      </dgm:prSet>
      <dgm:spPr/>
    </dgm:pt>
    <dgm:pt modelId="{2BECD056-3649-4751-B7ED-0C9A38152BE5}" type="pres">
      <dgm:prSet presAssocID="{5C50679D-2C12-4D6C-8DD6-906CA5116652}" presName="level3hierChild" presStyleCnt="0"/>
      <dgm:spPr/>
    </dgm:pt>
    <dgm:pt modelId="{84E39F58-76F2-4D16-92A4-8FA83CC9DAE2}" type="pres">
      <dgm:prSet presAssocID="{066209D9-784E-4560-A293-1766F64424CE}" presName="conn2-1" presStyleLbl="parChTrans1D2" presStyleIdx="1" presStyleCnt="5"/>
      <dgm:spPr/>
    </dgm:pt>
    <dgm:pt modelId="{2FFEBA5A-6843-4213-B8CE-3F2A2C16DD34}" type="pres">
      <dgm:prSet presAssocID="{066209D9-784E-4560-A293-1766F64424CE}" presName="connTx" presStyleLbl="parChTrans1D2" presStyleIdx="1" presStyleCnt="5"/>
      <dgm:spPr/>
    </dgm:pt>
    <dgm:pt modelId="{E66DE622-3B29-4C52-BBF7-1E3FF52A3835}" type="pres">
      <dgm:prSet presAssocID="{D077749D-E54F-4889-B95E-AE8EF80B3B65}" presName="root2" presStyleCnt="0"/>
      <dgm:spPr/>
    </dgm:pt>
    <dgm:pt modelId="{E155096D-B560-4CA0-BFB3-539300EFB475}" type="pres">
      <dgm:prSet presAssocID="{D077749D-E54F-4889-B95E-AE8EF80B3B65}" presName="LevelTwoTextNode" presStyleLbl="node2" presStyleIdx="1" presStyleCnt="5">
        <dgm:presLayoutVars>
          <dgm:chPref val="3"/>
        </dgm:presLayoutVars>
      </dgm:prSet>
      <dgm:spPr/>
    </dgm:pt>
    <dgm:pt modelId="{DC17A74B-ABF2-48D3-B7F0-F925FB4AFF7E}" type="pres">
      <dgm:prSet presAssocID="{D077749D-E54F-4889-B95E-AE8EF80B3B65}" presName="level3hierChild" presStyleCnt="0"/>
      <dgm:spPr/>
    </dgm:pt>
    <dgm:pt modelId="{3730DDB6-B70F-49C0-9864-90E85B28F869}" type="pres">
      <dgm:prSet presAssocID="{F88BD7E6-9527-42F3-92CA-F3F0CEEAFD9D}" presName="conn2-1" presStyleLbl="parChTrans1D2" presStyleIdx="2" presStyleCnt="5"/>
      <dgm:spPr/>
    </dgm:pt>
    <dgm:pt modelId="{8D3BCF75-CAEB-425F-A5B4-DFA855DFCB46}" type="pres">
      <dgm:prSet presAssocID="{F88BD7E6-9527-42F3-92CA-F3F0CEEAFD9D}" presName="connTx" presStyleLbl="parChTrans1D2" presStyleIdx="2" presStyleCnt="5"/>
      <dgm:spPr/>
    </dgm:pt>
    <dgm:pt modelId="{E6C43999-E5FE-4D79-BFAA-D51D69F028B5}" type="pres">
      <dgm:prSet presAssocID="{903C919B-C1E8-48D3-8068-A612E0D42D2A}" presName="root2" presStyleCnt="0"/>
      <dgm:spPr/>
    </dgm:pt>
    <dgm:pt modelId="{08E494BF-9C2C-409B-8091-822EBB4E14C6}" type="pres">
      <dgm:prSet presAssocID="{903C919B-C1E8-48D3-8068-A612E0D42D2A}" presName="LevelTwoTextNode" presStyleLbl="node2" presStyleIdx="2" presStyleCnt="5">
        <dgm:presLayoutVars>
          <dgm:chPref val="3"/>
        </dgm:presLayoutVars>
      </dgm:prSet>
      <dgm:spPr/>
    </dgm:pt>
    <dgm:pt modelId="{27F873EB-D8E3-446C-A55A-17B453668449}" type="pres">
      <dgm:prSet presAssocID="{903C919B-C1E8-48D3-8068-A612E0D42D2A}" presName="level3hierChild" presStyleCnt="0"/>
      <dgm:spPr/>
    </dgm:pt>
    <dgm:pt modelId="{44D45CCB-7EEB-45F8-8B5D-67D509F9BF5C}" type="pres">
      <dgm:prSet presAssocID="{20AFD656-69D4-402F-A7D8-99709860F372}" presName="conn2-1" presStyleLbl="parChTrans1D2" presStyleIdx="3" presStyleCnt="5"/>
      <dgm:spPr/>
    </dgm:pt>
    <dgm:pt modelId="{F784E8AF-E7EB-46D1-BFC5-781388B8AF1B}" type="pres">
      <dgm:prSet presAssocID="{20AFD656-69D4-402F-A7D8-99709860F372}" presName="connTx" presStyleLbl="parChTrans1D2" presStyleIdx="3" presStyleCnt="5"/>
      <dgm:spPr/>
    </dgm:pt>
    <dgm:pt modelId="{71B91E61-4CFA-4CB6-AAE9-1138D21009B7}" type="pres">
      <dgm:prSet presAssocID="{1A00BB16-E7A1-4439-A464-5BBF342A0AB6}" presName="root2" presStyleCnt="0"/>
      <dgm:spPr/>
    </dgm:pt>
    <dgm:pt modelId="{FE2AC4D8-6AD0-47FB-8E62-492362AED04E}" type="pres">
      <dgm:prSet presAssocID="{1A00BB16-E7A1-4439-A464-5BBF342A0AB6}" presName="LevelTwoTextNode" presStyleLbl="node2" presStyleIdx="3" presStyleCnt="5">
        <dgm:presLayoutVars>
          <dgm:chPref val="3"/>
        </dgm:presLayoutVars>
      </dgm:prSet>
      <dgm:spPr/>
    </dgm:pt>
    <dgm:pt modelId="{D6132193-A5B9-4F9F-AA27-B1D58DCDF2F9}" type="pres">
      <dgm:prSet presAssocID="{1A00BB16-E7A1-4439-A464-5BBF342A0AB6}" presName="level3hierChild" presStyleCnt="0"/>
      <dgm:spPr/>
    </dgm:pt>
    <dgm:pt modelId="{5F8F028F-41B8-47D0-B11F-14AE59403CEE}" type="pres">
      <dgm:prSet presAssocID="{DD4DBBB1-1CC0-43CC-98D0-0B90132DABEF}" presName="conn2-1" presStyleLbl="parChTrans1D2" presStyleIdx="4" presStyleCnt="5"/>
      <dgm:spPr/>
    </dgm:pt>
    <dgm:pt modelId="{43A6DB07-0CDE-43A8-902B-88B95456159A}" type="pres">
      <dgm:prSet presAssocID="{DD4DBBB1-1CC0-43CC-98D0-0B90132DABEF}" presName="connTx" presStyleLbl="parChTrans1D2" presStyleIdx="4" presStyleCnt="5"/>
      <dgm:spPr/>
    </dgm:pt>
    <dgm:pt modelId="{8181F176-257A-44AD-9631-4BBC71517050}" type="pres">
      <dgm:prSet presAssocID="{C99D81C9-A11F-4BF3-A844-02035373FF79}" presName="root2" presStyleCnt="0"/>
      <dgm:spPr/>
    </dgm:pt>
    <dgm:pt modelId="{8EABB008-99F3-45DC-96A7-E63CAA58A2CE}" type="pres">
      <dgm:prSet presAssocID="{C99D81C9-A11F-4BF3-A844-02035373FF79}" presName="LevelTwoTextNode" presStyleLbl="node2" presStyleIdx="4" presStyleCnt="5">
        <dgm:presLayoutVars>
          <dgm:chPref val="3"/>
        </dgm:presLayoutVars>
      </dgm:prSet>
      <dgm:spPr/>
    </dgm:pt>
    <dgm:pt modelId="{676FB0A9-8A68-4324-B81E-F9C29F188642}" type="pres">
      <dgm:prSet presAssocID="{C99D81C9-A11F-4BF3-A844-02035373FF79}" presName="level3hierChild" presStyleCnt="0"/>
      <dgm:spPr/>
    </dgm:pt>
  </dgm:ptLst>
  <dgm:cxnLst>
    <dgm:cxn modelId="{D7C78D0A-17EA-4861-AAA5-8434FA2C0D2F}" srcId="{1FC9F70C-5E3F-4707-A161-8BE1C871CA17}" destId="{C99D81C9-A11F-4BF3-A844-02035373FF79}" srcOrd="4" destOrd="0" parTransId="{DD4DBBB1-1CC0-43CC-98D0-0B90132DABEF}" sibTransId="{3C6CFE46-62DA-462F-A73F-E5AEBFBF6F3F}"/>
    <dgm:cxn modelId="{A7BDA00A-3313-4AAE-B96E-2D8F91A9F4A0}" type="presOf" srcId="{903C919B-C1E8-48D3-8068-A612E0D42D2A}" destId="{08E494BF-9C2C-409B-8091-822EBB4E14C6}" srcOrd="0" destOrd="0" presId="urn:microsoft.com/office/officeart/2008/layout/HorizontalMultiLevelHierarchy"/>
    <dgm:cxn modelId="{1C6CBA0A-074C-4DAA-8778-DBCEC55B7DC7}" type="presOf" srcId="{DD4DBBB1-1CC0-43CC-98D0-0B90132DABEF}" destId="{43A6DB07-0CDE-43A8-902B-88B95456159A}" srcOrd="1" destOrd="0" presId="urn:microsoft.com/office/officeart/2008/layout/HorizontalMultiLevelHierarchy"/>
    <dgm:cxn modelId="{B4F3060C-A092-48FD-B314-51ABE3980D55}" type="presOf" srcId="{41B2A5D9-CD69-4A82-B62D-2B8AD5F02FFD}" destId="{102A4011-6E1C-461B-A380-D53864EEF554}" srcOrd="0" destOrd="0" presId="urn:microsoft.com/office/officeart/2008/layout/HorizontalMultiLevelHierarchy"/>
    <dgm:cxn modelId="{99DE9C20-3C3E-402B-B97F-201637A8E548}" type="presOf" srcId="{A4DAE9E6-7045-4A73-9778-C89E8F71A30A}" destId="{ACE8EA54-D207-4320-87AB-804AF072AD83}" srcOrd="0" destOrd="0" presId="urn:microsoft.com/office/officeart/2008/layout/HorizontalMultiLevelHierarchy"/>
    <dgm:cxn modelId="{B9D8A025-8199-4CA6-ADE5-9B2CB29DDB47}" srcId="{1FC9F70C-5E3F-4707-A161-8BE1C871CA17}" destId="{5C50679D-2C12-4D6C-8DD6-906CA5116652}" srcOrd="0" destOrd="0" parTransId="{41B2A5D9-CD69-4A82-B62D-2B8AD5F02FFD}" sibTransId="{4C75F87B-4DAE-4CEB-86B6-ECCB9C68D857}"/>
    <dgm:cxn modelId="{D612A227-3CD9-495B-B21E-D4BB68FB6DF0}" type="presOf" srcId="{20AFD656-69D4-402F-A7D8-99709860F372}" destId="{F784E8AF-E7EB-46D1-BFC5-781388B8AF1B}" srcOrd="1" destOrd="0" presId="urn:microsoft.com/office/officeart/2008/layout/HorizontalMultiLevelHierarchy"/>
    <dgm:cxn modelId="{ADF6B729-0D3A-4772-92D5-75B33D28A9B7}" type="presOf" srcId="{1FC9F70C-5E3F-4707-A161-8BE1C871CA17}" destId="{8B0512B8-4031-4C4E-A887-5A583266D1A7}" srcOrd="0" destOrd="0" presId="urn:microsoft.com/office/officeart/2008/layout/HorizontalMultiLevelHierarchy"/>
    <dgm:cxn modelId="{602A2630-6DF4-48F6-AAEB-47DD3005122D}" type="presOf" srcId="{1A00BB16-E7A1-4439-A464-5BBF342A0AB6}" destId="{FE2AC4D8-6AD0-47FB-8E62-492362AED04E}" srcOrd="0" destOrd="0" presId="urn:microsoft.com/office/officeart/2008/layout/HorizontalMultiLevelHierarchy"/>
    <dgm:cxn modelId="{F9B1916B-0570-49C9-8224-3B192275AE20}" type="presOf" srcId="{F88BD7E6-9527-42F3-92CA-F3F0CEEAFD9D}" destId="{8D3BCF75-CAEB-425F-A5B4-DFA855DFCB46}" srcOrd="1" destOrd="0" presId="urn:microsoft.com/office/officeart/2008/layout/HorizontalMultiLevelHierarchy"/>
    <dgm:cxn modelId="{10D0606C-C48D-4DC7-B1EC-7755FD53A13F}" type="presOf" srcId="{20AFD656-69D4-402F-A7D8-99709860F372}" destId="{44D45CCB-7EEB-45F8-8B5D-67D509F9BF5C}" srcOrd="0" destOrd="0" presId="urn:microsoft.com/office/officeart/2008/layout/HorizontalMultiLevelHierarchy"/>
    <dgm:cxn modelId="{DC6D6175-64BB-4ED4-A1AB-2F6A6BB0CBD4}" type="presOf" srcId="{F88BD7E6-9527-42F3-92CA-F3F0CEEAFD9D}" destId="{3730DDB6-B70F-49C0-9864-90E85B28F869}"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942CF482-ADAF-401B-B9DF-6A6E3BECB937}" type="presOf" srcId="{066209D9-784E-4560-A293-1766F64424CE}" destId="{2FFEBA5A-6843-4213-B8CE-3F2A2C16DD34}" srcOrd="1" destOrd="0" presId="urn:microsoft.com/office/officeart/2008/layout/HorizontalMultiLevelHierarchy"/>
    <dgm:cxn modelId="{7E91B88D-77AB-4073-BC72-1AF3795ECF97}" srcId="{1FC9F70C-5E3F-4707-A161-8BE1C871CA17}" destId="{D077749D-E54F-4889-B95E-AE8EF80B3B65}" srcOrd="1" destOrd="0" parTransId="{066209D9-784E-4560-A293-1766F64424CE}" sibTransId="{085D22CA-DE98-49CC-A9FC-DFA1E71B5C6C}"/>
    <dgm:cxn modelId="{5EB3BD92-04D0-42E1-8441-547889E7ADF8}" srcId="{1FC9F70C-5E3F-4707-A161-8BE1C871CA17}" destId="{903C919B-C1E8-48D3-8068-A612E0D42D2A}" srcOrd="2" destOrd="0" parTransId="{F88BD7E6-9527-42F3-92CA-F3F0CEEAFD9D}" sibTransId="{6C7EA7EC-1905-49C8-93F8-EFF5D2CA8420}"/>
    <dgm:cxn modelId="{D7DDF69A-0176-48CA-BCA5-0F18C8C3CC0D}" type="presOf" srcId="{DD4DBBB1-1CC0-43CC-98D0-0B90132DABEF}" destId="{5F8F028F-41B8-47D0-B11F-14AE59403CEE}" srcOrd="0" destOrd="0" presId="urn:microsoft.com/office/officeart/2008/layout/HorizontalMultiLevelHierarchy"/>
    <dgm:cxn modelId="{144614AE-15EA-43BE-88B5-A4FA9B1DD34C}" type="presOf" srcId="{5C50679D-2C12-4D6C-8DD6-906CA5116652}" destId="{C20AB309-6444-4067-A7FC-7B1B678A2EEF}" srcOrd="0" destOrd="0" presId="urn:microsoft.com/office/officeart/2008/layout/HorizontalMultiLevelHierarchy"/>
    <dgm:cxn modelId="{70C543B2-D4D4-499B-9E30-A6077617D541}" type="presOf" srcId="{C99D81C9-A11F-4BF3-A844-02035373FF79}" destId="{8EABB008-99F3-45DC-96A7-E63CAA58A2CE}" srcOrd="0" destOrd="0" presId="urn:microsoft.com/office/officeart/2008/layout/HorizontalMultiLevelHierarchy"/>
    <dgm:cxn modelId="{CDFC0CC4-EB4D-4B51-8699-4AEC0AFB50EB}" srcId="{A4DAE9E6-7045-4A73-9778-C89E8F71A30A}" destId="{1FC9F70C-5E3F-4707-A161-8BE1C871CA17}" srcOrd="0" destOrd="0" parTransId="{2F4E0966-43A3-42F1-B805-4590B7EE1B52}" sibTransId="{70DD8A4A-58BB-4BDE-825D-88D145ADF1DB}"/>
    <dgm:cxn modelId="{F9F457F0-ADDF-44E5-BFE9-DEF8EFA2741B}" type="presOf" srcId="{D077749D-E54F-4889-B95E-AE8EF80B3B65}" destId="{E155096D-B560-4CA0-BFB3-539300EFB475}" srcOrd="0" destOrd="0" presId="urn:microsoft.com/office/officeart/2008/layout/HorizontalMultiLevelHierarchy"/>
    <dgm:cxn modelId="{7779FFF7-24C8-4470-8565-D8055132FF1C}" type="presOf" srcId="{066209D9-784E-4560-A293-1766F64424CE}" destId="{84E39F58-76F2-4D16-92A4-8FA83CC9DAE2}" srcOrd="0" destOrd="0" presId="urn:microsoft.com/office/officeart/2008/layout/HorizontalMultiLevelHierarchy"/>
    <dgm:cxn modelId="{00817AFD-5EE8-4075-84C1-6BE737B3E846}" srcId="{1FC9F70C-5E3F-4707-A161-8BE1C871CA17}" destId="{1A00BB16-E7A1-4439-A464-5BBF342A0AB6}" srcOrd="3" destOrd="0" parTransId="{20AFD656-69D4-402F-A7D8-99709860F372}" sibTransId="{29C35EA1-CBA8-4B73-AD9F-65A265FC5B5D}"/>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9CF7954-B026-4D6E-9D84-A6EB6819409C}" type="presParOf" srcId="{95FA889C-CA7E-4F39-8EE2-F4496ACE0095}" destId="{102A4011-6E1C-461B-A380-D53864EEF554}" srcOrd="0"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1"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142EDA40-7CDE-4CB4-8BDA-2FD46D1B5FB3}" type="presParOf" srcId="{95FA889C-CA7E-4F39-8EE2-F4496ACE0095}" destId="{84E39F58-76F2-4D16-92A4-8FA83CC9DAE2}" srcOrd="2" destOrd="0" presId="urn:microsoft.com/office/officeart/2008/layout/HorizontalMultiLevelHierarchy"/>
    <dgm:cxn modelId="{ABCE8A79-3E0B-42FC-9509-9172421247D4}" type="presParOf" srcId="{84E39F58-76F2-4D16-92A4-8FA83CC9DAE2}" destId="{2FFEBA5A-6843-4213-B8CE-3F2A2C16DD34}" srcOrd="0" destOrd="0" presId="urn:microsoft.com/office/officeart/2008/layout/HorizontalMultiLevelHierarchy"/>
    <dgm:cxn modelId="{28A4BC87-6E60-434D-87BD-CFD55B700D75}" type="presParOf" srcId="{95FA889C-CA7E-4F39-8EE2-F4496ACE0095}" destId="{E66DE622-3B29-4C52-BBF7-1E3FF52A3835}" srcOrd="3" destOrd="0" presId="urn:microsoft.com/office/officeart/2008/layout/HorizontalMultiLevelHierarchy"/>
    <dgm:cxn modelId="{D514CCE0-C5F2-4601-96C7-6A8346DAE977}" type="presParOf" srcId="{E66DE622-3B29-4C52-BBF7-1E3FF52A3835}" destId="{E155096D-B560-4CA0-BFB3-539300EFB475}" srcOrd="0" destOrd="0" presId="urn:microsoft.com/office/officeart/2008/layout/HorizontalMultiLevelHierarchy"/>
    <dgm:cxn modelId="{4086D9D7-2050-414A-B285-3ABEF70381FD}" type="presParOf" srcId="{E66DE622-3B29-4C52-BBF7-1E3FF52A3835}" destId="{DC17A74B-ABF2-48D3-B7F0-F925FB4AFF7E}" srcOrd="1" destOrd="0" presId="urn:microsoft.com/office/officeart/2008/layout/HorizontalMultiLevelHierarchy"/>
    <dgm:cxn modelId="{26336E1B-75CC-4F3F-B79D-3AEAF7578004}" type="presParOf" srcId="{95FA889C-CA7E-4F39-8EE2-F4496ACE0095}" destId="{3730DDB6-B70F-49C0-9864-90E85B28F869}" srcOrd="4" destOrd="0" presId="urn:microsoft.com/office/officeart/2008/layout/HorizontalMultiLevelHierarchy"/>
    <dgm:cxn modelId="{610FDDD4-7214-4BB8-B2D1-AED65656F7BA}" type="presParOf" srcId="{3730DDB6-B70F-49C0-9864-90E85B28F869}" destId="{8D3BCF75-CAEB-425F-A5B4-DFA855DFCB46}" srcOrd="0" destOrd="0" presId="urn:microsoft.com/office/officeart/2008/layout/HorizontalMultiLevelHierarchy"/>
    <dgm:cxn modelId="{7A39C584-06E0-4569-AA3C-B91912077581}" type="presParOf" srcId="{95FA889C-CA7E-4F39-8EE2-F4496ACE0095}" destId="{E6C43999-E5FE-4D79-BFAA-D51D69F028B5}" srcOrd="5" destOrd="0" presId="urn:microsoft.com/office/officeart/2008/layout/HorizontalMultiLevelHierarchy"/>
    <dgm:cxn modelId="{4B1D4995-AD8E-477F-836C-C323244D7AE5}" type="presParOf" srcId="{E6C43999-E5FE-4D79-BFAA-D51D69F028B5}" destId="{08E494BF-9C2C-409B-8091-822EBB4E14C6}" srcOrd="0" destOrd="0" presId="urn:microsoft.com/office/officeart/2008/layout/HorizontalMultiLevelHierarchy"/>
    <dgm:cxn modelId="{29CA2807-99A7-45A1-AB72-53CC41CF3E96}" type="presParOf" srcId="{E6C43999-E5FE-4D79-BFAA-D51D69F028B5}" destId="{27F873EB-D8E3-446C-A55A-17B453668449}" srcOrd="1" destOrd="0" presId="urn:microsoft.com/office/officeart/2008/layout/HorizontalMultiLevelHierarchy"/>
    <dgm:cxn modelId="{1B39AC40-C1D4-4556-B043-84EED317C587}" type="presParOf" srcId="{95FA889C-CA7E-4F39-8EE2-F4496ACE0095}" destId="{44D45CCB-7EEB-45F8-8B5D-67D509F9BF5C}" srcOrd="6" destOrd="0" presId="urn:microsoft.com/office/officeart/2008/layout/HorizontalMultiLevelHierarchy"/>
    <dgm:cxn modelId="{58808D2E-CCEC-4A2A-8B78-938D1B53EA93}" type="presParOf" srcId="{44D45CCB-7EEB-45F8-8B5D-67D509F9BF5C}" destId="{F784E8AF-E7EB-46D1-BFC5-781388B8AF1B}" srcOrd="0" destOrd="0" presId="urn:microsoft.com/office/officeart/2008/layout/HorizontalMultiLevelHierarchy"/>
    <dgm:cxn modelId="{4B8FD10F-D535-4DD0-8370-C547141AE053}" type="presParOf" srcId="{95FA889C-CA7E-4F39-8EE2-F4496ACE0095}" destId="{71B91E61-4CFA-4CB6-AAE9-1138D21009B7}" srcOrd="7" destOrd="0" presId="urn:microsoft.com/office/officeart/2008/layout/HorizontalMultiLevelHierarchy"/>
    <dgm:cxn modelId="{E62D4645-075D-4FCC-89A1-1D984A70742E}" type="presParOf" srcId="{71B91E61-4CFA-4CB6-AAE9-1138D21009B7}" destId="{FE2AC4D8-6AD0-47FB-8E62-492362AED04E}" srcOrd="0" destOrd="0" presId="urn:microsoft.com/office/officeart/2008/layout/HorizontalMultiLevelHierarchy"/>
    <dgm:cxn modelId="{6E1598C5-8FFF-4367-8EB3-687CD5EDF2D2}" type="presParOf" srcId="{71B91E61-4CFA-4CB6-AAE9-1138D21009B7}" destId="{D6132193-A5B9-4F9F-AA27-B1D58DCDF2F9}" srcOrd="1" destOrd="0" presId="urn:microsoft.com/office/officeart/2008/layout/HorizontalMultiLevelHierarchy"/>
    <dgm:cxn modelId="{42F4DE7E-1DE2-494B-9EA4-55E38FABDA7F}" type="presParOf" srcId="{95FA889C-CA7E-4F39-8EE2-F4496ACE0095}" destId="{5F8F028F-41B8-47D0-B11F-14AE59403CEE}" srcOrd="8" destOrd="0" presId="urn:microsoft.com/office/officeart/2008/layout/HorizontalMultiLevelHierarchy"/>
    <dgm:cxn modelId="{BF80EB4F-80E7-4F83-8B06-56DC21C9FA20}" type="presParOf" srcId="{5F8F028F-41B8-47D0-B11F-14AE59403CEE}" destId="{43A6DB07-0CDE-43A8-902B-88B95456159A}" srcOrd="0" destOrd="0" presId="urn:microsoft.com/office/officeart/2008/layout/HorizontalMultiLevelHierarchy"/>
    <dgm:cxn modelId="{99E9D2A4-2902-459D-AEB5-1D8DB442E44B}" type="presParOf" srcId="{95FA889C-CA7E-4F39-8EE2-F4496ACE0095}" destId="{8181F176-257A-44AD-9631-4BBC71517050}" srcOrd="9" destOrd="0" presId="urn:microsoft.com/office/officeart/2008/layout/HorizontalMultiLevelHierarchy"/>
    <dgm:cxn modelId="{28487942-9F80-4505-8CEF-1F278629EB6C}" type="presParOf" srcId="{8181F176-257A-44AD-9631-4BBC71517050}" destId="{8EABB008-99F3-45DC-96A7-E63CAA58A2CE}" srcOrd="0" destOrd="0" presId="urn:microsoft.com/office/officeart/2008/layout/HorizontalMultiLevelHierarchy"/>
    <dgm:cxn modelId="{17C160CF-FE63-4337-87B9-F88A41FB7CDD}" type="presParOf" srcId="{8181F176-257A-44AD-9631-4BBC71517050}" destId="{676FB0A9-8A68-4324-B81E-F9C29F188642}" srcOrd="1" destOrd="0" presId="urn:microsoft.com/office/officeart/2008/layout/HorizontalMultiLevelHierarchy"/>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4DAE9E6-7045-4A73-9778-C89E8F71A30A}" type="doc">
      <dgm:prSet loTypeId="urn:microsoft.com/office/officeart/2008/layout/HorizontalMultiLevelHierarchy" loCatId="hierarchy" qsTypeId="urn:microsoft.com/office/officeart/2005/8/quickstyle/simple1" qsCatId="simple" csTypeId="urn:microsoft.com/office/officeart/2005/8/colors/accent3_5" csCatId="accent3" phldr="1"/>
      <dgm:spPr/>
      <dgm:t>
        <a:bodyPr/>
        <a:lstStyle/>
        <a:p>
          <a:endParaRPr lang="en-US"/>
        </a:p>
      </dgm:t>
    </dgm:pt>
    <dgm:pt modelId="{1FC9F70C-5E3F-4707-A161-8BE1C871CA17}">
      <dgm:prSet phldrT="[Text]"/>
      <dgm:spPr/>
      <dgm:t>
        <a:bodyPr/>
        <a:lstStyle/>
        <a:p>
          <a:r>
            <a:rPr lang="en-US"/>
            <a:t>Program</a:t>
          </a:r>
        </a:p>
      </dgm:t>
    </dgm:pt>
    <dgm:pt modelId="{2F4E0966-43A3-42F1-B805-4590B7EE1B52}" type="parTrans" cxnId="{CDFC0CC4-EB4D-4B51-8699-4AEC0AFB50EB}">
      <dgm:prSet/>
      <dgm:spPr/>
      <dgm:t>
        <a:bodyPr/>
        <a:lstStyle/>
        <a:p>
          <a:endParaRPr lang="en-US"/>
        </a:p>
      </dgm:t>
    </dgm:pt>
    <dgm:pt modelId="{70DD8A4A-58BB-4BDE-825D-88D145ADF1DB}" type="sibTrans" cxnId="{CDFC0CC4-EB4D-4B51-8699-4AEC0AFB50EB}">
      <dgm:prSet/>
      <dgm:spPr/>
      <dgm:t>
        <a:bodyPr/>
        <a:lstStyle/>
        <a:p>
          <a:endParaRPr lang="en-US"/>
        </a:p>
      </dgm:t>
    </dgm:pt>
    <dgm:pt modelId="{5C50679D-2C12-4D6C-8DD6-906CA5116652}">
      <dgm:prSet phldrT="[Text]"/>
      <dgm:spPr/>
      <dgm:t>
        <a:bodyPr/>
        <a:lstStyle/>
        <a:p>
          <a:r>
            <a:rPr lang="en-US"/>
            <a:t>Red Team Product Lines</a:t>
          </a:r>
        </a:p>
      </dgm:t>
    </dgm:pt>
    <dgm:pt modelId="{41B2A5D9-CD69-4A82-B62D-2B8AD5F02FFD}" type="parTrans" cxnId="{B9D8A025-8199-4CA6-ADE5-9B2CB29DDB47}">
      <dgm:prSet/>
      <dgm:spPr/>
      <dgm:t>
        <a:bodyPr/>
        <a:lstStyle/>
        <a:p>
          <a:endParaRPr lang="en-US"/>
        </a:p>
      </dgm:t>
    </dgm:pt>
    <dgm:pt modelId="{4C75F87B-4DAE-4CEB-86B6-ECCB9C68D857}" type="sibTrans" cxnId="{B9D8A025-8199-4CA6-ADE5-9B2CB29DDB47}">
      <dgm:prSet/>
      <dgm:spPr/>
      <dgm:t>
        <a:bodyPr/>
        <a:lstStyle/>
        <a:p>
          <a:endParaRPr lang="en-US"/>
        </a:p>
      </dgm:t>
    </dgm:pt>
    <dgm:pt modelId="{D077749D-E54F-4889-B95E-AE8EF80B3B65}">
      <dgm:prSet phldrT="[Text]"/>
      <dgm:spPr/>
      <dgm:t>
        <a:bodyPr/>
        <a:lstStyle/>
        <a:p>
          <a:r>
            <a:rPr lang="en-US"/>
            <a:t>Strategy</a:t>
          </a:r>
        </a:p>
      </dgm:t>
    </dgm:pt>
    <dgm:pt modelId="{066209D9-784E-4560-A293-1766F64424CE}" type="parTrans" cxnId="{7E91B88D-77AB-4073-BC72-1AF3795ECF97}">
      <dgm:prSet/>
      <dgm:spPr/>
      <dgm:t>
        <a:bodyPr/>
        <a:lstStyle/>
        <a:p>
          <a:endParaRPr lang="en-US"/>
        </a:p>
      </dgm:t>
    </dgm:pt>
    <dgm:pt modelId="{085D22CA-DE98-49CC-A9FC-DFA1E71B5C6C}" type="sibTrans" cxnId="{7E91B88D-77AB-4073-BC72-1AF3795ECF97}">
      <dgm:prSet/>
      <dgm:spPr/>
      <dgm:t>
        <a:bodyPr/>
        <a:lstStyle/>
        <a:p>
          <a:endParaRPr lang="en-US"/>
        </a:p>
      </dgm:t>
    </dgm:pt>
    <dgm:pt modelId="{903C919B-C1E8-48D3-8068-A612E0D42D2A}">
      <dgm:prSet phldrT="[Text]"/>
      <dgm:spPr/>
      <dgm:t>
        <a:bodyPr/>
        <a:lstStyle/>
        <a:p>
          <a:r>
            <a:rPr lang="en-US"/>
            <a:t>Metrics</a:t>
          </a:r>
        </a:p>
      </dgm:t>
    </dgm:pt>
    <dgm:pt modelId="{F88BD7E6-9527-42F3-92CA-F3F0CEEAFD9D}" type="parTrans" cxnId="{5EB3BD92-04D0-42E1-8441-547889E7ADF8}">
      <dgm:prSet/>
      <dgm:spPr/>
      <dgm:t>
        <a:bodyPr/>
        <a:lstStyle/>
        <a:p>
          <a:endParaRPr lang="en-US"/>
        </a:p>
      </dgm:t>
    </dgm:pt>
    <dgm:pt modelId="{6C7EA7EC-1905-49C8-93F8-EFF5D2CA8420}" type="sibTrans" cxnId="{5EB3BD92-04D0-42E1-8441-547889E7ADF8}">
      <dgm:prSet/>
      <dgm:spPr/>
      <dgm:t>
        <a:bodyPr/>
        <a:lstStyle/>
        <a:p>
          <a:endParaRPr lang="en-US"/>
        </a:p>
      </dgm:t>
    </dgm:pt>
    <dgm:pt modelId="{1A00BB16-E7A1-4439-A464-5BBF342A0AB6}">
      <dgm:prSet phldrT="[Text]"/>
      <dgm:spPr/>
      <dgm:t>
        <a:bodyPr/>
        <a:lstStyle/>
        <a:p>
          <a:r>
            <a:rPr lang="en-US"/>
            <a:t>Knowledge Sharing</a:t>
          </a:r>
        </a:p>
      </dgm:t>
    </dgm:pt>
    <dgm:pt modelId="{20AFD656-69D4-402F-A7D8-99709860F372}" type="parTrans" cxnId="{00817AFD-5EE8-4075-84C1-6BE737B3E846}">
      <dgm:prSet/>
      <dgm:spPr/>
      <dgm:t>
        <a:bodyPr/>
        <a:lstStyle/>
        <a:p>
          <a:endParaRPr lang="en-US"/>
        </a:p>
      </dgm:t>
    </dgm:pt>
    <dgm:pt modelId="{29C35EA1-CBA8-4B73-AD9F-65A265FC5B5D}" type="sibTrans" cxnId="{00817AFD-5EE8-4075-84C1-6BE737B3E846}">
      <dgm:prSet/>
      <dgm:spPr/>
      <dgm:t>
        <a:bodyPr/>
        <a:lstStyle/>
        <a:p>
          <a:endParaRPr lang="en-US"/>
        </a:p>
      </dgm:t>
    </dgm:pt>
    <dgm:pt modelId="{ACE8EA54-D207-4320-87AB-804AF072AD83}" type="pres">
      <dgm:prSet presAssocID="{A4DAE9E6-7045-4A73-9778-C89E8F71A30A}" presName="Name0" presStyleCnt="0">
        <dgm:presLayoutVars>
          <dgm:chPref val="1"/>
          <dgm:dir/>
          <dgm:animOne val="branch"/>
          <dgm:animLvl val="lvl"/>
          <dgm:resizeHandles val="exact"/>
        </dgm:presLayoutVars>
      </dgm:prSet>
      <dgm:spPr/>
    </dgm:pt>
    <dgm:pt modelId="{EF98F2B0-D566-4B5C-A61A-FF9E2BB61C82}" type="pres">
      <dgm:prSet presAssocID="{1FC9F70C-5E3F-4707-A161-8BE1C871CA17}" presName="root1" presStyleCnt="0"/>
      <dgm:spPr/>
    </dgm:pt>
    <dgm:pt modelId="{8B0512B8-4031-4C4E-A887-5A583266D1A7}" type="pres">
      <dgm:prSet presAssocID="{1FC9F70C-5E3F-4707-A161-8BE1C871CA17}" presName="LevelOneTextNode" presStyleLbl="node0" presStyleIdx="0" presStyleCnt="1">
        <dgm:presLayoutVars>
          <dgm:chPref val="3"/>
        </dgm:presLayoutVars>
      </dgm:prSet>
      <dgm:spPr/>
    </dgm:pt>
    <dgm:pt modelId="{95FA889C-CA7E-4F39-8EE2-F4496ACE0095}" type="pres">
      <dgm:prSet presAssocID="{1FC9F70C-5E3F-4707-A161-8BE1C871CA17}" presName="level2hierChild" presStyleCnt="0"/>
      <dgm:spPr/>
    </dgm:pt>
    <dgm:pt modelId="{102A4011-6E1C-461B-A380-D53864EEF554}" type="pres">
      <dgm:prSet presAssocID="{41B2A5D9-CD69-4A82-B62D-2B8AD5F02FFD}" presName="conn2-1" presStyleLbl="parChTrans1D2" presStyleIdx="0" presStyleCnt="4"/>
      <dgm:spPr/>
    </dgm:pt>
    <dgm:pt modelId="{46D6D9D8-DF81-47D2-828C-FD5555B9EC28}" type="pres">
      <dgm:prSet presAssocID="{41B2A5D9-CD69-4A82-B62D-2B8AD5F02FFD}" presName="connTx" presStyleLbl="parChTrans1D2" presStyleIdx="0" presStyleCnt="4"/>
      <dgm:spPr/>
    </dgm:pt>
    <dgm:pt modelId="{1F0AEF2D-5ADB-46B4-9DDC-A78DEF007655}" type="pres">
      <dgm:prSet presAssocID="{5C50679D-2C12-4D6C-8DD6-906CA5116652}" presName="root2" presStyleCnt="0"/>
      <dgm:spPr/>
    </dgm:pt>
    <dgm:pt modelId="{C20AB309-6444-4067-A7FC-7B1B678A2EEF}" type="pres">
      <dgm:prSet presAssocID="{5C50679D-2C12-4D6C-8DD6-906CA5116652}" presName="LevelTwoTextNode" presStyleLbl="node2" presStyleIdx="0" presStyleCnt="4">
        <dgm:presLayoutVars>
          <dgm:chPref val="3"/>
        </dgm:presLayoutVars>
      </dgm:prSet>
      <dgm:spPr/>
    </dgm:pt>
    <dgm:pt modelId="{2BECD056-3649-4751-B7ED-0C9A38152BE5}" type="pres">
      <dgm:prSet presAssocID="{5C50679D-2C12-4D6C-8DD6-906CA5116652}" presName="level3hierChild" presStyleCnt="0"/>
      <dgm:spPr/>
    </dgm:pt>
    <dgm:pt modelId="{84E39F58-76F2-4D16-92A4-8FA83CC9DAE2}" type="pres">
      <dgm:prSet presAssocID="{066209D9-784E-4560-A293-1766F64424CE}" presName="conn2-1" presStyleLbl="parChTrans1D2" presStyleIdx="1" presStyleCnt="4"/>
      <dgm:spPr/>
    </dgm:pt>
    <dgm:pt modelId="{2FFEBA5A-6843-4213-B8CE-3F2A2C16DD34}" type="pres">
      <dgm:prSet presAssocID="{066209D9-784E-4560-A293-1766F64424CE}" presName="connTx" presStyleLbl="parChTrans1D2" presStyleIdx="1" presStyleCnt="4"/>
      <dgm:spPr/>
    </dgm:pt>
    <dgm:pt modelId="{E66DE622-3B29-4C52-BBF7-1E3FF52A3835}" type="pres">
      <dgm:prSet presAssocID="{D077749D-E54F-4889-B95E-AE8EF80B3B65}" presName="root2" presStyleCnt="0"/>
      <dgm:spPr/>
    </dgm:pt>
    <dgm:pt modelId="{E155096D-B560-4CA0-BFB3-539300EFB475}" type="pres">
      <dgm:prSet presAssocID="{D077749D-E54F-4889-B95E-AE8EF80B3B65}" presName="LevelTwoTextNode" presStyleLbl="node2" presStyleIdx="1" presStyleCnt="4">
        <dgm:presLayoutVars>
          <dgm:chPref val="3"/>
        </dgm:presLayoutVars>
      </dgm:prSet>
      <dgm:spPr/>
    </dgm:pt>
    <dgm:pt modelId="{DC17A74B-ABF2-48D3-B7F0-F925FB4AFF7E}" type="pres">
      <dgm:prSet presAssocID="{D077749D-E54F-4889-B95E-AE8EF80B3B65}" presName="level3hierChild" presStyleCnt="0"/>
      <dgm:spPr/>
    </dgm:pt>
    <dgm:pt modelId="{3730DDB6-B70F-49C0-9864-90E85B28F869}" type="pres">
      <dgm:prSet presAssocID="{F88BD7E6-9527-42F3-92CA-F3F0CEEAFD9D}" presName="conn2-1" presStyleLbl="parChTrans1D2" presStyleIdx="2" presStyleCnt="4"/>
      <dgm:spPr/>
    </dgm:pt>
    <dgm:pt modelId="{8D3BCF75-CAEB-425F-A5B4-DFA855DFCB46}" type="pres">
      <dgm:prSet presAssocID="{F88BD7E6-9527-42F3-92CA-F3F0CEEAFD9D}" presName="connTx" presStyleLbl="parChTrans1D2" presStyleIdx="2" presStyleCnt="4"/>
      <dgm:spPr/>
    </dgm:pt>
    <dgm:pt modelId="{E6C43999-E5FE-4D79-BFAA-D51D69F028B5}" type="pres">
      <dgm:prSet presAssocID="{903C919B-C1E8-48D3-8068-A612E0D42D2A}" presName="root2" presStyleCnt="0"/>
      <dgm:spPr/>
    </dgm:pt>
    <dgm:pt modelId="{08E494BF-9C2C-409B-8091-822EBB4E14C6}" type="pres">
      <dgm:prSet presAssocID="{903C919B-C1E8-48D3-8068-A612E0D42D2A}" presName="LevelTwoTextNode" presStyleLbl="node2" presStyleIdx="2" presStyleCnt="4">
        <dgm:presLayoutVars>
          <dgm:chPref val="3"/>
        </dgm:presLayoutVars>
      </dgm:prSet>
      <dgm:spPr/>
    </dgm:pt>
    <dgm:pt modelId="{27F873EB-D8E3-446C-A55A-17B453668449}" type="pres">
      <dgm:prSet presAssocID="{903C919B-C1E8-48D3-8068-A612E0D42D2A}" presName="level3hierChild" presStyleCnt="0"/>
      <dgm:spPr/>
    </dgm:pt>
    <dgm:pt modelId="{44D45CCB-7EEB-45F8-8B5D-67D509F9BF5C}" type="pres">
      <dgm:prSet presAssocID="{20AFD656-69D4-402F-A7D8-99709860F372}" presName="conn2-1" presStyleLbl="parChTrans1D2" presStyleIdx="3" presStyleCnt="4"/>
      <dgm:spPr/>
    </dgm:pt>
    <dgm:pt modelId="{F784E8AF-E7EB-46D1-BFC5-781388B8AF1B}" type="pres">
      <dgm:prSet presAssocID="{20AFD656-69D4-402F-A7D8-99709860F372}" presName="connTx" presStyleLbl="parChTrans1D2" presStyleIdx="3" presStyleCnt="4"/>
      <dgm:spPr/>
    </dgm:pt>
    <dgm:pt modelId="{71B91E61-4CFA-4CB6-AAE9-1138D21009B7}" type="pres">
      <dgm:prSet presAssocID="{1A00BB16-E7A1-4439-A464-5BBF342A0AB6}" presName="root2" presStyleCnt="0"/>
      <dgm:spPr/>
    </dgm:pt>
    <dgm:pt modelId="{FE2AC4D8-6AD0-47FB-8E62-492362AED04E}" type="pres">
      <dgm:prSet presAssocID="{1A00BB16-E7A1-4439-A464-5BBF342A0AB6}" presName="LevelTwoTextNode" presStyleLbl="node2" presStyleIdx="3" presStyleCnt="4">
        <dgm:presLayoutVars>
          <dgm:chPref val="3"/>
        </dgm:presLayoutVars>
      </dgm:prSet>
      <dgm:spPr/>
    </dgm:pt>
    <dgm:pt modelId="{D6132193-A5B9-4F9F-AA27-B1D58DCDF2F9}" type="pres">
      <dgm:prSet presAssocID="{1A00BB16-E7A1-4439-A464-5BBF342A0AB6}" presName="level3hierChild" presStyleCnt="0"/>
      <dgm:spPr/>
    </dgm:pt>
  </dgm:ptLst>
  <dgm:cxnLst>
    <dgm:cxn modelId="{A7BDA00A-3313-4AAE-B96E-2D8F91A9F4A0}" type="presOf" srcId="{903C919B-C1E8-48D3-8068-A612E0D42D2A}" destId="{08E494BF-9C2C-409B-8091-822EBB4E14C6}" srcOrd="0" destOrd="0" presId="urn:microsoft.com/office/officeart/2008/layout/HorizontalMultiLevelHierarchy"/>
    <dgm:cxn modelId="{B4F3060C-A092-48FD-B314-51ABE3980D55}" type="presOf" srcId="{41B2A5D9-CD69-4A82-B62D-2B8AD5F02FFD}" destId="{102A4011-6E1C-461B-A380-D53864EEF554}" srcOrd="0" destOrd="0" presId="urn:microsoft.com/office/officeart/2008/layout/HorizontalMultiLevelHierarchy"/>
    <dgm:cxn modelId="{99DE9C20-3C3E-402B-B97F-201637A8E548}" type="presOf" srcId="{A4DAE9E6-7045-4A73-9778-C89E8F71A30A}" destId="{ACE8EA54-D207-4320-87AB-804AF072AD83}" srcOrd="0" destOrd="0" presId="urn:microsoft.com/office/officeart/2008/layout/HorizontalMultiLevelHierarchy"/>
    <dgm:cxn modelId="{B9D8A025-8199-4CA6-ADE5-9B2CB29DDB47}" srcId="{1FC9F70C-5E3F-4707-A161-8BE1C871CA17}" destId="{5C50679D-2C12-4D6C-8DD6-906CA5116652}" srcOrd="0" destOrd="0" parTransId="{41B2A5D9-CD69-4A82-B62D-2B8AD5F02FFD}" sibTransId="{4C75F87B-4DAE-4CEB-86B6-ECCB9C68D857}"/>
    <dgm:cxn modelId="{D612A227-3CD9-495B-B21E-D4BB68FB6DF0}" type="presOf" srcId="{20AFD656-69D4-402F-A7D8-99709860F372}" destId="{F784E8AF-E7EB-46D1-BFC5-781388B8AF1B}" srcOrd="1" destOrd="0" presId="urn:microsoft.com/office/officeart/2008/layout/HorizontalMultiLevelHierarchy"/>
    <dgm:cxn modelId="{ADF6B729-0D3A-4772-92D5-75B33D28A9B7}" type="presOf" srcId="{1FC9F70C-5E3F-4707-A161-8BE1C871CA17}" destId="{8B0512B8-4031-4C4E-A887-5A583266D1A7}" srcOrd="0" destOrd="0" presId="urn:microsoft.com/office/officeart/2008/layout/HorizontalMultiLevelHierarchy"/>
    <dgm:cxn modelId="{602A2630-6DF4-48F6-AAEB-47DD3005122D}" type="presOf" srcId="{1A00BB16-E7A1-4439-A464-5BBF342A0AB6}" destId="{FE2AC4D8-6AD0-47FB-8E62-492362AED04E}" srcOrd="0" destOrd="0" presId="urn:microsoft.com/office/officeart/2008/layout/HorizontalMultiLevelHierarchy"/>
    <dgm:cxn modelId="{F9B1916B-0570-49C9-8224-3B192275AE20}" type="presOf" srcId="{F88BD7E6-9527-42F3-92CA-F3F0CEEAFD9D}" destId="{8D3BCF75-CAEB-425F-A5B4-DFA855DFCB46}" srcOrd="1" destOrd="0" presId="urn:microsoft.com/office/officeart/2008/layout/HorizontalMultiLevelHierarchy"/>
    <dgm:cxn modelId="{10D0606C-C48D-4DC7-B1EC-7755FD53A13F}" type="presOf" srcId="{20AFD656-69D4-402F-A7D8-99709860F372}" destId="{44D45CCB-7EEB-45F8-8B5D-67D509F9BF5C}" srcOrd="0" destOrd="0" presId="urn:microsoft.com/office/officeart/2008/layout/HorizontalMultiLevelHierarchy"/>
    <dgm:cxn modelId="{DC6D6175-64BB-4ED4-A1AB-2F6A6BB0CBD4}" type="presOf" srcId="{F88BD7E6-9527-42F3-92CA-F3F0CEEAFD9D}" destId="{3730DDB6-B70F-49C0-9864-90E85B28F869}" srcOrd="0" destOrd="0" presId="urn:microsoft.com/office/officeart/2008/layout/HorizontalMultiLevelHierarchy"/>
    <dgm:cxn modelId="{C05E1759-8752-43F3-AF09-74BC1807B095}" type="presOf" srcId="{41B2A5D9-CD69-4A82-B62D-2B8AD5F02FFD}" destId="{46D6D9D8-DF81-47D2-828C-FD5555B9EC28}" srcOrd="1" destOrd="0" presId="urn:microsoft.com/office/officeart/2008/layout/HorizontalMultiLevelHierarchy"/>
    <dgm:cxn modelId="{942CF482-ADAF-401B-B9DF-6A6E3BECB937}" type="presOf" srcId="{066209D9-784E-4560-A293-1766F64424CE}" destId="{2FFEBA5A-6843-4213-B8CE-3F2A2C16DD34}" srcOrd="1" destOrd="0" presId="urn:microsoft.com/office/officeart/2008/layout/HorizontalMultiLevelHierarchy"/>
    <dgm:cxn modelId="{7E91B88D-77AB-4073-BC72-1AF3795ECF97}" srcId="{1FC9F70C-5E3F-4707-A161-8BE1C871CA17}" destId="{D077749D-E54F-4889-B95E-AE8EF80B3B65}" srcOrd="1" destOrd="0" parTransId="{066209D9-784E-4560-A293-1766F64424CE}" sibTransId="{085D22CA-DE98-49CC-A9FC-DFA1E71B5C6C}"/>
    <dgm:cxn modelId="{5EB3BD92-04D0-42E1-8441-547889E7ADF8}" srcId="{1FC9F70C-5E3F-4707-A161-8BE1C871CA17}" destId="{903C919B-C1E8-48D3-8068-A612E0D42D2A}" srcOrd="2" destOrd="0" parTransId="{F88BD7E6-9527-42F3-92CA-F3F0CEEAFD9D}" sibTransId="{6C7EA7EC-1905-49C8-93F8-EFF5D2CA8420}"/>
    <dgm:cxn modelId="{144614AE-15EA-43BE-88B5-A4FA9B1DD34C}" type="presOf" srcId="{5C50679D-2C12-4D6C-8DD6-906CA5116652}" destId="{C20AB309-6444-4067-A7FC-7B1B678A2EEF}" srcOrd="0" destOrd="0" presId="urn:microsoft.com/office/officeart/2008/layout/HorizontalMultiLevelHierarchy"/>
    <dgm:cxn modelId="{CDFC0CC4-EB4D-4B51-8699-4AEC0AFB50EB}" srcId="{A4DAE9E6-7045-4A73-9778-C89E8F71A30A}" destId="{1FC9F70C-5E3F-4707-A161-8BE1C871CA17}" srcOrd="0" destOrd="0" parTransId="{2F4E0966-43A3-42F1-B805-4590B7EE1B52}" sibTransId="{70DD8A4A-58BB-4BDE-825D-88D145ADF1DB}"/>
    <dgm:cxn modelId="{F9F457F0-ADDF-44E5-BFE9-DEF8EFA2741B}" type="presOf" srcId="{D077749D-E54F-4889-B95E-AE8EF80B3B65}" destId="{E155096D-B560-4CA0-BFB3-539300EFB475}" srcOrd="0" destOrd="0" presId="urn:microsoft.com/office/officeart/2008/layout/HorizontalMultiLevelHierarchy"/>
    <dgm:cxn modelId="{7779FFF7-24C8-4470-8565-D8055132FF1C}" type="presOf" srcId="{066209D9-784E-4560-A293-1766F64424CE}" destId="{84E39F58-76F2-4D16-92A4-8FA83CC9DAE2}" srcOrd="0" destOrd="0" presId="urn:microsoft.com/office/officeart/2008/layout/HorizontalMultiLevelHierarchy"/>
    <dgm:cxn modelId="{00817AFD-5EE8-4075-84C1-6BE737B3E846}" srcId="{1FC9F70C-5E3F-4707-A161-8BE1C871CA17}" destId="{1A00BB16-E7A1-4439-A464-5BBF342A0AB6}" srcOrd="3" destOrd="0" parTransId="{20AFD656-69D4-402F-A7D8-99709860F372}" sibTransId="{29C35EA1-CBA8-4B73-AD9F-65A265FC5B5D}"/>
    <dgm:cxn modelId="{4D1EDD9D-ECB1-465E-9B13-6C6ECF182410}" type="presParOf" srcId="{ACE8EA54-D207-4320-87AB-804AF072AD83}" destId="{EF98F2B0-D566-4B5C-A61A-FF9E2BB61C82}" srcOrd="0" destOrd="0" presId="urn:microsoft.com/office/officeart/2008/layout/HorizontalMultiLevelHierarchy"/>
    <dgm:cxn modelId="{F62A74FE-5D42-4D06-8545-F654B703E10E}" type="presParOf" srcId="{EF98F2B0-D566-4B5C-A61A-FF9E2BB61C82}" destId="{8B0512B8-4031-4C4E-A887-5A583266D1A7}" srcOrd="0" destOrd="0" presId="urn:microsoft.com/office/officeart/2008/layout/HorizontalMultiLevelHierarchy"/>
    <dgm:cxn modelId="{57DDC1C0-4CC6-4B86-B574-CF8AEBAA954C}" type="presParOf" srcId="{EF98F2B0-D566-4B5C-A61A-FF9E2BB61C82}" destId="{95FA889C-CA7E-4F39-8EE2-F4496ACE0095}" srcOrd="1" destOrd="0" presId="urn:microsoft.com/office/officeart/2008/layout/HorizontalMultiLevelHierarchy"/>
    <dgm:cxn modelId="{A9CF7954-B026-4D6E-9D84-A6EB6819409C}" type="presParOf" srcId="{95FA889C-CA7E-4F39-8EE2-F4496ACE0095}" destId="{102A4011-6E1C-461B-A380-D53864EEF554}" srcOrd="0" destOrd="0" presId="urn:microsoft.com/office/officeart/2008/layout/HorizontalMultiLevelHierarchy"/>
    <dgm:cxn modelId="{B78FD5AA-CD5E-4654-A2B8-31D8EB286939}" type="presParOf" srcId="{102A4011-6E1C-461B-A380-D53864EEF554}" destId="{46D6D9D8-DF81-47D2-828C-FD5555B9EC28}" srcOrd="0" destOrd="0" presId="urn:microsoft.com/office/officeart/2008/layout/HorizontalMultiLevelHierarchy"/>
    <dgm:cxn modelId="{6E196741-7EF6-4654-BCF0-617D48310342}" type="presParOf" srcId="{95FA889C-CA7E-4F39-8EE2-F4496ACE0095}" destId="{1F0AEF2D-5ADB-46B4-9DDC-A78DEF007655}" srcOrd="1" destOrd="0" presId="urn:microsoft.com/office/officeart/2008/layout/HorizontalMultiLevelHierarchy"/>
    <dgm:cxn modelId="{1A5CD682-6E20-46CF-980B-2CC42F40035B}" type="presParOf" srcId="{1F0AEF2D-5ADB-46B4-9DDC-A78DEF007655}" destId="{C20AB309-6444-4067-A7FC-7B1B678A2EEF}" srcOrd="0" destOrd="0" presId="urn:microsoft.com/office/officeart/2008/layout/HorizontalMultiLevelHierarchy"/>
    <dgm:cxn modelId="{FEA87897-C9E3-4A98-8848-F18584DEB38C}" type="presParOf" srcId="{1F0AEF2D-5ADB-46B4-9DDC-A78DEF007655}" destId="{2BECD056-3649-4751-B7ED-0C9A38152BE5}" srcOrd="1" destOrd="0" presId="urn:microsoft.com/office/officeart/2008/layout/HorizontalMultiLevelHierarchy"/>
    <dgm:cxn modelId="{142EDA40-7CDE-4CB4-8BDA-2FD46D1B5FB3}" type="presParOf" srcId="{95FA889C-CA7E-4F39-8EE2-F4496ACE0095}" destId="{84E39F58-76F2-4D16-92A4-8FA83CC9DAE2}" srcOrd="2" destOrd="0" presId="urn:microsoft.com/office/officeart/2008/layout/HorizontalMultiLevelHierarchy"/>
    <dgm:cxn modelId="{ABCE8A79-3E0B-42FC-9509-9172421247D4}" type="presParOf" srcId="{84E39F58-76F2-4D16-92A4-8FA83CC9DAE2}" destId="{2FFEBA5A-6843-4213-B8CE-3F2A2C16DD34}" srcOrd="0" destOrd="0" presId="urn:microsoft.com/office/officeart/2008/layout/HorizontalMultiLevelHierarchy"/>
    <dgm:cxn modelId="{28A4BC87-6E60-434D-87BD-CFD55B700D75}" type="presParOf" srcId="{95FA889C-CA7E-4F39-8EE2-F4496ACE0095}" destId="{E66DE622-3B29-4C52-BBF7-1E3FF52A3835}" srcOrd="3" destOrd="0" presId="urn:microsoft.com/office/officeart/2008/layout/HorizontalMultiLevelHierarchy"/>
    <dgm:cxn modelId="{D514CCE0-C5F2-4601-96C7-6A8346DAE977}" type="presParOf" srcId="{E66DE622-3B29-4C52-BBF7-1E3FF52A3835}" destId="{E155096D-B560-4CA0-BFB3-539300EFB475}" srcOrd="0" destOrd="0" presId="urn:microsoft.com/office/officeart/2008/layout/HorizontalMultiLevelHierarchy"/>
    <dgm:cxn modelId="{4086D9D7-2050-414A-B285-3ABEF70381FD}" type="presParOf" srcId="{E66DE622-3B29-4C52-BBF7-1E3FF52A3835}" destId="{DC17A74B-ABF2-48D3-B7F0-F925FB4AFF7E}" srcOrd="1" destOrd="0" presId="urn:microsoft.com/office/officeart/2008/layout/HorizontalMultiLevelHierarchy"/>
    <dgm:cxn modelId="{26336E1B-75CC-4F3F-B79D-3AEAF7578004}" type="presParOf" srcId="{95FA889C-CA7E-4F39-8EE2-F4496ACE0095}" destId="{3730DDB6-B70F-49C0-9864-90E85B28F869}" srcOrd="4" destOrd="0" presId="urn:microsoft.com/office/officeart/2008/layout/HorizontalMultiLevelHierarchy"/>
    <dgm:cxn modelId="{610FDDD4-7214-4BB8-B2D1-AED65656F7BA}" type="presParOf" srcId="{3730DDB6-B70F-49C0-9864-90E85B28F869}" destId="{8D3BCF75-CAEB-425F-A5B4-DFA855DFCB46}" srcOrd="0" destOrd="0" presId="urn:microsoft.com/office/officeart/2008/layout/HorizontalMultiLevelHierarchy"/>
    <dgm:cxn modelId="{7A39C584-06E0-4569-AA3C-B91912077581}" type="presParOf" srcId="{95FA889C-CA7E-4F39-8EE2-F4496ACE0095}" destId="{E6C43999-E5FE-4D79-BFAA-D51D69F028B5}" srcOrd="5" destOrd="0" presId="urn:microsoft.com/office/officeart/2008/layout/HorizontalMultiLevelHierarchy"/>
    <dgm:cxn modelId="{4B1D4995-AD8E-477F-836C-C323244D7AE5}" type="presParOf" srcId="{E6C43999-E5FE-4D79-BFAA-D51D69F028B5}" destId="{08E494BF-9C2C-409B-8091-822EBB4E14C6}" srcOrd="0" destOrd="0" presId="urn:microsoft.com/office/officeart/2008/layout/HorizontalMultiLevelHierarchy"/>
    <dgm:cxn modelId="{29CA2807-99A7-45A1-AB72-53CC41CF3E96}" type="presParOf" srcId="{E6C43999-E5FE-4D79-BFAA-D51D69F028B5}" destId="{27F873EB-D8E3-446C-A55A-17B453668449}" srcOrd="1" destOrd="0" presId="urn:microsoft.com/office/officeart/2008/layout/HorizontalMultiLevelHierarchy"/>
    <dgm:cxn modelId="{1B39AC40-C1D4-4556-B043-84EED317C587}" type="presParOf" srcId="{95FA889C-CA7E-4F39-8EE2-F4496ACE0095}" destId="{44D45CCB-7EEB-45F8-8B5D-67D509F9BF5C}" srcOrd="6" destOrd="0" presId="urn:microsoft.com/office/officeart/2008/layout/HorizontalMultiLevelHierarchy"/>
    <dgm:cxn modelId="{58808D2E-CCEC-4A2A-8B78-938D1B53EA93}" type="presParOf" srcId="{44D45CCB-7EEB-45F8-8B5D-67D509F9BF5C}" destId="{F784E8AF-E7EB-46D1-BFC5-781388B8AF1B}" srcOrd="0" destOrd="0" presId="urn:microsoft.com/office/officeart/2008/layout/HorizontalMultiLevelHierarchy"/>
    <dgm:cxn modelId="{4B8FD10F-D535-4DD0-8370-C547141AE053}" type="presParOf" srcId="{95FA889C-CA7E-4F39-8EE2-F4496ACE0095}" destId="{71B91E61-4CFA-4CB6-AAE9-1138D21009B7}" srcOrd="7" destOrd="0" presId="urn:microsoft.com/office/officeart/2008/layout/HorizontalMultiLevelHierarchy"/>
    <dgm:cxn modelId="{E62D4645-075D-4FCC-89A1-1D984A70742E}" type="presParOf" srcId="{71B91E61-4CFA-4CB6-AAE9-1138D21009B7}" destId="{FE2AC4D8-6AD0-47FB-8E62-492362AED04E}" srcOrd="0" destOrd="0" presId="urn:microsoft.com/office/officeart/2008/layout/HorizontalMultiLevelHierarchy"/>
    <dgm:cxn modelId="{6E1598C5-8FFF-4367-8EB3-687CD5EDF2D2}" type="presParOf" srcId="{71B91E61-4CFA-4CB6-AAE9-1138D21009B7}" destId="{D6132193-A5B9-4F9F-AA27-B1D58DCDF2F9}" srcOrd="1" destOrd="0" presId="urn:microsoft.com/office/officeart/2008/layout/HorizontalMultiLevelHierarchy"/>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C44B2-B52D-4FCE-99BC-F7F598245CDA}">
      <dsp:nvSpPr>
        <dsp:cNvPr id="0" name=""/>
        <dsp:cNvSpPr/>
      </dsp:nvSpPr>
      <dsp:spPr>
        <a:xfrm rot="5400000">
          <a:off x="1081205" y="1459573"/>
          <a:ext cx="979823" cy="163040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EDA968F-760C-4E49-B9A2-A2496A92E94E}">
      <dsp:nvSpPr>
        <dsp:cNvPr id="0" name=""/>
        <dsp:cNvSpPr/>
      </dsp:nvSpPr>
      <dsp:spPr>
        <a:xfrm>
          <a:off x="917686" y="1946712"/>
          <a:ext cx="1471937" cy="1290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Level 1 - Initial</a:t>
          </a:r>
        </a:p>
      </dsp:txBody>
      <dsp:txXfrm>
        <a:off x="917686" y="1946712"/>
        <a:ext cx="1471937" cy="1290239"/>
      </dsp:txXfrm>
    </dsp:sp>
    <dsp:sp modelId="{4DC0CF4C-421D-491B-9C2C-4490DBDDC70D}">
      <dsp:nvSpPr>
        <dsp:cNvPr id="0" name=""/>
        <dsp:cNvSpPr/>
      </dsp:nvSpPr>
      <dsp:spPr>
        <a:xfrm>
          <a:off x="2111868" y="1409119"/>
          <a:ext cx="277724" cy="277724"/>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5EA6D43-624B-49DD-A691-3D0E694408C1}">
      <dsp:nvSpPr>
        <dsp:cNvPr id="0" name=""/>
        <dsp:cNvSpPr/>
      </dsp:nvSpPr>
      <dsp:spPr>
        <a:xfrm rot="5400000">
          <a:off x="3208313" y="1083229"/>
          <a:ext cx="979823" cy="163040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6131479-E7E7-4BFE-8786-ED5914AD6B37}">
      <dsp:nvSpPr>
        <dsp:cNvPr id="0" name=""/>
        <dsp:cNvSpPr/>
      </dsp:nvSpPr>
      <dsp:spPr>
        <a:xfrm>
          <a:off x="3044717" y="1570364"/>
          <a:ext cx="1471937" cy="1290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Level 2 – Repeatable</a:t>
          </a:r>
        </a:p>
      </dsp:txBody>
      <dsp:txXfrm>
        <a:off x="3044717" y="1570364"/>
        <a:ext cx="1471937" cy="1290239"/>
      </dsp:txXfrm>
    </dsp:sp>
    <dsp:sp modelId="{EFA5FE2A-D32A-491F-8137-DF5D320CB303}">
      <dsp:nvSpPr>
        <dsp:cNvPr id="0" name=""/>
        <dsp:cNvSpPr/>
      </dsp:nvSpPr>
      <dsp:spPr>
        <a:xfrm>
          <a:off x="4238917" y="1032805"/>
          <a:ext cx="277724" cy="277724"/>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D0B8B42-5216-4BA6-81F8-6CBEE4492175}">
      <dsp:nvSpPr>
        <dsp:cNvPr id="0" name=""/>
        <dsp:cNvSpPr/>
      </dsp:nvSpPr>
      <dsp:spPr>
        <a:xfrm rot="5400000">
          <a:off x="5323648" y="706885"/>
          <a:ext cx="979823" cy="163040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0F856B5-BA5F-4A03-A4B0-4EDA2F472690}">
      <dsp:nvSpPr>
        <dsp:cNvPr id="0" name=""/>
        <dsp:cNvSpPr/>
      </dsp:nvSpPr>
      <dsp:spPr>
        <a:xfrm>
          <a:off x="5159959" y="1194017"/>
          <a:ext cx="1471937" cy="1290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Level 3 - Defined</a:t>
          </a:r>
        </a:p>
      </dsp:txBody>
      <dsp:txXfrm>
        <a:off x="5159959" y="1194017"/>
        <a:ext cx="1471937" cy="1290239"/>
      </dsp:txXfrm>
    </dsp:sp>
    <dsp:sp modelId="{7E6A2D0A-8E21-4CC2-B886-B9B710BA8372}">
      <dsp:nvSpPr>
        <dsp:cNvPr id="0" name=""/>
        <dsp:cNvSpPr/>
      </dsp:nvSpPr>
      <dsp:spPr>
        <a:xfrm>
          <a:off x="6354255" y="656492"/>
          <a:ext cx="277724" cy="277724"/>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E7F50F2-8B9A-4D74-BEFA-90EE55266204}">
      <dsp:nvSpPr>
        <dsp:cNvPr id="0" name=""/>
        <dsp:cNvSpPr/>
      </dsp:nvSpPr>
      <dsp:spPr>
        <a:xfrm rot="5400000">
          <a:off x="7428827" y="330541"/>
          <a:ext cx="979823" cy="163040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ADB2CC1-18C0-42CD-AD31-71B6766A577A}">
      <dsp:nvSpPr>
        <dsp:cNvPr id="0" name=""/>
        <dsp:cNvSpPr/>
      </dsp:nvSpPr>
      <dsp:spPr>
        <a:xfrm>
          <a:off x="7275171" y="800470"/>
          <a:ext cx="1471937" cy="1290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Level 4 – Managed (Capable)</a:t>
          </a:r>
        </a:p>
      </dsp:txBody>
      <dsp:txXfrm>
        <a:off x="7275171" y="800470"/>
        <a:ext cx="1471937" cy="1290239"/>
      </dsp:txXfrm>
    </dsp:sp>
    <dsp:sp modelId="{A3EDCB41-36D2-44B0-8D63-36E94CD5E691}">
      <dsp:nvSpPr>
        <dsp:cNvPr id="0" name=""/>
        <dsp:cNvSpPr/>
      </dsp:nvSpPr>
      <dsp:spPr>
        <a:xfrm>
          <a:off x="8459433" y="280178"/>
          <a:ext cx="277724" cy="277724"/>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E19EC30-BA45-4733-AD6C-9E3C7D8A67BF}">
      <dsp:nvSpPr>
        <dsp:cNvPr id="0" name=""/>
        <dsp:cNvSpPr/>
      </dsp:nvSpPr>
      <dsp:spPr>
        <a:xfrm rot="5400000">
          <a:off x="9534005" y="-45802"/>
          <a:ext cx="979823" cy="163040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9AE947F-41B0-471A-A7A0-6DD70DA00EE1}">
      <dsp:nvSpPr>
        <dsp:cNvPr id="0" name=""/>
        <dsp:cNvSpPr/>
      </dsp:nvSpPr>
      <dsp:spPr>
        <a:xfrm>
          <a:off x="9370129" y="441321"/>
          <a:ext cx="1471937" cy="12902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Level 5 - Optimizing</a:t>
          </a:r>
        </a:p>
      </dsp:txBody>
      <dsp:txXfrm>
        <a:off x="9370129" y="441321"/>
        <a:ext cx="1471937" cy="12902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E39F58-76F2-4D16-92A4-8FA83CC9DAE2}">
      <dsp:nvSpPr>
        <dsp:cNvPr id="0" name=""/>
        <dsp:cNvSpPr/>
      </dsp:nvSpPr>
      <dsp:spPr>
        <a:xfrm>
          <a:off x="649121" y="2709333"/>
          <a:ext cx="322851" cy="2460757"/>
        </a:xfrm>
        <a:custGeom>
          <a:avLst/>
          <a:gdLst/>
          <a:ahLst/>
          <a:cxnLst/>
          <a:rect l="0" t="0" r="0" b="0"/>
          <a:pathLst>
            <a:path>
              <a:moveTo>
                <a:pt x="0" y="0"/>
              </a:moveTo>
              <a:lnTo>
                <a:pt x="161425" y="0"/>
              </a:lnTo>
              <a:lnTo>
                <a:pt x="161425" y="2460757"/>
              </a:lnTo>
              <a:lnTo>
                <a:pt x="322851" y="2460757"/>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48501" y="3877666"/>
        <a:ext cx="124092" cy="124092"/>
      </dsp:txXfrm>
    </dsp:sp>
    <dsp:sp modelId="{9F8A8DAD-629C-4FCA-86B2-BFBA5FD10099}">
      <dsp:nvSpPr>
        <dsp:cNvPr id="0" name=""/>
        <dsp:cNvSpPr/>
      </dsp:nvSpPr>
      <dsp:spPr>
        <a:xfrm>
          <a:off x="649121" y="2709333"/>
          <a:ext cx="322851" cy="1845568"/>
        </a:xfrm>
        <a:custGeom>
          <a:avLst/>
          <a:gdLst/>
          <a:ahLst/>
          <a:cxnLst/>
          <a:rect l="0" t="0" r="0" b="0"/>
          <a:pathLst>
            <a:path>
              <a:moveTo>
                <a:pt x="0" y="0"/>
              </a:moveTo>
              <a:lnTo>
                <a:pt x="161425" y="0"/>
              </a:lnTo>
              <a:lnTo>
                <a:pt x="161425" y="1845568"/>
              </a:lnTo>
              <a:lnTo>
                <a:pt x="322851" y="1845568"/>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763707" y="3585277"/>
        <a:ext cx="93679" cy="93679"/>
      </dsp:txXfrm>
    </dsp:sp>
    <dsp:sp modelId="{C7945CA9-6D77-48EF-B1BE-98205D085168}">
      <dsp:nvSpPr>
        <dsp:cNvPr id="0" name=""/>
        <dsp:cNvSpPr/>
      </dsp:nvSpPr>
      <dsp:spPr>
        <a:xfrm>
          <a:off x="649121" y="2709333"/>
          <a:ext cx="322851" cy="1230378"/>
        </a:xfrm>
        <a:custGeom>
          <a:avLst/>
          <a:gdLst/>
          <a:ahLst/>
          <a:cxnLst/>
          <a:rect l="0" t="0" r="0" b="0"/>
          <a:pathLst>
            <a:path>
              <a:moveTo>
                <a:pt x="0" y="0"/>
              </a:moveTo>
              <a:lnTo>
                <a:pt x="161425" y="0"/>
              </a:lnTo>
              <a:lnTo>
                <a:pt x="161425" y="1230378"/>
              </a:lnTo>
              <a:lnTo>
                <a:pt x="322851" y="1230378"/>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746" y="3292722"/>
        <a:ext cx="63601" cy="63601"/>
      </dsp:txXfrm>
    </dsp:sp>
    <dsp:sp modelId="{FE6C0739-47F2-45D3-AD24-FB4F9A5F1015}">
      <dsp:nvSpPr>
        <dsp:cNvPr id="0" name=""/>
        <dsp:cNvSpPr/>
      </dsp:nvSpPr>
      <dsp:spPr>
        <a:xfrm>
          <a:off x="649121" y="2709333"/>
          <a:ext cx="322851" cy="615189"/>
        </a:xfrm>
        <a:custGeom>
          <a:avLst/>
          <a:gdLst/>
          <a:ahLst/>
          <a:cxnLst/>
          <a:rect l="0" t="0" r="0" b="0"/>
          <a:pathLst>
            <a:path>
              <a:moveTo>
                <a:pt x="0" y="0"/>
              </a:moveTo>
              <a:lnTo>
                <a:pt x="161425" y="0"/>
              </a:lnTo>
              <a:lnTo>
                <a:pt x="161425" y="615189"/>
              </a:lnTo>
              <a:lnTo>
                <a:pt x="322851" y="615189"/>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3178" y="2999559"/>
        <a:ext cx="34737" cy="34737"/>
      </dsp:txXfrm>
    </dsp:sp>
    <dsp:sp modelId="{688AC278-9F95-4E73-BCBA-1838E8CC0BE8}">
      <dsp:nvSpPr>
        <dsp:cNvPr id="0" name=""/>
        <dsp:cNvSpPr/>
      </dsp:nvSpPr>
      <dsp:spPr>
        <a:xfrm>
          <a:off x="649121" y="2663613"/>
          <a:ext cx="322851" cy="91440"/>
        </a:xfrm>
        <a:custGeom>
          <a:avLst/>
          <a:gdLst/>
          <a:ahLst/>
          <a:cxnLst/>
          <a:rect l="0" t="0" r="0" b="0"/>
          <a:pathLst>
            <a:path>
              <a:moveTo>
                <a:pt x="0" y="45720"/>
              </a:moveTo>
              <a:lnTo>
                <a:pt x="322851" y="4572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2476" y="2701262"/>
        <a:ext cx="16142" cy="16142"/>
      </dsp:txXfrm>
    </dsp:sp>
    <dsp:sp modelId="{0C6A5086-5C2E-47E1-9781-D1C2089BFBE7}">
      <dsp:nvSpPr>
        <dsp:cNvPr id="0" name=""/>
        <dsp:cNvSpPr/>
      </dsp:nvSpPr>
      <dsp:spPr>
        <a:xfrm>
          <a:off x="649121" y="2094144"/>
          <a:ext cx="322851" cy="615189"/>
        </a:xfrm>
        <a:custGeom>
          <a:avLst/>
          <a:gdLst/>
          <a:ahLst/>
          <a:cxnLst/>
          <a:rect l="0" t="0" r="0" b="0"/>
          <a:pathLst>
            <a:path>
              <a:moveTo>
                <a:pt x="0" y="615189"/>
              </a:moveTo>
              <a:lnTo>
                <a:pt x="161425" y="615189"/>
              </a:lnTo>
              <a:lnTo>
                <a:pt x="161425" y="0"/>
              </a:lnTo>
              <a:lnTo>
                <a:pt x="322851"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3178" y="2384369"/>
        <a:ext cx="34737" cy="34737"/>
      </dsp:txXfrm>
    </dsp:sp>
    <dsp:sp modelId="{BF20F1B3-AB63-49BE-9D00-6651A05BE83B}">
      <dsp:nvSpPr>
        <dsp:cNvPr id="0" name=""/>
        <dsp:cNvSpPr/>
      </dsp:nvSpPr>
      <dsp:spPr>
        <a:xfrm>
          <a:off x="649121" y="1478954"/>
          <a:ext cx="322851" cy="1230378"/>
        </a:xfrm>
        <a:custGeom>
          <a:avLst/>
          <a:gdLst/>
          <a:ahLst/>
          <a:cxnLst/>
          <a:rect l="0" t="0" r="0" b="0"/>
          <a:pathLst>
            <a:path>
              <a:moveTo>
                <a:pt x="0" y="1230378"/>
              </a:moveTo>
              <a:lnTo>
                <a:pt x="161425" y="1230378"/>
              </a:lnTo>
              <a:lnTo>
                <a:pt x="161425" y="0"/>
              </a:lnTo>
              <a:lnTo>
                <a:pt x="322851"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746" y="2062343"/>
        <a:ext cx="63601" cy="63601"/>
      </dsp:txXfrm>
    </dsp:sp>
    <dsp:sp modelId="{102A4011-6E1C-461B-A380-D53864EEF554}">
      <dsp:nvSpPr>
        <dsp:cNvPr id="0" name=""/>
        <dsp:cNvSpPr/>
      </dsp:nvSpPr>
      <dsp:spPr>
        <a:xfrm>
          <a:off x="649121" y="863765"/>
          <a:ext cx="322851" cy="1845568"/>
        </a:xfrm>
        <a:custGeom>
          <a:avLst/>
          <a:gdLst/>
          <a:ahLst/>
          <a:cxnLst/>
          <a:rect l="0" t="0" r="0" b="0"/>
          <a:pathLst>
            <a:path>
              <a:moveTo>
                <a:pt x="0" y="1845568"/>
              </a:moveTo>
              <a:lnTo>
                <a:pt x="161425" y="1845568"/>
              </a:lnTo>
              <a:lnTo>
                <a:pt x="161425" y="0"/>
              </a:lnTo>
              <a:lnTo>
                <a:pt x="322851"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763707" y="1739709"/>
        <a:ext cx="93679" cy="93679"/>
      </dsp:txXfrm>
    </dsp:sp>
    <dsp:sp modelId="{079D317B-0542-4C91-B889-039FE5E73EDD}">
      <dsp:nvSpPr>
        <dsp:cNvPr id="0" name=""/>
        <dsp:cNvSpPr/>
      </dsp:nvSpPr>
      <dsp:spPr>
        <a:xfrm>
          <a:off x="649121" y="248576"/>
          <a:ext cx="322851" cy="2460757"/>
        </a:xfrm>
        <a:custGeom>
          <a:avLst/>
          <a:gdLst/>
          <a:ahLst/>
          <a:cxnLst/>
          <a:rect l="0" t="0" r="0" b="0"/>
          <a:pathLst>
            <a:path>
              <a:moveTo>
                <a:pt x="0" y="2460757"/>
              </a:moveTo>
              <a:lnTo>
                <a:pt x="161425" y="2460757"/>
              </a:lnTo>
              <a:lnTo>
                <a:pt x="161425" y="0"/>
              </a:lnTo>
              <a:lnTo>
                <a:pt x="322851"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48501" y="1416908"/>
        <a:ext cx="124092" cy="124092"/>
      </dsp:txXfrm>
    </dsp:sp>
    <dsp:sp modelId="{8B0512B8-4031-4C4E-A887-5A583266D1A7}">
      <dsp:nvSpPr>
        <dsp:cNvPr id="0" name=""/>
        <dsp:cNvSpPr/>
      </dsp:nvSpPr>
      <dsp:spPr>
        <a:xfrm rot="16200000">
          <a:off x="-892089" y="2463257"/>
          <a:ext cx="2590270" cy="492151"/>
        </a:xfrm>
        <a:prstGeom prst="rect">
          <a:avLst/>
        </a:prstGeom>
        <a:solidFill>
          <a:schemeClr val="accent3">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a:t>Processes</a:t>
          </a:r>
        </a:p>
      </dsp:txBody>
      <dsp:txXfrm>
        <a:off x="-892089" y="2463257"/>
        <a:ext cx="2590270" cy="492151"/>
      </dsp:txXfrm>
    </dsp:sp>
    <dsp:sp modelId="{28966336-8C28-48D8-A314-47BCE12852D2}">
      <dsp:nvSpPr>
        <dsp:cNvPr id="0" name=""/>
        <dsp:cNvSpPr/>
      </dsp:nvSpPr>
      <dsp:spPr>
        <a:xfrm>
          <a:off x="971972" y="2500"/>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Continuous Improvement</a:t>
          </a:r>
        </a:p>
      </dsp:txBody>
      <dsp:txXfrm>
        <a:off x="971972" y="2500"/>
        <a:ext cx="1614256" cy="492151"/>
      </dsp:txXfrm>
    </dsp:sp>
    <dsp:sp modelId="{C20AB309-6444-4067-A7FC-7B1B678A2EEF}">
      <dsp:nvSpPr>
        <dsp:cNvPr id="0" name=""/>
        <dsp:cNvSpPr/>
      </dsp:nvSpPr>
      <dsp:spPr>
        <a:xfrm>
          <a:off x="971972" y="617689"/>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Knowledgebase</a:t>
          </a:r>
        </a:p>
      </dsp:txBody>
      <dsp:txXfrm>
        <a:off x="971972" y="617689"/>
        <a:ext cx="1614256" cy="492151"/>
      </dsp:txXfrm>
    </dsp:sp>
    <dsp:sp modelId="{BBCB232C-6647-4FB7-ACAE-1BF1E2007484}">
      <dsp:nvSpPr>
        <dsp:cNvPr id="0" name=""/>
        <dsp:cNvSpPr/>
      </dsp:nvSpPr>
      <dsp:spPr>
        <a:xfrm>
          <a:off x="971972" y="1232879"/>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Work Management</a:t>
          </a:r>
        </a:p>
      </dsp:txBody>
      <dsp:txXfrm>
        <a:off x="971972" y="1232879"/>
        <a:ext cx="1614256" cy="492151"/>
      </dsp:txXfrm>
    </dsp:sp>
    <dsp:sp modelId="{3D70F0CD-305B-4AB5-AC83-703C4CC32444}">
      <dsp:nvSpPr>
        <dsp:cNvPr id="0" name=""/>
        <dsp:cNvSpPr/>
      </dsp:nvSpPr>
      <dsp:spPr>
        <a:xfrm>
          <a:off x="971972" y="1848068"/>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Op Planning and Selection</a:t>
          </a:r>
        </a:p>
      </dsp:txBody>
      <dsp:txXfrm>
        <a:off x="971972" y="1848068"/>
        <a:ext cx="1614256" cy="492151"/>
      </dsp:txXfrm>
    </dsp:sp>
    <dsp:sp modelId="{BA837B61-4811-4D37-93B4-D107D88D9E2E}">
      <dsp:nvSpPr>
        <dsp:cNvPr id="0" name=""/>
        <dsp:cNvSpPr/>
      </dsp:nvSpPr>
      <dsp:spPr>
        <a:xfrm>
          <a:off x="971972" y="2463257"/>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Operation Approvals</a:t>
          </a:r>
        </a:p>
      </dsp:txBody>
      <dsp:txXfrm>
        <a:off x="971972" y="2463257"/>
        <a:ext cx="1614256" cy="492151"/>
      </dsp:txXfrm>
    </dsp:sp>
    <dsp:sp modelId="{BEDA9D78-6B6A-4112-95AB-35B2ECA054B0}">
      <dsp:nvSpPr>
        <dsp:cNvPr id="0" name=""/>
        <dsp:cNvSpPr/>
      </dsp:nvSpPr>
      <dsp:spPr>
        <a:xfrm>
          <a:off x="971972" y="3078447"/>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Operational Documentation</a:t>
          </a:r>
        </a:p>
      </dsp:txBody>
      <dsp:txXfrm>
        <a:off x="971972" y="3078447"/>
        <a:ext cx="1614256" cy="492151"/>
      </dsp:txXfrm>
    </dsp:sp>
    <dsp:sp modelId="{61DAFE2E-C4BB-432F-A3C9-7CF8E7504F50}">
      <dsp:nvSpPr>
        <dsp:cNvPr id="0" name=""/>
        <dsp:cNvSpPr/>
      </dsp:nvSpPr>
      <dsp:spPr>
        <a:xfrm>
          <a:off x="971972" y="3693636"/>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Operation Reporting</a:t>
          </a:r>
        </a:p>
      </dsp:txBody>
      <dsp:txXfrm>
        <a:off x="971972" y="3693636"/>
        <a:ext cx="1614256" cy="492151"/>
      </dsp:txXfrm>
    </dsp:sp>
    <dsp:sp modelId="{AE311A5D-9680-46B7-90C5-E4B04628B215}">
      <dsp:nvSpPr>
        <dsp:cNvPr id="0" name=""/>
        <dsp:cNvSpPr/>
      </dsp:nvSpPr>
      <dsp:spPr>
        <a:xfrm>
          <a:off x="971972" y="4308825"/>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Configuration Management</a:t>
          </a:r>
        </a:p>
      </dsp:txBody>
      <dsp:txXfrm>
        <a:off x="971972" y="4308825"/>
        <a:ext cx="1614256" cy="492151"/>
      </dsp:txXfrm>
    </dsp:sp>
    <dsp:sp modelId="{E155096D-B560-4CA0-BFB3-539300EFB475}">
      <dsp:nvSpPr>
        <dsp:cNvPr id="0" name=""/>
        <dsp:cNvSpPr/>
      </dsp:nvSpPr>
      <dsp:spPr>
        <a:xfrm>
          <a:off x="971972" y="4924015"/>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Resource Management</a:t>
          </a:r>
        </a:p>
      </dsp:txBody>
      <dsp:txXfrm>
        <a:off x="971972" y="4924015"/>
        <a:ext cx="1614256" cy="49215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F028F-41B8-47D0-B11F-14AE59403CEE}">
      <dsp:nvSpPr>
        <dsp:cNvPr id="0" name=""/>
        <dsp:cNvSpPr/>
      </dsp:nvSpPr>
      <dsp:spPr>
        <a:xfrm>
          <a:off x="556874" y="2709333"/>
          <a:ext cx="364073" cy="1387475"/>
        </a:xfrm>
        <a:custGeom>
          <a:avLst/>
          <a:gdLst/>
          <a:ahLst/>
          <a:cxnLst/>
          <a:rect l="0" t="0" r="0" b="0"/>
          <a:pathLst>
            <a:path>
              <a:moveTo>
                <a:pt x="0" y="0"/>
              </a:moveTo>
              <a:lnTo>
                <a:pt x="182036" y="0"/>
              </a:lnTo>
              <a:lnTo>
                <a:pt x="182036" y="1387475"/>
              </a:lnTo>
              <a:lnTo>
                <a:pt x="364073" y="1387475"/>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3050" y="3367209"/>
        <a:ext cx="71722" cy="71722"/>
      </dsp:txXfrm>
    </dsp:sp>
    <dsp:sp modelId="{44D45CCB-7EEB-45F8-8B5D-67D509F9BF5C}">
      <dsp:nvSpPr>
        <dsp:cNvPr id="0" name=""/>
        <dsp:cNvSpPr/>
      </dsp:nvSpPr>
      <dsp:spPr>
        <a:xfrm>
          <a:off x="556874" y="2709333"/>
          <a:ext cx="364073" cy="693737"/>
        </a:xfrm>
        <a:custGeom>
          <a:avLst/>
          <a:gdLst/>
          <a:ahLst/>
          <a:cxnLst/>
          <a:rect l="0" t="0" r="0" b="0"/>
          <a:pathLst>
            <a:path>
              <a:moveTo>
                <a:pt x="0" y="0"/>
              </a:moveTo>
              <a:lnTo>
                <a:pt x="182036" y="0"/>
              </a:lnTo>
              <a:lnTo>
                <a:pt x="182036" y="693737"/>
              </a:lnTo>
              <a:lnTo>
                <a:pt x="364073" y="693737"/>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3036615"/>
        <a:ext cx="39173" cy="39173"/>
      </dsp:txXfrm>
    </dsp:sp>
    <dsp:sp modelId="{3730DDB6-B70F-49C0-9864-90E85B28F869}">
      <dsp:nvSpPr>
        <dsp:cNvPr id="0" name=""/>
        <dsp:cNvSpPr/>
      </dsp:nvSpPr>
      <dsp:spPr>
        <a:xfrm>
          <a:off x="556874" y="2663613"/>
          <a:ext cx="364073" cy="91440"/>
        </a:xfrm>
        <a:custGeom>
          <a:avLst/>
          <a:gdLst/>
          <a:ahLst/>
          <a:cxnLst/>
          <a:rect l="0" t="0" r="0" b="0"/>
          <a:pathLst>
            <a:path>
              <a:moveTo>
                <a:pt x="0" y="45720"/>
              </a:moveTo>
              <a:lnTo>
                <a:pt x="364073" y="4572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9809" y="2700231"/>
        <a:ext cx="18203" cy="18203"/>
      </dsp:txXfrm>
    </dsp:sp>
    <dsp:sp modelId="{84E39F58-76F2-4D16-92A4-8FA83CC9DAE2}">
      <dsp:nvSpPr>
        <dsp:cNvPr id="0" name=""/>
        <dsp:cNvSpPr/>
      </dsp:nvSpPr>
      <dsp:spPr>
        <a:xfrm>
          <a:off x="556874" y="2015595"/>
          <a:ext cx="364073" cy="693737"/>
        </a:xfrm>
        <a:custGeom>
          <a:avLst/>
          <a:gdLst/>
          <a:ahLst/>
          <a:cxnLst/>
          <a:rect l="0" t="0" r="0" b="0"/>
          <a:pathLst>
            <a:path>
              <a:moveTo>
                <a:pt x="0" y="693737"/>
              </a:moveTo>
              <a:lnTo>
                <a:pt x="182036" y="693737"/>
              </a:lnTo>
              <a:lnTo>
                <a:pt x="182036" y="0"/>
              </a:lnTo>
              <a:lnTo>
                <a:pt x="364073"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2342878"/>
        <a:ext cx="39173" cy="39173"/>
      </dsp:txXfrm>
    </dsp:sp>
    <dsp:sp modelId="{102A4011-6E1C-461B-A380-D53864EEF554}">
      <dsp:nvSpPr>
        <dsp:cNvPr id="0" name=""/>
        <dsp:cNvSpPr/>
      </dsp:nvSpPr>
      <dsp:spPr>
        <a:xfrm>
          <a:off x="556874" y="1321858"/>
          <a:ext cx="364073" cy="1387475"/>
        </a:xfrm>
        <a:custGeom>
          <a:avLst/>
          <a:gdLst/>
          <a:ahLst/>
          <a:cxnLst/>
          <a:rect l="0" t="0" r="0" b="0"/>
          <a:pathLst>
            <a:path>
              <a:moveTo>
                <a:pt x="0" y="1387475"/>
              </a:moveTo>
              <a:lnTo>
                <a:pt x="182036" y="1387475"/>
              </a:lnTo>
              <a:lnTo>
                <a:pt x="182036" y="0"/>
              </a:lnTo>
              <a:lnTo>
                <a:pt x="364073"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3050" y="1979734"/>
        <a:ext cx="71722" cy="71722"/>
      </dsp:txXfrm>
    </dsp:sp>
    <dsp:sp modelId="{8B0512B8-4031-4C4E-A887-5A583266D1A7}">
      <dsp:nvSpPr>
        <dsp:cNvPr id="0" name=""/>
        <dsp:cNvSpPr/>
      </dsp:nvSpPr>
      <dsp:spPr>
        <a:xfrm rot="16200000">
          <a:off x="-1181120" y="2431838"/>
          <a:ext cx="2921000" cy="554990"/>
        </a:xfrm>
        <a:prstGeom prst="rect">
          <a:avLst/>
        </a:prstGeom>
        <a:solidFill>
          <a:schemeClr val="accent3">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a:t>People</a:t>
          </a:r>
        </a:p>
      </dsp:txBody>
      <dsp:txXfrm>
        <a:off x="-1181120" y="2431838"/>
        <a:ext cx="2921000" cy="554990"/>
      </dsp:txXfrm>
    </dsp:sp>
    <dsp:sp modelId="{C20AB309-6444-4067-A7FC-7B1B678A2EEF}">
      <dsp:nvSpPr>
        <dsp:cNvPr id="0" name=""/>
        <dsp:cNvSpPr/>
      </dsp:nvSpPr>
      <dsp:spPr>
        <a:xfrm>
          <a:off x="920948" y="1044363"/>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Relationship with Key Partners (7 Subjects)</a:t>
          </a:r>
        </a:p>
      </dsp:txBody>
      <dsp:txXfrm>
        <a:off x="920948" y="1044363"/>
        <a:ext cx="1820367" cy="554990"/>
      </dsp:txXfrm>
    </dsp:sp>
    <dsp:sp modelId="{E155096D-B560-4CA0-BFB3-539300EFB475}">
      <dsp:nvSpPr>
        <dsp:cNvPr id="0" name=""/>
        <dsp:cNvSpPr/>
      </dsp:nvSpPr>
      <dsp:spPr>
        <a:xfrm>
          <a:off x="920948" y="1738100"/>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Knowledge of Business and Tech Environment</a:t>
          </a:r>
        </a:p>
      </dsp:txBody>
      <dsp:txXfrm>
        <a:off x="920948" y="1738100"/>
        <a:ext cx="1820367" cy="554990"/>
      </dsp:txXfrm>
    </dsp:sp>
    <dsp:sp modelId="{08E494BF-9C2C-409B-8091-822EBB4E14C6}">
      <dsp:nvSpPr>
        <dsp:cNvPr id="0" name=""/>
        <dsp:cNvSpPr/>
      </dsp:nvSpPr>
      <dsp:spPr>
        <a:xfrm>
          <a:off x="920948" y="2431838"/>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Operational Capability</a:t>
          </a:r>
        </a:p>
      </dsp:txBody>
      <dsp:txXfrm>
        <a:off x="920948" y="2431838"/>
        <a:ext cx="1820367" cy="554990"/>
      </dsp:txXfrm>
    </dsp:sp>
    <dsp:sp modelId="{FE2AC4D8-6AD0-47FB-8E62-492362AED04E}">
      <dsp:nvSpPr>
        <dsp:cNvPr id="0" name=""/>
        <dsp:cNvSpPr/>
      </dsp:nvSpPr>
      <dsp:spPr>
        <a:xfrm>
          <a:off x="920948" y="3125576"/>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Development Capability</a:t>
          </a:r>
        </a:p>
      </dsp:txBody>
      <dsp:txXfrm>
        <a:off x="920948" y="3125576"/>
        <a:ext cx="1820367" cy="554990"/>
      </dsp:txXfrm>
    </dsp:sp>
    <dsp:sp modelId="{8EABB008-99F3-45DC-96A7-E63CAA58A2CE}">
      <dsp:nvSpPr>
        <dsp:cNvPr id="0" name=""/>
        <dsp:cNvSpPr/>
      </dsp:nvSpPr>
      <dsp:spPr>
        <a:xfrm>
          <a:off x="920948" y="3819313"/>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Training and Skill Development</a:t>
          </a:r>
        </a:p>
      </dsp:txBody>
      <dsp:txXfrm>
        <a:off x="920948" y="3819313"/>
        <a:ext cx="1820367" cy="55499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45CCB-7EEB-45F8-8B5D-67D509F9BF5C}">
      <dsp:nvSpPr>
        <dsp:cNvPr id="0" name=""/>
        <dsp:cNvSpPr/>
      </dsp:nvSpPr>
      <dsp:spPr>
        <a:xfrm>
          <a:off x="556874" y="2709333"/>
          <a:ext cx="364073" cy="1040606"/>
        </a:xfrm>
        <a:custGeom>
          <a:avLst/>
          <a:gdLst/>
          <a:ahLst/>
          <a:cxnLst/>
          <a:rect l="0" t="0" r="0" b="0"/>
          <a:pathLst>
            <a:path>
              <a:moveTo>
                <a:pt x="0" y="0"/>
              </a:moveTo>
              <a:lnTo>
                <a:pt x="182036" y="0"/>
              </a:lnTo>
              <a:lnTo>
                <a:pt x="182036" y="1040606"/>
              </a:lnTo>
              <a:lnTo>
                <a:pt x="364073" y="1040606"/>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1349" y="3202075"/>
        <a:ext cx="55122" cy="55122"/>
      </dsp:txXfrm>
    </dsp:sp>
    <dsp:sp modelId="{3730DDB6-B70F-49C0-9864-90E85B28F869}">
      <dsp:nvSpPr>
        <dsp:cNvPr id="0" name=""/>
        <dsp:cNvSpPr/>
      </dsp:nvSpPr>
      <dsp:spPr>
        <a:xfrm>
          <a:off x="556874" y="2709333"/>
          <a:ext cx="364073" cy="346868"/>
        </a:xfrm>
        <a:custGeom>
          <a:avLst/>
          <a:gdLst/>
          <a:ahLst/>
          <a:cxnLst/>
          <a:rect l="0" t="0" r="0" b="0"/>
          <a:pathLst>
            <a:path>
              <a:moveTo>
                <a:pt x="0" y="0"/>
              </a:moveTo>
              <a:lnTo>
                <a:pt x="182036" y="0"/>
              </a:lnTo>
              <a:lnTo>
                <a:pt x="182036" y="346868"/>
              </a:lnTo>
              <a:lnTo>
                <a:pt x="364073" y="346868"/>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6339" y="2870196"/>
        <a:ext cx="25142" cy="25142"/>
      </dsp:txXfrm>
    </dsp:sp>
    <dsp:sp modelId="{84E39F58-76F2-4D16-92A4-8FA83CC9DAE2}">
      <dsp:nvSpPr>
        <dsp:cNvPr id="0" name=""/>
        <dsp:cNvSpPr/>
      </dsp:nvSpPr>
      <dsp:spPr>
        <a:xfrm>
          <a:off x="556874" y="2362464"/>
          <a:ext cx="364073" cy="346868"/>
        </a:xfrm>
        <a:custGeom>
          <a:avLst/>
          <a:gdLst/>
          <a:ahLst/>
          <a:cxnLst/>
          <a:rect l="0" t="0" r="0" b="0"/>
          <a:pathLst>
            <a:path>
              <a:moveTo>
                <a:pt x="0" y="346868"/>
              </a:moveTo>
              <a:lnTo>
                <a:pt x="182036" y="346868"/>
              </a:lnTo>
              <a:lnTo>
                <a:pt x="182036" y="0"/>
              </a:lnTo>
              <a:lnTo>
                <a:pt x="364073"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6339" y="2523327"/>
        <a:ext cx="25142" cy="25142"/>
      </dsp:txXfrm>
    </dsp:sp>
    <dsp:sp modelId="{102A4011-6E1C-461B-A380-D53864EEF554}">
      <dsp:nvSpPr>
        <dsp:cNvPr id="0" name=""/>
        <dsp:cNvSpPr/>
      </dsp:nvSpPr>
      <dsp:spPr>
        <a:xfrm>
          <a:off x="556874" y="1668727"/>
          <a:ext cx="364073" cy="1040606"/>
        </a:xfrm>
        <a:custGeom>
          <a:avLst/>
          <a:gdLst/>
          <a:ahLst/>
          <a:cxnLst/>
          <a:rect l="0" t="0" r="0" b="0"/>
          <a:pathLst>
            <a:path>
              <a:moveTo>
                <a:pt x="0" y="1040606"/>
              </a:moveTo>
              <a:lnTo>
                <a:pt x="182036" y="1040606"/>
              </a:lnTo>
              <a:lnTo>
                <a:pt x="182036" y="0"/>
              </a:lnTo>
              <a:lnTo>
                <a:pt x="364073"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1349" y="2161468"/>
        <a:ext cx="55122" cy="55122"/>
      </dsp:txXfrm>
    </dsp:sp>
    <dsp:sp modelId="{8B0512B8-4031-4C4E-A887-5A583266D1A7}">
      <dsp:nvSpPr>
        <dsp:cNvPr id="0" name=""/>
        <dsp:cNvSpPr/>
      </dsp:nvSpPr>
      <dsp:spPr>
        <a:xfrm rot="16200000">
          <a:off x="-1181120" y="2431838"/>
          <a:ext cx="2921000" cy="554990"/>
        </a:xfrm>
        <a:prstGeom prst="rect">
          <a:avLst/>
        </a:prstGeom>
        <a:solidFill>
          <a:schemeClr val="accent3">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a:t>Program</a:t>
          </a:r>
        </a:p>
      </dsp:txBody>
      <dsp:txXfrm>
        <a:off x="-1181120" y="2431838"/>
        <a:ext cx="2921000" cy="554990"/>
      </dsp:txXfrm>
    </dsp:sp>
    <dsp:sp modelId="{C20AB309-6444-4067-A7FC-7B1B678A2EEF}">
      <dsp:nvSpPr>
        <dsp:cNvPr id="0" name=""/>
        <dsp:cNvSpPr/>
      </dsp:nvSpPr>
      <dsp:spPr>
        <a:xfrm>
          <a:off x="920948" y="1391232"/>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Red Team Product Lines</a:t>
          </a:r>
        </a:p>
      </dsp:txBody>
      <dsp:txXfrm>
        <a:off x="920948" y="1391232"/>
        <a:ext cx="1820367" cy="554990"/>
      </dsp:txXfrm>
    </dsp:sp>
    <dsp:sp modelId="{E155096D-B560-4CA0-BFB3-539300EFB475}">
      <dsp:nvSpPr>
        <dsp:cNvPr id="0" name=""/>
        <dsp:cNvSpPr/>
      </dsp:nvSpPr>
      <dsp:spPr>
        <a:xfrm>
          <a:off x="920948" y="2084969"/>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Strategy</a:t>
          </a:r>
        </a:p>
      </dsp:txBody>
      <dsp:txXfrm>
        <a:off x="920948" y="2084969"/>
        <a:ext cx="1820367" cy="554990"/>
      </dsp:txXfrm>
    </dsp:sp>
    <dsp:sp modelId="{08E494BF-9C2C-409B-8091-822EBB4E14C6}">
      <dsp:nvSpPr>
        <dsp:cNvPr id="0" name=""/>
        <dsp:cNvSpPr/>
      </dsp:nvSpPr>
      <dsp:spPr>
        <a:xfrm>
          <a:off x="920948" y="2778707"/>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Metrics</a:t>
          </a:r>
        </a:p>
      </dsp:txBody>
      <dsp:txXfrm>
        <a:off x="920948" y="2778707"/>
        <a:ext cx="1820367" cy="554990"/>
      </dsp:txXfrm>
    </dsp:sp>
    <dsp:sp modelId="{FE2AC4D8-6AD0-47FB-8E62-492362AED04E}">
      <dsp:nvSpPr>
        <dsp:cNvPr id="0" name=""/>
        <dsp:cNvSpPr/>
      </dsp:nvSpPr>
      <dsp:spPr>
        <a:xfrm>
          <a:off x="920948" y="3472444"/>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Knowledge Sharing</a:t>
          </a:r>
        </a:p>
      </dsp:txBody>
      <dsp:txXfrm>
        <a:off x="920948" y="3472444"/>
        <a:ext cx="1820367" cy="55499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F5AE7-3210-40C9-B046-3EE114013BA3}">
      <dsp:nvSpPr>
        <dsp:cNvPr id="0" name=""/>
        <dsp:cNvSpPr/>
      </dsp:nvSpPr>
      <dsp:spPr>
        <a:xfrm>
          <a:off x="556874" y="2709333"/>
          <a:ext cx="364073" cy="693737"/>
        </a:xfrm>
        <a:custGeom>
          <a:avLst/>
          <a:gdLst/>
          <a:ahLst/>
          <a:cxnLst/>
          <a:rect l="0" t="0" r="0" b="0"/>
          <a:pathLst>
            <a:path>
              <a:moveTo>
                <a:pt x="0" y="0"/>
              </a:moveTo>
              <a:lnTo>
                <a:pt x="182036" y="0"/>
              </a:lnTo>
              <a:lnTo>
                <a:pt x="182036" y="693737"/>
              </a:lnTo>
              <a:lnTo>
                <a:pt x="364073" y="693737"/>
              </a:lnTo>
            </a:path>
          </a:pathLst>
        </a:custGeom>
        <a:noFill/>
        <a:ln w="12700" cap="flat" cmpd="sng" algn="ctr">
          <a:solidFill>
            <a:schemeClr val="accent5">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3036615"/>
        <a:ext cx="39173" cy="39173"/>
      </dsp:txXfrm>
    </dsp:sp>
    <dsp:sp modelId="{102A4011-6E1C-461B-A380-D53864EEF554}">
      <dsp:nvSpPr>
        <dsp:cNvPr id="0" name=""/>
        <dsp:cNvSpPr/>
      </dsp:nvSpPr>
      <dsp:spPr>
        <a:xfrm>
          <a:off x="556874" y="2663613"/>
          <a:ext cx="364073" cy="91440"/>
        </a:xfrm>
        <a:custGeom>
          <a:avLst/>
          <a:gdLst/>
          <a:ahLst/>
          <a:cxnLst/>
          <a:rect l="0" t="0" r="0" b="0"/>
          <a:pathLst>
            <a:path>
              <a:moveTo>
                <a:pt x="0" y="45720"/>
              </a:moveTo>
              <a:lnTo>
                <a:pt x="364073" y="45720"/>
              </a:lnTo>
            </a:path>
          </a:pathLst>
        </a:custGeom>
        <a:noFill/>
        <a:ln w="12700" cap="flat" cmpd="sng" algn="ctr">
          <a:solidFill>
            <a:schemeClr val="accent5">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9809" y="2700231"/>
        <a:ext cx="18203" cy="18203"/>
      </dsp:txXfrm>
    </dsp:sp>
    <dsp:sp modelId="{079D317B-0542-4C91-B889-039FE5E73EDD}">
      <dsp:nvSpPr>
        <dsp:cNvPr id="0" name=""/>
        <dsp:cNvSpPr/>
      </dsp:nvSpPr>
      <dsp:spPr>
        <a:xfrm>
          <a:off x="556874" y="2015595"/>
          <a:ext cx="364073" cy="693737"/>
        </a:xfrm>
        <a:custGeom>
          <a:avLst/>
          <a:gdLst/>
          <a:ahLst/>
          <a:cxnLst/>
          <a:rect l="0" t="0" r="0" b="0"/>
          <a:pathLst>
            <a:path>
              <a:moveTo>
                <a:pt x="0" y="693737"/>
              </a:moveTo>
              <a:lnTo>
                <a:pt x="182036" y="693737"/>
              </a:lnTo>
              <a:lnTo>
                <a:pt x="182036" y="0"/>
              </a:lnTo>
              <a:lnTo>
                <a:pt x="364073" y="0"/>
              </a:lnTo>
            </a:path>
          </a:pathLst>
        </a:custGeom>
        <a:noFill/>
        <a:ln w="12700" cap="flat" cmpd="sng" algn="ctr">
          <a:solidFill>
            <a:schemeClr val="accent5">
              <a:tint val="99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2342878"/>
        <a:ext cx="39173" cy="39173"/>
      </dsp:txXfrm>
    </dsp:sp>
    <dsp:sp modelId="{8B0512B8-4031-4C4E-A887-5A583266D1A7}">
      <dsp:nvSpPr>
        <dsp:cNvPr id="0" name=""/>
        <dsp:cNvSpPr/>
      </dsp:nvSpPr>
      <dsp:spPr>
        <a:xfrm rot="16200000">
          <a:off x="-1181120" y="2431838"/>
          <a:ext cx="2921000" cy="554990"/>
        </a:xfrm>
        <a:prstGeom prst="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a:t>Technology</a:t>
          </a:r>
        </a:p>
      </dsp:txBody>
      <dsp:txXfrm>
        <a:off x="-1181120" y="2431838"/>
        <a:ext cx="2921000" cy="554990"/>
      </dsp:txXfrm>
    </dsp:sp>
    <dsp:sp modelId="{28966336-8C28-48D8-A314-47BCE12852D2}">
      <dsp:nvSpPr>
        <dsp:cNvPr id="0" name=""/>
        <dsp:cNvSpPr/>
      </dsp:nvSpPr>
      <dsp:spPr>
        <a:xfrm>
          <a:off x="920948" y="1738100"/>
          <a:ext cx="1820367" cy="554990"/>
        </a:xfrm>
        <a:prstGeom prst="rect">
          <a:avLst/>
        </a:prstGeom>
        <a:solidFill>
          <a:schemeClr val="accent5">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Tooling</a:t>
          </a:r>
        </a:p>
      </dsp:txBody>
      <dsp:txXfrm>
        <a:off x="920948" y="1738100"/>
        <a:ext cx="1820367" cy="554990"/>
      </dsp:txXfrm>
    </dsp:sp>
    <dsp:sp modelId="{C20AB309-6444-4067-A7FC-7B1B678A2EEF}">
      <dsp:nvSpPr>
        <dsp:cNvPr id="0" name=""/>
        <dsp:cNvSpPr/>
      </dsp:nvSpPr>
      <dsp:spPr>
        <a:xfrm>
          <a:off x="920948" y="2431838"/>
          <a:ext cx="1820367" cy="554990"/>
        </a:xfrm>
        <a:prstGeom prst="rect">
          <a:avLst/>
        </a:prstGeom>
        <a:solidFill>
          <a:schemeClr val="accent5">
            <a:tint val="99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Infrastructure</a:t>
          </a:r>
        </a:p>
      </dsp:txBody>
      <dsp:txXfrm>
        <a:off x="920948" y="2431838"/>
        <a:ext cx="1820367" cy="554990"/>
      </dsp:txXfrm>
    </dsp:sp>
    <dsp:sp modelId="{51DAEBE1-8F16-41D8-80B0-D4E6D666122F}">
      <dsp:nvSpPr>
        <dsp:cNvPr id="0" name=""/>
        <dsp:cNvSpPr/>
      </dsp:nvSpPr>
      <dsp:spPr>
        <a:xfrm>
          <a:off x="920948" y="3125576"/>
          <a:ext cx="1820367" cy="554990"/>
        </a:xfrm>
        <a:prstGeom prst="rect">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Test Environment</a:t>
          </a:r>
        </a:p>
      </dsp:txBody>
      <dsp:txXfrm>
        <a:off x="920948" y="3125576"/>
        <a:ext cx="1820367" cy="55499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E39F58-76F2-4D16-92A4-8FA83CC9DAE2}">
      <dsp:nvSpPr>
        <dsp:cNvPr id="0" name=""/>
        <dsp:cNvSpPr/>
      </dsp:nvSpPr>
      <dsp:spPr>
        <a:xfrm>
          <a:off x="649121" y="2709333"/>
          <a:ext cx="322851" cy="2460757"/>
        </a:xfrm>
        <a:custGeom>
          <a:avLst/>
          <a:gdLst/>
          <a:ahLst/>
          <a:cxnLst/>
          <a:rect l="0" t="0" r="0" b="0"/>
          <a:pathLst>
            <a:path>
              <a:moveTo>
                <a:pt x="0" y="0"/>
              </a:moveTo>
              <a:lnTo>
                <a:pt x="161425" y="0"/>
              </a:lnTo>
              <a:lnTo>
                <a:pt x="161425" y="2460757"/>
              </a:lnTo>
              <a:lnTo>
                <a:pt x="322851" y="2460757"/>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48501" y="3877666"/>
        <a:ext cx="124092" cy="124092"/>
      </dsp:txXfrm>
    </dsp:sp>
    <dsp:sp modelId="{9F8A8DAD-629C-4FCA-86B2-BFBA5FD10099}">
      <dsp:nvSpPr>
        <dsp:cNvPr id="0" name=""/>
        <dsp:cNvSpPr/>
      </dsp:nvSpPr>
      <dsp:spPr>
        <a:xfrm>
          <a:off x="649121" y="2709333"/>
          <a:ext cx="322851" cy="1845568"/>
        </a:xfrm>
        <a:custGeom>
          <a:avLst/>
          <a:gdLst/>
          <a:ahLst/>
          <a:cxnLst/>
          <a:rect l="0" t="0" r="0" b="0"/>
          <a:pathLst>
            <a:path>
              <a:moveTo>
                <a:pt x="0" y="0"/>
              </a:moveTo>
              <a:lnTo>
                <a:pt x="161425" y="0"/>
              </a:lnTo>
              <a:lnTo>
                <a:pt x="161425" y="1845568"/>
              </a:lnTo>
              <a:lnTo>
                <a:pt x="322851" y="1845568"/>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763707" y="3585277"/>
        <a:ext cx="93679" cy="93679"/>
      </dsp:txXfrm>
    </dsp:sp>
    <dsp:sp modelId="{C7945CA9-6D77-48EF-B1BE-98205D085168}">
      <dsp:nvSpPr>
        <dsp:cNvPr id="0" name=""/>
        <dsp:cNvSpPr/>
      </dsp:nvSpPr>
      <dsp:spPr>
        <a:xfrm>
          <a:off x="649121" y="2709333"/>
          <a:ext cx="322851" cy="1230378"/>
        </a:xfrm>
        <a:custGeom>
          <a:avLst/>
          <a:gdLst/>
          <a:ahLst/>
          <a:cxnLst/>
          <a:rect l="0" t="0" r="0" b="0"/>
          <a:pathLst>
            <a:path>
              <a:moveTo>
                <a:pt x="0" y="0"/>
              </a:moveTo>
              <a:lnTo>
                <a:pt x="161425" y="0"/>
              </a:lnTo>
              <a:lnTo>
                <a:pt x="161425" y="1230378"/>
              </a:lnTo>
              <a:lnTo>
                <a:pt x="322851" y="1230378"/>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746" y="3292722"/>
        <a:ext cx="63601" cy="63601"/>
      </dsp:txXfrm>
    </dsp:sp>
    <dsp:sp modelId="{FE6C0739-47F2-45D3-AD24-FB4F9A5F1015}">
      <dsp:nvSpPr>
        <dsp:cNvPr id="0" name=""/>
        <dsp:cNvSpPr/>
      </dsp:nvSpPr>
      <dsp:spPr>
        <a:xfrm>
          <a:off x="649121" y="2709333"/>
          <a:ext cx="322851" cy="615189"/>
        </a:xfrm>
        <a:custGeom>
          <a:avLst/>
          <a:gdLst/>
          <a:ahLst/>
          <a:cxnLst/>
          <a:rect l="0" t="0" r="0" b="0"/>
          <a:pathLst>
            <a:path>
              <a:moveTo>
                <a:pt x="0" y="0"/>
              </a:moveTo>
              <a:lnTo>
                <a:pt x="161425" y="0"/>
              </a:lnTo>
              <a:lnTo>
                <a:pt x="161425" y="615189"/>
              </a:lnTo>
              <a:lnTo>
                <a:pt x="322851" y="615189"/>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3178" y="2999559"/>
        <a:ext cx="34737" cy="34737"/>
      </dsp:txXfrm>
    </dsp:sp>
    <dsp:sp modelId="{688AC278-9F95-4E73-BCBA-1838E8CC0BE8}">
      <dsp:nvSpPr>
        <dsp:cNvPr id="0" name=""/>
        <dsp:cNvSpPr/>
      </dsp:nvSpPr>
      <dsp:spPr>
        <a:xfrm>
          <a:off x="649121" y="2663613"/>
          <a:ext cx="322851" cy="91440"/>
        </a:xfrm>
        <a:custGeom>
          <a:avLst/>
          <a:gdLst/>
          <a:ahLst/>
          <a:cxnLst/>
          <a:rect l="0" t="0" r="0" b="0"/>
          <a:pathLst>
            <a:path>
              <a:moveTo>
                <a:pt x="0" y="45720"/>
              </a:moveTo>
              <a:lnTo>
                <a:pt x="322851" y="4572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2476" y="2701262"/>
        <a:ext cx="16142" cy="16142"/>
      </dsp:txXfrm>
    </dsp:sp>
    <dsp:sp modelId="{0C6A5086-5C2E-47E1-9781-D1C2089BFBE7}">
      <dsp:nvSpPr>
        <dsp:cNvPr id="0" name=""/>
        <dsp:cNvSpPr/>
      </dsp:nvSpPr>
      <dsp:spPr>
        <a:xfrm>
          <a:off x="649121" y="2094144"/>
          <a:ext cx="322851" cy="615189"/>
        </a:xfrm>
        <a:custGeom>
          <a:avLst/>
          <a:gdLst/>
          <a:ahLst/>
          <a:cxnLst/>
          <a:rect l="0" t="0" r="0" b="0"/>
          <a:pathLst>
            <a:path>
              <a:moveTo>
                <a:pt x="0" y="615189"/>
              </a:moveTo>
              <a:lnTo>
                <a:pt x="161425" y="615189"/>
              </a:lnTo>
              <a:lnTo>
                <a:pt x="161425" y="0"/>
              </a:lnTo>
              <a:lnTo>
                <a:pt x="322851"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3178" y="2384369"/>
        <a:ext cx="34737" cy="34737"/>
      </dsp:txXfrm>
    </dsp:sp>
    <dsp:sp modelId="{BF20F1B3-AB63-49BE-9D00-6651A05BE83B}">
      <dsp:nvSpPr>
        <dsp:cNvPr id="0" name=""/>
        <dsp:cNvSpPr/>
      </dsp:nvSpPr>
      <dsp:spPr>
        <a:xfrm>
          <a:off x="649121" y="1478954"/>
          <a:ext cx="322851" cy="1230378"/>
        </a:xfrm>
        <a:custGeom>
          <a:avLst/>
          <a:gdLst/>
          <a:ahLst/>
          <a:cxnLst/>
          <a:rect l="0" t="0" r="0" b="0"/>
          <a:pathLst>
            <a:path>
              <a:moveTo>
                <a:pt x="0" y="1230378"/>
              </a:moveTo>
              <a:lnTo>
                <a:pt x="161425" y="1230378"/>
              </a:lnTo>
              <a:lnTo>
                <a:pt x="161425" y="0"/>
              </a:lnTo>
              <a:lnTo>
                <a:pt x="322851"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746" y="2062343"/>
        <a:ext cx="63601" cy="63601"/>
      </dsp:txXfrm>
    </dsp:sp>
    <dsp:sp modelId="{102A4011-6E1C-461B-A380-D53864EEF554}">
      <dsp:nvSpPr>
        <dsp:cNvPr id="0" name=""/>
        <dsp:cNvSpPr/>
      </dsp:nvSpPr>
      <dsp:spPr>
        <a:xfrm>
          <a:off x="649121" y="863765"/>
          <a:ext cx="322851" cy="1845568"/>
        </a:xfrm>
        <a:custGeom>
          <a:avLst/>
          <a:gdLst/>
          <a:ahLst/>
          <a:cxnLst/>
          <a:rect l="0" t="0" r="0" b="0"/>
          <a:pathLst>
            <a:path>
              <a:moveTo>
                <a:pt x="0" y="1845568"/>
              </a:moveTo>
              <a:lnTo>
                <a:pt x="161425" y="1845568"/>
              </a:lnTo>
              <a:lnTo>
                <a:pt x="161425" y="0"/>
              </a:lnTo>
              <a:lnTo>
                <a:pt x="322851"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763707" y="1739709"/>
        <a:ext cx="93679" cy="93679"/>
      </dsp:txXfrm>
    </dsp:sp>
    <dsp:sp modelId="{079D317B-0542-4C91-B889-039FE5E73EDD}">
      <dsp:nvSpPr>
        <dsp:cNvPr id="0" name=""/>
        <dsp:cNvSpPr/>
      </dsp:nvSpPr>
      <dsp:spPr>
        <a:xfrm>
          <a:off x="649121" y="248576"/>
          <a:ext cx="322851" cy="2460757"/>
        </a:xfrm>
        <a:custGeom>
          <a:avLst/>
          <a:gdLst/>
          <a:ahLst/>
          <a:cxnLst/>
          <a:rect l="0" t="0" r="0" b="0"/>
          <a:pathLst>
            <a:path>
              <a:moveTo>
                <a:pt x="0" y="2460757"/>
              </a:moveTo>
              <a:lnTo>
                <a:pt x="161425" y="2460757"/>
              </a:lnTo>
              <a:lnTo>
                <a:pt x="161425" y="0"/>
              </a:lnTo>
              <a:lnTo>
                <a:pt x="322851"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48501" y="1416908"/>
        <a:ext cx="124092" cy="124092"/>
      </dsp:txXfrm>
    </dsp:sp>
    <dsp:sp modelId="{8B0512B8-4031-4C4E-A887-5A583266D1A7}">
      <dsp:nvSpPr>
        <dsp:cNvPr id="0" name=""/>
        <dsp:cNvSpPr/>
      </dsp:nvSpPr>
      <dsp:spPr>
        <a:xfrm rot="16200000">
          <a:off x="-892089" y="2463257"/>
          <a:ext cx="2590270" cy="492151"/>
        </a:xfrm>
        <a:prstGeom prst="rect">
          <a:avLst/>
        </a:prstGeom>
        <a:solidFill>
          <a:schemeClr val="accent3">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a:t>Processes</a:t>
          </a:r>
        </a:p>
      </dsp:txBody>
      <dsp:txXfrm>
        <a:off x="-892089" y="2463257"/>
        <a:ext cx="2590270" cy="492151"/>
      </dsp:txXfrm>
    </dsp:sp>
    <dsp:sp modelId="{28966336-8C28-48D8-A314-47BCE12852D2}">
      <dsp:nvSpPr>
        <dsp:cNvPr id="0" name=""/>
        <dsp:cNvSpPr/>
      </dsp:nvSpPr>
      <dsp:spPr>
        <a:xfrm>
          <a:off x="971972" y="2500"/>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Continuous Improvement</a:t>
          </a:r>
        </a:p>
      </dsp:txBody>
      <dsp:txXfrm>
        <a:off x="971972" y="2500"/>
        <a:ext cx="1614256" cy="492151"/>
      </dsp:txXfrm>
    </dsp:sp>
    <dsp:sp modelId="{C20AB309-6444-4067-A7FC-7B1B678A2EEF}">
      <dsp:nvSpPr>
        <dsp:cNvPr id="0" name=""/>
        <dsp:cNvSpPr/>
      </dsp:nvSpPr>
      <dsp:spPr>
        <a:xfrm>
          <a:off x="971972" y="617689"/>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Knowledgebase</a:t>
          </a:r>
        </a:p>
      </dsp:txBody>
      <dsp:txXfrm>
        <a:off x="971972" y="617689"/>
        <a:ext cx="1614256" cy="492151"/>
      </dsp:txXfrm>
    </dsp:sp>
    <dsp:sp modelId="{BBCB232C-6647-4FB7-ACAE-1BF1E2007484}">
      <dsp:nvSpPr>
        <dsp:cNvPr id="0" name=""/>
        <dsp:cNvSpPr/>
      </dsp:nvSpPr>
      <dsp:spPr>
        <a:xfrm>
          <a:off x="971972" y="1232879"/>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Work Management</a:t>
          </a:r>
        </a:p>
      </dsp:txBody>
      <dsp:txXfrm>
        <a:off x="971972" y="1232879"/>
        <a:ext cx="1614256" cy="492151"/>
      </dsp:txXfrm>
    </dsp:sp>
    <dsp:sp modelId="{3D70F0CD-305B-4AB5-AC83-703C4CC32444}">
      <dsp:nvSpPr>
        <dsp:cNvPr id="0" name=""/>
        <dsp:cNvSpPr/>
      </dsp:nvSpPr>
      <dsp:spPr>
        <a:xfrm>
          <a:off x="971972" y="1848068"/>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Op Planning and Selection</a:t>
          </a:r>
        </a:p>
      </dsp:txBody>
      <dsp:txXfrm>
        <a:off x="971972" y="1848068"/>
        <a:ext cx="1614256" cy="492151"/>
      </dsp:txXfrm>
    </dsp:sp>
    <dsp:sp modelId="{BA837B61-4811-4D37-93B4-D107D88D9E2E}">
      <dsp:nvSpPr>
        <dsp:cNvPr id="0" name=""/>
        <dsp:cNvSpPr/>
      </dsp:nvSpPr>
      <dsp:spPr>
        <a:xfrm>
          <a:off x="971972" y="2463257"/>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Operation Approvals</a:t>
          </a:r>
        </a:p>
      </dsp:txBody>
      <dsp:txXfrm>
        <a:off x="971972" y="2463257"/>
        <a:ext cx="1614256" cy="492151"/>
      </dsp:txXfrm>
    </dsp:sp>
    <dsp:sp modelId="{BEDA9D78-6B6A-4112-95AB-35B2ECA054B0}">
      <dsp:nvSpPr>
        <dsp:cNvPr id="0" name=""/>
        <dsp:cNvSpPr/>
      </dsp:nvSpPr>
      <dsp:spPr>
        <a:xfrm>
          <a:off x="971972" y="3078447"/>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Operational Documentation</a:t>
          </a:r>
        </a:p>
      </dsp:txBody>
      <dsp:txXfrm>
        <a:off x="971972" y="3078447"/>
        <a:ext cx="1614256" cy="492151"/>
      </dsp:txXfrm>
    </dsp:sp>
    <dsp:sp modelId="{61DAFE2E-C4BB-432F-A3C9-7CF8E7504F50}">
      <dsp:nvSpPr>
        <dsp:cNvPr id="0" name=""/>
        <dsp:cNvSpPr/>
      </dsp:nvSpPr>
      <dsp:spPr>
        <a:xfrm>
          <a:off x="971972" y="3693636"/>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Operation Reporting</a:t>
          </a:r>
        </a:p>
      </dsp:txBody>
      <dsp:txXfrm>
        <a:off x="971972" y="3693636"/>
        <a:ext cx="1614256" cy="492151"/>
      </dsp:txXfrm>
    </dsp:sp>
    <dsp:sp modelId="{AE311A5D-9680-46B7-90C5-E4B04628B215}">
      <dsp:nvSpPr>
        <dsp:cNvPr id="0" name=""/>
        <dsp:cNvSpPr/>
      </dsp:nvSpPr>
      <dsp:spPr>
        <a:xfrm>
          <a:off x="971972" y="4308825"/>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Configuration Management</a:t>
          </a:r>
        </a:p>
      </dsp:txBody>
      <dsp:txXfrm>
        <a:off x="971972" y="4308825"/>
        <a:ext cx="1614256" cy="492151"/>
      </dsp:txXfrm>
    </dsp:sp>
    <dsp:sp modelId="{E155096D-B560-4CA0-BFB3-539300EFB475}">
      <dsp:nvSpPr>
        <dsp:cNvPr id="0" name=""/>
        <dsp:cNvSpPr/>
      </dsp:nvSpPr>
      <dsp:spPr>
        <a:xfrm>
          <a:off x="971972" y="4924015"/>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Resource Management</a:t>
          </a:r>
        </a:p>
      </dsp:txBody>
      <dsp:txXfrm>
        <a:off x="971972" y="4924015"/>
        <a:ext cx="1614256" cy="49215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F5AE7-3210-40C9-B046-3EE114013BA3}">
      <dsp:nvSpPr>
        <dsp:cNvPr id="0" name=""/>
        <dsp:cNvSpPr/>
      </dsp:nvSpPr>
      <dsp:spPr>
        <a:xfrm>
          <a:off x="556874" y="2709333"/>
          <a:ext cx="364073" cy="693737"/>
        </a:xfrm>
        <a:custGeom>
          <a:avLst/>
          <a:gdLst/>
          <a:ahLst/>
          <a:cxnLst/>
          <a:rect l="0" t="0" r="0" b="0"/>
          <a:pathLst>
            <a:path>
              <a:moveTo>
                <a:pt x="0" y="0"/>
              </a:moveTo>
              <a:lnTo>
                <a:pt x="182036" y="0"/>
              </a:lnTo>
              <a:lnTo>
                <a:pt x="182036" y="693737"/>
              </a:lnTo>
              <a:lnTo>
                <a:pt x="364073" y="693737"/>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3036615"/>
        <a:ext cx="39173" cy="39173"/>
      </dsp:txXfrm>
    </dsp:sp>
    <dsp:sp modelId="{102A4011-6E1C-461B-A380-D53864EEF554}">
      <dsp:nvSpPr>
        <dsp:cNvPr id="0" name=""/>
        <dsp:cNvSpPr/>
      </dsp:nvSpPr>
      <dsp:spPr>
        <a:xfrm>
          <a:off x="556874" y="2663613"/>
          <a:ext cx="364073" cy="91440"/>
        </a:xfrm>
        <a:custGeom>
          <a:avLst/>
          <a:gdLst/>
          <a:ahLst/>
          <a:cxnLst/>
          <a:rect l="0" t="0" r="0" b="0"/>
          <a:pathLst>
            <a:path>
              <a:moveTo>
                <a:pt x="0" y="45720"/>
              </a:moveTo>
              <a:lnTo>
                <a:pt x="364073" y="4572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9809" y="2700231"/>
        <a:ext cx="18203" cy="18203"/>
      </dsp:txXfrm>
    </dsp:sp>
    <dsp:sp modelId="{079D317B-0542-4C91-B889-039FE5E73EDD}">
      <dsp:nvSpPr>
        <dsp:cNvPr id="0" name=""/>
        <dsp:cNvSpPr/>
      </dsp:nvSpPr>
      <dsp:spPr>
        <a:xfrm>
          <a:off x="556874" y="2015595"/>
          <a:ext cx="364073" cy="693737"/>
        </a:xfrm>
        <a:custGeom>
          <a:avLst/>
          <a:gdLst/>
          <a:ahLst/>
          <a:cxnLst/>
          <a:rect l="0" t="0" r="0" b="0"/>
          <a:pathLst>
            <a:path>
              <a:moveTo>
                <a:pt x="0" y="693737"/>
              </a:moveTo>
              <a:lnTo>
                <a:pt x="182036" y="693737"/>
              </a:lnTo>
              <a:lnTo>
                <a:pt x="182036" y="0"/>
              </a:lnTo>
              <a:lnTo>
                <a:pt x="364073"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2342878"/>
        <a:ext cx="39173" cy="39173"/>
      </dsp:txXfrm>
    </dsp:sp>
    <dsp:sp modelId="{8B0512B8-4031-4C4E-A887-5A583266D1A7}">
      <dsp:nvSpPr>
        <dsp:cNvPr id="0" name=""/>
        <dsp:cNvSpPr/>
      </dsp:nvSpPr>
      <dsp:spPr>
        <a:xfrm rot="16200000">
          <a:off x="-1181120" y="2431838"/>
          <a:ext cx="2921000" cy="554990"/>
        </a:xfrm>
        <a:prstGeom prst="rect">
          <a:avLst/>
        </a:prstGeom>
        <a:solidFill>
          <a:schemeClr val="accent3">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a:t>Technology</a:t>
          </a:r>
        </a:p>
      </dsp:txBody>
      <dsp:txXfrm>
        <a:off x="-1181120" y="2431838"/>
        <a:ext cx="2921000" cy="554990"/>
      </dsp:txXfrm>
    </dsp:sp>
    <dsp:sp modelId="{28966336-8C28-48D8-A314-47BCE12852D2}">
      <dsp:nvSpPr>
        <dsp:cNvPr id="0" name=""/>
        <dsp:cNvSpPr/>
      </dsp:nvSpPr>
      <dsp:spPr>
        <a:xfrm>
          <a:off x="920948" y="1738100"/>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Tooling</a:t>
          </a:r>
        </a:p>
      </dsp:txBody>
      <dsp:txXfrm>
        <a:off x="920948" y="1738100"/>
        <a:ext cx="1820367" cy="554990"/>
      </dsp:txXfrm>
    </dsp:sp>
    <dsp:sp modelId="{C20AB309-6444-4067-A7FC-7B1B678A2EEF}">
      <dsp:nvSpPr>
        <dsp:cNvPr id="0" name=""/>
        <dsp:cNvSpPr/>
      </dsp:nvSpPr>
      <dsp:spPr>
        <a:xfrm>
          <a:off x="920948" y="2431838"/>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Infrastructure</a:t>
          </a:r>
        </a:p>
      </dsp:txBody>
      <dsp:txXfrm>
        <a:off x="920948" y="2431838"/>
        <a:ext cx="1820367" cy="554990"/>
      </dsp:txXfrm>
    </dsp:sp>
    <dsp:sp modelId="{51DAEBE1-8F16-41D8-80B0-D4E6D666122F}">
      <dsp:nvSpPr>
        <dsp:cNvPr id="0" name=""/>
        <dsp:cNvSpPr/>
      </dsp:nvSpPr>
      <dsp:spPr>
        <a:xfrm>
          <a:off x="920948" y="3125576"/>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Test Environment</a:t>
          </a:r>
        </a:p>
      </dsp:txBody>
      <dsp:txXfrm>
        <a:off x="920948" y="3125576"/>
        <a:ext cx="1820367" cy="55499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45CCB-7EEB-45F8-8B5D-67D509F9BF5C}">
      <dsp:nvSpPr>
        <dsp:cNvPr id="0" name=""/>
        <dsp:cNvSpPr/>
      </dsp:nvSpPr>
      <dsp:spPr>
        <a:xfrm>
          <a:off x="556874" y="2709333"/>
          <a:ext cx="364073" cy="1040606"/>
        </a:xfrm>
        <a:custGeom>
          <a:avLst/>
          <a:gdLst/>
          <a:ahLst/>
          <a:cxnLst/>
          <a:rect l="0" t="0" r="0" b="0"/>
          <a:pathLst>
            <a:path>
              <a:moveTo>
                <a:pt x="0" y="0"/>
              </a:moveTo>
              <a:lnTo>
                <a:pt x="182036" y="0"/>
              </a:lnTo>
              <a:lnTo>
                <a:pt x="182036" y="1040606"/>
              </a:lnTo>
              <a:lnTo>
                <a:pt x="364073" y="1040606"/>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1349" y="3202075"/>
        <a:ext cx="55122" cy="55122"/>
      </dsp:txXfrm>
    </dsp:sp>
    <dsp:sp modelId="{3730DDB6-B70F-49C0-9864-90E85B28F869}">
      <dsp:nvSpPr>
        <dsp:cNvPr id="0" name=""/>
        <dsp:cNvSpPr/>
      </dsp:nvSpPr>
      <dsp:spPr>
        <a:xfrm>
          <a:off x="556874" y="2709333"/>
          <a:ext cx="364073" cy="346868"/>
        </a:xfrm>
        <a:custGeom>
          <a:avLst/>
          <a:gdLst/>
          <a:ahLst/>
          <a:cxnLst/>
          <a:rect l="0" t="0" r="0" b="0"/>
          <a:pathLst>
            <a:path>
              <a:moveTo>
                <a:pt x="0" y="0"/>
              </a:moveTo>
              <a:lnTo>
                <a:pt x="182036" y="0"/>
              </a:lnTo>
              <a:lnTo>
                <a:pt x="182036" y="346868"/>
              </a:lnTo>
              <a:lnTo>
                <a:pt x="364073" y="346868"/>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6339" y="2870196"/>
        <a:ext cx="25142" cy="25142"/>
      </dsp:txXfrm>
    </dsp:sp>
    <dsp:sp modelId="{84E39F58-76F2-4D16-92A4-8FA83CC9DAE2}">
      <dsp:nvSpPr>
        <dsp:cNvPr id="0" name=""/>
        <dsp:cNvSpPr/>
      </dsp:nvSpPr>
      <dsp:spPr>
        <a:xfrm>
          <a:off x="556874" y="2362464"/>
          <a:ext cx="364073" cy="346868"/>
        </a:xfrm>
        <a:custGeom>
          <a:avLst/>
          <a:gdLst/>
          <a:ahLst/>
          <a:cxnLst/>
          <a:rect l="0" t="0" r="0" b="0"/>
          <a:pathLst>
            <a:path>
              <a:moveTo>
                <a:pt x="0" y="346868"/>
              </a:moveTo>
              <a:lnTo>
                <a:pt x="182036" y="346868"/>
              </a:lnTo>
              <a:lnTo>
                <a:pt x="182036" y="0"/>
              </a:lnTo>
              <a:lnTo>
                <a:pt x="364073"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6339" y="2523327"/>
        <a:ext cx="25142" cy="25142"/>
      </dsp:txXfrm>
    </dsp:sp>
    <dsp:sp modelId="{102A4011-6E1C-461B-A380-D53864EEF554}">
      <dsp:nvSpPr>
        <dsp:cNvPr id="0" name=""/>
        <dsp:cNvSpPr/>
      </dsp:nvSpPr>
      <dsp:spPr>
        <a:xfrm>
          <a:off x="556874" y="1668727"/>
          <a:ext cx="364073" cy="1040606"/>
        </a:xfrm>
        <a:custGeom>
          <a:avLst/>
          <a:gdLst/>
          <a:ahLst/>
          <a:cxnLst/>
          <a:rect l="0" t="0" r="0" b="0"/>
          <a:pathLst>
            <a:path>
              <a:moveTo>
                <a:pt x="0" y="1040606"/>
              </a:moveTo>
              <a:lnTo>
                <a:pt x="182036" y="1040606"/>
              </a:lnTo>
              <a:lnTo>
                <a:pt x="182036" y="0"/>
              </a:lnTo>
              <a:lnTo>
                <a:pt x="364073"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1349" y="2161468"/>
        <a:ext cx="55122" cy="55122"/>
      </dsp:txXfrm>
    </dsp:sp>
    <dsp:sp modelId="{8B0512B8-4031-4C4E-A887-5A583266D1A7}">
      <dsp:nvSpPr>
        <dsp:cNvPr id="0" name=""/>
        <dsp:cNvSpPr/>
      </dsp:nvSpPr>
      <dsp:spPr>
        <a:xfrm rot="16200000">
          <a:off x="-1181120" y="2431838"/>
          <a:ext cx="2921000" cy="554990"/>
        </a:xfrm>
        <a:prstGeom prst="rect">
          <a:avLst/>
        </a:prstGeom>
        <a:solidFill>
          <a:schemeClr val="accent3">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a:t>Program</a:t>
          </a:r>
        </a:p>
      </dsp:txBody>
      <dsp:txXfrm>
        <a:off x="-1181120" y="2431838"/>
        <a:ext cx="2921000" cy="554990"/>
      </dsp:txXfrm>
    </dsp:sp>
    <dsp:sp modelId="{C20AB309-6444-4067-A7FC-7B1B678A2EEF}">
      <dsp:nvSpPr>
        <dsp:cNvPr id="0" name=""/>
        <dsp:cNvSpPr/>
      </dsp:nvSpPr>
      <dsp:spPr>
        <a:xfrm>
          <a:off x="920948" y="1391232"/>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Red Team Product Lines</a:t>
          </a:r>
        </a:p>
      </dsp:txBody>
      <dsp:txXfrm>
        <a:off x="920948" y="1391232"/>
        <a:ext cx="1820367" cy="554990"/>
      </dsp:txXfrm>
    </dsp:sp>
    <dsp:sp modelId="{E155096D-B560-4CA0-BFB3-539300EFB475}">
      <dsp:nvSpPr>
        <dsp:cNvPr id="0" name=""/>
        <dsp:cNvSpPr/>
      </dsp:nvSpPr>
      <dsp:spPr>
        <a:xfrm>
          <a:off x="920948" y="2084969"/>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Strategy</a:t>
          </a:r>
        </a:p>
      </dsp:txBody>
      <dsp:txXfrm>
        <a:off x="920948" y="2084969"/>
        <a:ext cx="1820367" cy="554990"/>
      </dsp:txXfrm>
    </dsp:sp>
    <dsp:sp modelId="{08E494BF-9C2C-409B-8091-822EBB4E14C6}">
      <dsp:nvSpPr>
        <dsp:cNvPr id="0" name=""/>
        <dsp:cNvSpPr/>
      </dsp:nvSpPr>
      <dsp:spPr>
        <a:xfrm>
          <a:off x="920948" y="2778707"/>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Metrics</a:t>
          </a:r>
        </a:p>
      </dsp:txBody>
      <dsp:txXfrm>
        <a:off x="920948" y="2778707"/>
        <a:ext cx="1820367" cy="554990"/>
      </dsp:txXfrm>
    </dsp:sp>
    <dsp:sp modelId="{FE2AC4D8-6AD0-47FB-8E62-492362AED04E}">
      <dsp:nvSpPr>
        <dsp:cNvPr id="0" name=""/>
        <dsp:cNvSpPr/>
      </dsp:nvSpPr>
      <dsp:spPr>
        <a:xfrm>
          <a:off x="920948" y="3472444"/>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Knowledge Sharing</a:t>
          </a:r>
        </a:p>
      </dsp:txBody>
      <dsp:txXfrm>
        <a:off x="920948" y="3472444"/>
        <a:ext cx="1820367" cy="55499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F028F-41B8-47D0-B11F-14AE59403CEE}">
      <dsp:nvSpPr>
        <dsp:cNvPr id="0" name=""/>
        <dsp:cNvSpPr/>
      </dsp:nvSpPr>
      <dsp:spPr>
        <a:xfrm>
          <a:off x="556874" y="2709333"/>
          <a:ext cx="364073" cy="1387475"/>
        </a:xfrm>
        <a:custGeom>
          <a:avLst/>
          <a:gdLst/>
          <a:ahLst/>
          <a:cxnLst/>
          <a:rect l="0" t="0" r="0" b="0"/>
          <a:pathLst>
            <a:path>
              <a:moveTo>
                <a:pt x="0" y="0"/>
              </a:moveTo>
              <a:lnTo>
                <a:pt x="182036" y="0"/>
              </a:lnTo>
              <a:lnTo>
                <a:pt x="182036" y="1387475"/>
              </a:lnTo>
              <a:lnTo>
                <a:pt x="364073" y="138747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3050" y="3367209"/>
        <a:ext cx="71722" cy="71722"/>
      </dsp:txXfrm>
    </dsp:sp>
    <dsp:sp modelId="{44D45CCB-7EEB-45F8-8B5D-67D509F9BF5C}">
      <dsp:nvSpPr>
        <dsp:cNvPr id="0" name=""/>
        <dsp:cNvSpPr/>
      </dsp:nvSpPr>
      <dsp:spPr>
        <a:xfrm>
          <a:off x="556874" y="2709333"/>
          <a:ext cx="364073" cy="693737"/>
        </a:xfrm>
        <a:custGeom>
          <a:avLst/>
          <a:gdLst/>
          <a:ahLst/>
          <a:cxnLst/>
          <a:rect l="0" t="0" r="0" b="0"/>
          <a:pathLst>
            <a:path>
              <a:moveTo>
                <a:pt x="0" y="0"/>
              </a:moveTo>
              <a:lnTo>
                <a:pt x="182036" y="0"/>
              </a:lnTo>
              <a:lnTo>
                <a:pt x="182036" y="693737"/>
              </a:lnTo>
              <a:lnTo>
                <a:pt x="364073" y="69373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3036615"/>
        <a:ext cx="39173" cy="39173"/>
      </dsp:txXfrm>
    </dsp:sp>
    <dsp:sp modelId="{3730DDB6-B70F-49C0-9864-90E85B28F869}">
      <dsp:nvSpPr>
        <dsp:cNvPr id="0" name=""/>
        <dsp:cNvSpPr/>
      </dsp:nvSpPr>
      <dsp:spPr>
        <a:xfrm>
          <a:off x="556874" y="2663613"/>
          <a:ext cx="364073" cy="91440"/>
        </a:xfrm>
        <a:custGeom>
          <a:avLst/>
          <a:gdLst/>
          <a:ahLst/>
          <a:cxnLst/>
          <a:rect l="0" t="0" r="0" b="0"/>
          <a:pathLst>
            <a:path>
              <a:moveTo>
                <a:pt x="0" y="45720"/>
              </a:moveTo>
              <a:lnTo>
                <a:pt x="36407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9809" y="2700231"/>
        <a:ext cx="18203" cy="18203"/>
      </dsp:txXfrm>
    </dsp:sp>
    <dsp:sp modelId="{84E39F58-76F2-4D16-92A4-8FA83CC9DAE2}">
      <dsp:nvSpPr>
        <dsp:cNvPr id="0" name=""/>
        <dsp:cNvSpPr/>
      </dsp:nvSpPr>
      <dsp:spPr>
        <a:xfrm>
          <a:off x="556874" y="2015595"/>
          <a:ext cx="364073" cy="693737"/>
        </a:xfrm>
        <a:custGeom>
          <a:avLst/>
          <a:gdLst/>
          <a:ahLst/>
          <a:cxnLst/>
          <a:rect l="0" t="0" r="0" b="0"/>
          <a:pathLst>
            <a:path>
              <a:moveTo>
                <a:pt x="0" y="693737"/>
              </a:moveTo>
              <a:lnTo>
                <a:pt x="182036" y="693737"/>
              </a:lnTo>
              <a:lnTo>
                <a:pt x="182036" y="0"/>
              </a:lnTo>
              <a:lnTo>
                <a:pt x="36407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2342878"/>
        <a:ext cx="39173" cy="39173"/>
      </dsp:txXfrm>
    </dsp:sp>
    <dsp:sp modelId="{102A4011-6E1C-461B-A380-D53864EEF554}">
      <dsp:nvSpPr>
        <dsp:cNvPr id="0" name=""/>
        <dsp:cNvSpPr/>
      </dsp:nvSpPr>
      <dsp:spPr>
        <a:xfrm>
          <a:off x="556874" y="1321858"/>
          <a:ext cx="364073" cy="1387475"/>
        </a:xfrm>
        <a:custGeom>
          <a:avLst/>
          <a:gdLst/>
          <a:ahLst/>
          <a:cxnLst/>
          <a:rect l="0" t="0" r="0" b="0"/>
          <a:pathLst>
            <a:path>
              <a:moveTo>
                <a:pt x="0" y="1387475"/>
              </a:moveTo>
              <a:lnTo>
                <a:pt x="182036" y="1387475"/>
              </a:lnTo>
              <a:lnTo>
                <a:pt x="182036" y="0"/>
              </a:lnTo>
              <a:lnTo>
                <a:pt x="36407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3050" y="1979734"/>
        <a:ext cx="71722" cy="71722"/>
      </dsp:txXfrm>
    </dsp:sp>
    <dsp:sp modelId="{8B0512B8-4031-4C4E-A887-5A583266D1A7}">
      <dsp:nvSpPr>
        <dsp:cNvPr id="0" name=""/>
        <dsp:cNvSpPr/>
      </dsp:nvSpPr>
      <dsp:spPr>
        <a:xfrm rot="16200000">
          <a:off x="-1181120" y="2431838"/>
          <a:ext cx="2921000" cy="5549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a:t>People</a:t>
          </a:r>
        </a:p>
      </dsp:txBody>
      <dsp:txXfrm>
        <a:off x="-1181120" y="2431838"/>
        <a:ext cx="2921000" cy="554990"/>
      </dsp:txXfrm>
    </dsp:sp>
    <dsp:sp modelId="{C20AB309-6444-4067-A7FC-7B1B678A2EEF}">
      <dsp:nvSpPr>
        <dsp:cNvPr id="0" name=""/>
        <dsp:cNvSpPr/>
      </dsp:nvSpPr>
      <dsp:spPr>
        <a:xfrm>
          <a:off x="920948" y="1044363"/>
          <a:ext cx="1820367" cy="554990"/>
        </a:xfrm>
        <a:prstGeom prst="rect">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Relationship with Key Partners (7 Subjects)</a:t>
          </a:r>
        </a:p>
      </dsp:txBody>
      <dsp:txXfrm>
        <a:off x="920948" y="1044363"/>
        <a:ext cx="1820367" cy="554990"/>
      </dsp:txXfrm>
    </dsp:sp>
    <dsp:sp modelId="{E155096D-B560-4CA0-BFB3-539300EFB475}">
      <dsp:nvSpPr>
        <dsp:cNvPr id="0" name=""/>
        <dsp:cNvSpPr/>
      </dsp:nvSpPr>
      <dsp:spPr>
        <a:xfrm>
          <a:off x="920948" y="1738100"/>
          <a:ext cx="1820367" cy="554990"/>
        </a:xfrm>
        <a:prstGeom prst="rect">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Knowledge of Business and Tech Environment</a:t>
          </a:r>
        </a:p>
      </dsp:txBody>
      <dsp:txXfrm>
        <a:off x="920948" y="1738100"/>
        <a:ext cx="1820367" cy="554990"/>
      </dsp:txXfrm>
    </dsp:sp>
    <dsp:sp modelId="{08E494BF-9C2C-409B-8091-822EBB4E14C6}">
      <dsp:nvSpPr>
        <dsp:cNvPr id="0" name=""/>
        <dsp:cNvSpPr/>
      </dsp:nvSpPr>
      <dsp:spPr>
        <a:xfrm>
          <a:off x="920948" y="2431838"/>
          <a:ext cx="1820367" cy="5549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Operational Capability</a:t>
          </a:r>
        </a:p>
      </dsp:txBody>
      <dsp:txXfrm>
        <a:off x="920948" y="2431838"/>
        <a:ext cx="1820367" cy="554990"/>
      </dsp:txXfrm>
    </dsp:sp>
    <dsp:sp modelId="{FE2AC4D8-6AD0-47FB-8E62-492362AED04E}">
      <dsp:nvSpPr>
        <dsp:cNvPr id="0" name=""/>
        <dsp:cNvSpPr/>
      </dsp:nvSpPr>
      <dsp:spPr>
        <a:xfrm>
          <a:off x="920948" y="3125576"/>
          <a:ext cx="1820367" cy="5549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Development Capability</a:t>
          </a:r>
        </a:p>
      </dsp:txBody>
      <dsp:txXfrm>
        <a:off x="920948" y="3125576"/>
        <a:ext cx="1820367" cy="554990"/>
      </dsp:txXfrm>
    </dsp:sp>
    <dsp:sp modelId="{8EABB008-99F3-45DC-96A7-E63CAA58A2CE}">
      <dsp:nvSpPr>
        <dsp:cNvPr id="0" name=""/>
        <dsp:cNvSpPr/>
      </dsp:nvSpPr>
      <dsp:spPr>
        <a:xfrm>
          <a:off x="920948" y="3819313"/>
          <a:ext cx="1820367" cy="554990"/>
        </a:xfrm>
        <a:prstGeom prst="rect">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Training and Skill Development</a:t>
          </a:r>
        </a:p>
      </dsp:txBody>
      <dsp:txXfrm>
        <a:off x="920948" y="3819313"/>
        <a:ext cx="1820367" cy="55499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E39F58-76F2-4D16-92A4-8FA83CC9DAE2}">
      <dsp:nvSpPr>
        <dsp:cNvPr id="0" name=""/>
        <dsp:cNvSpPr/>
      </dsp:nvSpPr>
      <dsp:spPr>
        <a:xfrm>
          <a:off x="649121" y="2709333"/>
          <a:ext cx="322851" cy="2460757"/>
        </a:xfrm>
        <a:custGeom>
          <a:avLst/>
          <a:gdLst/>
          <a:ahLst/>
          <a:cxnLst/>
          <a:rect l="0" t="0" r="0" b="0"/>
          <a:pathLst>
            <a:path>
              <a:moveTo>
                <a:pt x="0" y="0"/>
              </a:moveTo>
              <a:lnTo>
                <a:pt x="161425" y="0"/>
              </a:lnTo>
              <a:lnTo>
                <a:pt x="161425" y="2460757"/>
              </a:lnTo>
              <a:lnTo>
                <a:pt x="322851" y="2460757"/>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48501" y="3877666"/>
        <a:ext cx="124092" cy="124092"/>
      </dsp:txXfrm>
    </dsp:sp>
    <dsp:sp modelId="{9F8A8DAD-629C-4FCA-86B2-BFBA5FD10099}">
      <dsp:nvSpPr>
        <dsp:cNvPr id="0" name=""/>
        <dsp:cNvSpPr/>
      </dsp:nvSpPr>
      <dsp:spPr>
        <a:xfrm>
          <a:off x="649121" y="2709333"/>
          <a:ext cx="322851" cy="1845568"/>
        </a:xfrm>
        <a:custGeom>
          <a:avLst/>
          <a:gdLst/>
          <a:ahLst/>
          <a:cxnLst/>
          <a:rect l="0" t="0" r="0" b="0"/>
          <a:pathLst>
            <a:path>
              <a:moveTo>
                <a:pt x="0" y="0"/>
              </a:moveTo>
              <a:lnTo>
                <a:pt x="161425" y="0"/>
              </a:lnTo>
              <a:lnTo>
                <a:pt x="161425" y="1845568"/>
              </a:lnTo>
              <a:lnTo>
                <a:pt x="322851" y="1845568"/>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763707" y="3585277"/>
        <a:ext cx="93679" cy="93679"/>
      </dsp:txXfrm>
    </dsp:sp>
    <dsp:sp modelId="{C7945CA9-6D77-48EF-B1BE-98205D085168}">
      <dsp:nvSpPr>
        <dsp:cNvPr id="0" name=""/>
        <dsp:cNvSpPr/>
      </dsp:nvSpPr>
      <dsp:spPr>
        <a:xfrm>
          <a:off x="649121" y="2709333"/>
          <a:ext cx="322851" cy="1230378"/>
        </a:xfrm>
        <a:custGeom>
          <a:avLst/>
          <a:gdLst/>
          <a:ahLst/>
          <a:cxnLst/>
          <a:rect l="0" t="0" r="0" b="0"/>
          <a:pathLst>
            <a:path>
              <a:moveTo>
                <a:pt x="0" y="0"/>
              </a:moveTo>
              <a:lnTo>
                <a:pt x="161425" y="0"/>
              </a:lnTo>
              <a:lnTo>
                <a:pt x="161425" y="1230378"/>
              </a:lnTo>
              <a:lnTo>
                <a:pt x="322851" y="1230378"/>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746" y="3292722"/>
        <a:ext cx="63601" cy="63601"/>
      </dsp:txXfrm>
    </dsp:sp>
    <dsp:sp modelId="{FE6C0739-47F2-45D3-AD24-FB4F9A5F1015}">
      <dsp:nvSpPr>
        <dsp:cNvPr id="0" name=""/>
        <dsp:cNvSpPr/>
      </dsp:nvSpPr>
      <dsp:spPr>
        <a:xfrm>
          <a:off x="649121" y="2709333"/>
          <a:ext cx="322851" cy="615189"/>
        </a:xfrm>
        <a:custGeom>
          <a:avLst/>
          <a:gdLst/>
          <a:ahLst/>
          <a:cxnLst/>
          <a:rect l="0" t="0" r="0" b="0"/>
          <a:pathLst>
            <a:path>
              <a:moveTo>
                <a:pt x="0" y="0"/>
              </a:moveTo>
              <a:lnTo>
                <a:pt x="161425" y="0"/>
              </a:lnTo>
              <a:lnTo>
                <a:pt x="161425" y="615189"/>
              </a:lnTo>
              <a:lnTo>
                <a:pt x="322851" y="615189"/>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3178" y="2999559"/>
        <a:ext cx="34737" cy="34737"/>
      </dsp:txXfrm>
    </dsp:sp>
    <dsp:sp modelId="{688AC278-9F95-4E73-BCBA-1838E8CC0BE8}">
      <dsp:nvSpPr>
        <dsp:cNvPr id="0" name=""/>
        <dsp:cNvSpPr/>
      </dsp:nvSpPr>
      <dsp:spPr>
        <a:xfrm>
          <a:off x="649121" y="2663613"/>
          <a:ext cx="322851" cy="91440"/>
        </a:xfrm>
        <a:custGeom>
          <a:avLst/>
          <a:gdLst/>
          <a:ahLst/>
          <a:cxnLst/>
          <a:rect l="0" t="0" r="0" b="0"/>
          <a:pathLst>
            <a:path>
              <a:moveTo>
                <a:pt x="0" y="45720"/>
              </a:moveTo>
              <a:lnTo>
                <a:pt x="322851" y="4572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2476" y="2701262"/>
        <a:ext cx="16142" cy="16142"/>
      </dsp:txXfrm>
    </dsp:sp>
    <dsp:sp modelId="{0C6A5086-5C2E-47E1-9781-D1C2089BFBE7}">
      <dsp:nvSpPr>
        <dsp:cNvPr id="0" name=""/>
        <dsp:cNvSpPr/>
      </dsp:nvSpPr>
      <dsp:spPr>
        <a:xfrm>
          <a:off x="649121" y="2094144"/>
          <a:ext cx="322851" cy="615189"/>
        </a:xfrm>
        <a:custGeom>
          <a:avLst/>
          <a:gdLst/>
          <a:ahLst/>
          <a:cxnLst/>
          <a:rect l="0" t="0" r="0" b="0"/>
          <a:pathLst>
            <a:path>
              <a:moveTo>
                <a:pt x="0" y="615189"/>
              </a:moveTo>
              <a:lnTo>
                <a:pt x="161425" y="615189"/>
              </a:lnTo>
              <a:lnTo>
                <a:pt x="161425" y="0"/>
              </a:lnTo>
              <a:lnTo>
                <a:pt x="322851"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3178" y="2384369"/>
        <a:ext cx="34737" cy="34737"/>
      </dsp:txXfrm>
    </dsp:sp>
    <dsp:sp modelId="{BF20F1B3-AB63-49BE-9D00-6651A05BE83B}">
      <dsp:nvSpPr>
        <dsp:cNvPr id="0" name=""/>
        <dsp:cNvSpPr/>
      </dsp:nvSpPr>
      <dsp:spPr>
        <a:xfrm>
          <a:off x="649121" y="1478954"/>
          <a:ext cx="322851" cy="1230378"/>
        </a:xfrm>
        <a:custGeom>
          <a:avLst/>
          <a:gdLst/>
          <a:ahLst/>
          <a:cxnLst/>
          <a:rect l="0" t="0" r="0" b="0"/>
          <a:pathLst>
            <a:path>
              <a:moveTo>
                <a:pt x="0" y="1230378"/>
              </a:moveTo>
              <a:lnTo>
                <a:pt x="161425" y="1230378"/>
              </a:lnTo>
              <a:lnTo>
                <a:pt x="161425" y="0"/>
              </a:lnTo>
              <a:lnTo>
                <a:pt x="322851"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746" y="2062343"/>
        <a:ext cx="63601" cy="63601"/>
      </dsp:txXfrm>
    </dsp:sp>
    <dsp:sp modelId="{102A4011-6E1C-461B-A380-D53864EEF554}">
      <dsp:nvSpPr>
        <dsp:cNvPr id="0" name=""/>
        <dsp:cNvSpPr/>
      </dsp:nvSpPr>
      <dsp:spPr>
        <a:xfrm>
          <a:off x="649121" y="863765"/>
          <a:ext cx="322851" cy="1845568"/>
        </a:xfrm>
        <a:custGeom>
          <a:avLst/>
          <a:gdLst/>
          <a:ahLst/>
          <a:cxnLst/>
          <a:rect l="0" t="0" r="0" b="0"/>
          <a:pathLst>
            <a:path>
              <a:moveTo>
                <a:pt x="0" y="1845568"/>
              </a:moveTo>
              <a:lnTo>
                <a:pt x="161425" y="1845568"/>
              </a:lnTo>
              <a:lnTo>
                <a:pt x="161425" y="0"/>
              </a:lnTo>
              <a:lnTo>
                <a:pt x="322851"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763707" y="1739709"/>
        <a:ext cx="93679" cy="93679"/>
      </dsp:txXfrm>
    </dsp:sp>
    <dsp:sp modelId="{079D317B-0542-4C91-B889-039FE5E73EDD}">
      <dsp:nvSpPr>
        <dsp:cNvPr id="0" name=""/>
        <dsp:cNvSpPr/>
      </dsp:nvSpPr>
      <dsp:spPr>
        <a:xfrm>
          <a:off x="649121" y="248576"/>
          <a:ext cx="322851" cy="2460757"/>
        </a:xfrm>
        <a:custGeom>
          <a:avLst/>
          <a:gdLst/>
          <a:ahLst/>
          <a:cxnLst/>
          <a:rect l="0" t="0" r="0" b="0"/>
          <a:pathLst>
            <a:path>
              <a:moveTo>
                <a:pt x="0" y="2460757"/>
              </a:moveTo>
              <a:lnTo>
                <a:pt x="161425" y="2460757"/>
              </a:lnTo>
              <a:lnTo>
                <a:pt x="161425" y="0"/>
              </a:lnTo>
              <a:lnTo>
                <a:pt x="322851"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48501" y="1416908"/>
        <a:ext cx="124092" cy="124092"/>
      </dsp:txXfrm>
    </dsp:sp>
    <dsp:sp modelId="{8B0512B8-4031-4C4E-A887-5A583266D1A7}">
      <dsp:nvSpPr>
        <dsp:cNvPr id="0" name=""/>
        <dsp:cNvSpPr/>
      </dsp:nvSpPr>
      <dsp:spPr>
        <a:xfrm rot="16200000">
          <a:off x="-892089" y="2463257"/>
          <a:ext cx="2590270" cy="492151"/>
        </a:xfrm>
        <a:prstGeom prst="rect">
          <a:avLst/>
        </a:prstGeom>
        <a:solidFill>
          <a:schemeClr val="accent3">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a:t>Processes</a:t>
          </a:r>
        </a:p>
      </dsp:txBody>
      <dsp:txXfrm>
        <a:off x="-892089" y="2463257"/>
        <a:ext cx="2590270" cy="492151"/>
      </dsp:txXfrm>
    </dsp:sp>
    <dsp:sp modelId="{28966336-8C28-48D8-A314-47BCE12852D2}">
      <dsp:nvSpPr>
        <dsp:cNvPr id="0" name=""/>
        <dsp:cNvSpPr/>
      </dsp:nvSpPr>
      <dsp:spPr>
        <a:xfrm>
          <a:off x="971972" y="2500"/>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Continuous Improvement</a:t>
          </a:r>
        </a:p>
      </dsp:txBody>
      <dsp:txXfrm>
        <a:off x="971972" y="2500"/>
        <a:ext cx="1614256" cy="492151"/>
      </dsp:txXfrm>
    </dsp:sp>
    <dsp:sp modelId="{C20AB309-6444-4067-A7FC-7B1B678A2EEF}">
      <dsp:nvSpPr>
        <dsp:cNvPr id="0" name=""/>
        <dsp:cNvSpPr/>
      </dsp:nvSpPr>
      <dsp:spPr>
        <a:xfrm>
          <a:off x="971972" y="617689"/>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Knowledgebase</a:t>
          </a:r>
        </a:p>
      </dsp:txBody>
      <dsp:txXfrm>
        <a:off x="971972" y="617689"/>
        <a:ext cx="1614256" cy="492151"/>
      </dsp:txXfrm>
    </dsp:sp>
    <dsp:sp modelId="{BBCB232C-6647-4FB7-ACAE-1BF1E2007484}">
      <dsp:nvSpPr>
        <dsp:cNvPr id="0" name=""/>
        <dsp:cNvSpPr/>
      </dsp:nvSpPr>
      <dsp:spPr>
        <a:xfrm>
          <a:off x="971972" y="1232879"/>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Work Management</a:t>
          </a:r>
        </a:p>
      </dsp:txBody>
      <dsp:txXfrm>
        <a:off x="971972" y="1232879"/>
        <a:ext cx="1614256" cy="492151"/>
      </dsp:txXfrm>
    </dsp:sp>
    <dsp:sp modelId="{3D70F0CD-305B-4AB5-AC83-703C4CC32444}">
      <dsp:nvSpPr>
        <dsp:cNvPr id="0" name=""/>
        <dsp:cNvSpPr/>
      </dsp:nvSpPr>
      <dsp:spPr>
        <a:xfrm>
          <a:off x="971972" y="1848068"/>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Op Planning and Selection</a:t>
          </a:r>
        </a:p>
      </dsp:txBody>
      <dsp:txXfrm>
        <a:off x="971972" y="1848068"/>
        <a:ext cx="1614256" cy="492151"/>
      </dsp:txXfrm>
    </dsp:sp>
    <dsp:sp modelId="{BA837B61-4811-4D37-93B4-D107D88D9E2E}">
      <dsp:nvSpPr>
        <dsp:cNvPr id="0" name=""/>
        <dsp:cNvSpPr/>
      </dsp:nvSpPr>
      <dsp:spPr>
        <a:xfrm>
          <a:off x="971972" y="2463257"/>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Operation Approvals</a:t>
          </a:r>
        </a:p>
      </dsp:txBody>
      <dsp:txXfrm>
        <a:off x="971972" y="2463257"/>
        <a:ext cx="1614256" cy="492151"/>
      </dsp:txXfrm>
    </dsp:sp>
    <dsp:sp modelId="{BEDA9D78-6B6A-4112-95AB-35B2ECA054B0}">
      <dsp:nvSpPr>
        <dsp:cNvPr id="0" name=""/>
        <dsp:cNvSpPr/>
      </dsp:nvSpPr>
      <dsp:spPr>
        <a:xfrm>
          <a:off x="971972" y="3078447"/>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Operational Documentation</a:t>
          </a:r>
        </a:p>
      </dsp:txBody>
      <dsp:txXfrm>
        <a:off x="971972" y="3078447"/>
        <a:ext cx="1614256" cy="492151"/>
      </dsp:txXfrm>
    </dsp:sp>
    <dsp:sp modelId="{61DAFE2E-C4BB-432F-A3C9-7CF8E7504F50}">
      <dsp:nvSpPr>
        <dsp:cNvPr id="0" name=""/>
        <dsp:cNvSpPr/>
      </dsp:nvSpPr>
      <dsp:spPr>
        <a:xfrm>
          <a:off x="971972" y="3693636"/>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Operation Reporting</a:t>
          </a:r>
        </a:p>
      </dsp:txBody>
      <dsp:txXfrm>
        <a:off x="971972" y="3693636"/>
        <a:ext cx="1614256" cy="492151"/>
      </dsp:txXfrm>
    </dsp:sp>
    <dsp:sp modelId="{AE311A5D-9680-46B7-90C5-E4B04628B215}">
      <dsp:nvSpPr>
        <dsp:cNvPr id="0" name=""/>
        <dsp:cNvSpPr/>
      </dsp:nvSpPr>
      <dsp:spPr>
        <a:xfrm>
          <a:off x="971972" y="4308825"/>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Configuration Management</a:t>
          </a:r>
        </a:p>
      </dsp:txBody>
      <dsp:txXfrm>
        <a:off x="971972" y="4308825"/>
        <a:ext cx="1614256" cy="492151"/>
      </dsp:txXfrm>
    </dsp:sp>
    <dsp:sp modelId="{E155096D-B560-4CA0-BFB3-539300EFB475}">
      <dsp:nvSpPr>
        <dsp:cNvPr id="0" name=""/>
        <dsp:cNvSpPr/>
      </dsp:nvSpPr>
      <dsp:spPr>
        <a:xfrm>
          <a:off x="971972" y="4924015"/>
          <a:ext cx="1614256" cy="492151"/>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Resource Management</a:t>
          </a:r>
        </a:p>
      </dsp:txBody>
      <dsp:txXfrm>
        <a:off x="971972" y="4924015"/>
        <a:ext cx="1614256" cy="49215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F5AE7-3210-40C9-B046-3EE114013BA3}">
      <dsp:nvSpPr>
        <dsp:cNvPr id="0" name=""/>
        <dsp:cNvSpPr/>
      </dsp:nvSpPr>
      <dsp:spPr>
        <a:xfrm>
          <a:off x="556874" y="2709333"/>
          <a:ext cx="364073" cy="693737"/>
        </a:xfrm>
        <a:custGeom>
          <a:avLst/>
          <a:gdLst/>
          <a:ahLst/>
          <a:cxnLst/>
          <a:rect l="0" t="0" r="0" b="0"/>
          <a:pathLst>
            <a:path>
              <a:moveTo>
                <a:pt x="0" y="0"/>
              </a:moveTo>
              <a:lnTo>
                <a:pt x="182036" y="0"/>
              </a:lnTo>
              <a:lnTo>
                <a:pt x="182036" y="693737"/>
              </a:lnTo>
              <a:lnTo>
                <a:pt x="364073" y="693737"/>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3036615"/>
        <a:ext cx="39173" cy="39173"/>
      </dsp:txXfrm>
    </dsp:sp>
    <dsp:sp modelId="{102A4011-6E1C-461B-A380-D53864EEF554}">
      <dsp:nvSpPr>
        <dsp:cNvPr id="0" name=""/>
        <dsp:cNvSpPr/>
      </dsp:nvSpPr>
      <dsp:spPr>
        <a:xfrm>
          <a:off x="556874" y="2663613"/>
          <a:ext cx="364073" cy="91440"/>
        </a:xfrm>
        <a:custGeom>
          <a:avLst/>
          <a:gdLst/>
          <a:ahLst/>
          <a:cxnLst/>
          <a:rect l="0" t="0" r="0" b="0"/>
          <a:pathLst>
            <a:path>
              <a:moveTo>
                <a:pt x="0" y="45720"/>
              </a:moveTo>
              <a:lnTo>
                <a:pt x="364073" y="4572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9809" y="2700231"/>
        <a:ext cx="18203" cy="18203"/>
      </dsp:txXfrm>
    </dsp:sp>
    <dsp:sp modelId="{079D317B-0542-4C91-B889-039FE5E73EDD}">
      <dsp:nvSpPr>
        <dsp:cNvPr id="0" name=""/>
        <dsp:cNvSpPr/>
      </dsp:nvSpPr>
      <dsp:spPr>
        <a:xfrm>
          <a:off x="556874" y="2015595"/>
          <a:ext cx="364073" cy="693737"/>
        </a:xfrm>
        <a:custGeom>
          <a:avLst/>
          <a:gdLst/>
          <a:ahLst/>
          <a:cxnLst/>
          <a:rect l="0" t="0" r="0" b="0"/>
          <a:pathLst>
            <a:path>
              <a:moveTo>
                <a:pt x="0" y="693737"/>
              </a:moveTo>
              <a:lnTo>
                <a:pt x="182036" y="693737"/>
              </a:lnTo>
              <a:lnTo>
                <a:pt x="182036" y="0"/>
              </a:lnTo>
              <a:lnTo>
                <a:pt x="364073"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2342878"/>
        <a:ext cx="39173" cy="39173"/>
      </dsp:txXfrm>
    </dsp:sp>
    <dsp:sp modelId="{8B0512B8-4031-4C4E-A887-5A583266D1A7}">
      <dsp:nvSpPr>
        <dsp:cNvPr id="0" name=""/>
        <dsp:cNvSpPr/>
      </dsp:nvSpPr>
      <dsp:spPr>
        <a:xfrm rot="16200000">
          <a:off x="-1181120" y="2431838"/>
          <a:ext cx="2921000" cy="554990"/>
        </a:xfrm>
        <a:prstGeom prst="rect">
          <a:avLst/>
        </a:prstGeom>
        <a:solidFill>
          <a:schemeClr val="accent3">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a:t>Technology</a:t>
          </a:r>
        </a:p>
      </dsp:txBody>
      <dsp:txXfrm>
        <a:off x="-1181120" y="2431838"/>
        <a:ext cx="2921000" cy="554990"/>
      </dsp:txXfrm>
    </dsp:sp>
    <dsp:sp modelId="{28966336-8C28-48D8-A314-47BCE12852D2}">
      <dsp:nvSpPr>
        <dsp:cNvPr id="0" name=""/>
        <dsp:cNvSpPr/>
      </dsp:nvSpPr>
      <dsp:spPr>
        <a:xfrm>
          <a:off x="920948" y="1738100"/>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Tooling</a:t>
          </a:r>
        </a:p>
      </dsp:txBody>
      <dsp:txXfrm>
        <a:off x="920948" y="1738100"/>
        <a:ext cx="1820367" cy="554990"/>
      </dsp:txXfrm>
    </dsp:sp>
    <dsp:sp modelId="{C20AB309-6444-4067-A7FC-7B1B678A2EEF}">
      <dsp:nvSpPr>
        <dsp:cNvPr id="0" name=""/>
        <dsp:cNvSpPr/>
      </dsp:nvSpPr>
      <dsp:spPr>
        <a:xfrm>
          <a:off x="920948" y="2431838"/>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Infrastructure</a:t>
          </a:r>
        </a:p>
      </dsp:txBody>
      <dsp:txXfrm>
        <a:off x="920948" y="2431838"/>
        <a:ext cx="1820367" cy="554990"/>
      </dsp:txXfrm>
    </dsp:sp>
    <dsp:sp modelId="{51DAEBE1-8F16-41D8-80B0-D4E6D666122F}">
      <dsp:nvSpPr>
        <dsp:cNvPr id="0" name=""/>
        <dsp:cNvSpPr/>
      </dsp:nvSpPr>
      <dsp:spPr>
        <a:xfrm>
          <a:off x="920948" y="3125576"/>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Test Environment</a:t>
          </a:r>
        </a:p>
      </dsp:txBody>
      <dsp:txXfrm>
        <a:off x="920948" y="3125576"/>
        <a:ext cx="1820367" cy="5549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E39F58-76F2-4D16-92A4-8FA83CC9DAE2}">
      <dsp:nvSpPr>
        <dsp:cNvPr id="0" name=""/>
        <dsp:cNvSpPr/>
      </dsp:nvSpPr>
      <dsp:spPr>
        <a:xfrm>
          <a:off x="649121" y="2709333"/>
          <a:ext cx="322851" cy="2460757"/>
        </a:xfrm>
        <a:custGeom>
          <a:avLst/>
          <a:gdLst/>
          <a:ahLst/>
          <a:cxnLst/>
          <a:rect l="0" t="0" r="0" b="0"/>
          <a:pathLst>
            <a:path>
              <a:moveTo>
                <a:pt x="0" y="0"/>
              </a:moveTo>
              <a:lnTo>
                <a:pt x="161425" y="0"/>
              </a:lnTo>
              <a:lnTo>
                <a:pt x="161425" y="2460757"/>
              </a:lnTo>
              <a:lnTo>
                <a:pt x="322851" y="2460757"/>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48501" y="3877666"/>
        <a:ext cx="124092" cy="124092"/>
      </dsp:txXfrm>
    </dsp:sp>
    <dsp:sp modelId="{9F8A8DAD-629C-4FCA-86B2-BFBA5FD10099}">
      <dsp:nvSpPr>
        <dsp:cNvPr id="0" name=""/>
        <dsp:cNvSpPr/>
      </dsp:nvSpPr>
      <dsp:spPr>
        <a:xfrm>
          <a:off x="649121" y="2709333"/>
          <a:ext cx="322851" cy="1845568"/>
        </a:xfrm>
        <a:custGeom>
          <a:avLst/>
          <a:gdLst/>
          <a:ahLst/>
          <a:cxnLst/>
          <a:rect l="0" t="0" r="0" b="0"/>
          <a:pathLst>
            <a:path>
              <a:moveTo>
                <a:pt x="0" y="0"/>
              </a:moveTo>
              <a:lnTo>
                <a:pt x="161425" y="0"/>
              </a:lnTo>
              <a:lnTo>
                <a:pt x="161425" y="1845568"/>
              </a:lnTo>
              <a:lnTo>
                <a:pt x="322851" y="1845568"/>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763707" y="3585277"/>
        <a:ext cx="93679" cy="93679"/>
      </dsp:txXfrm>
    </dsp:sp>
    <dsp:sp modelId="{C7945CA9-6D77-48EF-B1BE-98205D085168}">
      <dsp:nvSpPr>
        <dsp:cNvPr id="0" name=""/>
        <dsp:cNvSpPr/>
      </dsp:nvSpPr>
      <dsp:spPr>
        <a:xfrm>
          <a:off x="649121" y="2709333"/>
          <a:ext cx="322851" cy="1230378"/>
        </a:xfrm>
        <a:custGeom>
          <a:avLst/>
          <a:gdLst/>
          <a:ahLst/>
          <a:cxnLst/>
          <a:rect l="0" t="0" r="0" b="0"/>
          <a:pathLst>
            <a:path>
              <a:moveTo>
                <a:pt x="0" y="0"/>
              </a:moveTo>
              <a:lnTo>
                <a:pt x="161425" y="0"/>
              </a:lnTo>
              <a:lnTo>
                <a:pt x="161425" y="1230378"/>
              </a:lnTo>
              <a:lnTo>
                <a:pt x="322851" y="1230378"/>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746" y="3292722"/>
        <a:ext cx="63601" cy="63601"/>
      </dsp:txXfrm>
    </dsp:sp>
    <dsp:sp modelId="{FE6C0739-47F2-45D3-AD24-FB4F9A5F1015}">
      <dsp:nvSpPr>
        <dsp:cNvPr id="0" name=""/>
        <dsp:cNvSpPr/>
      </dsp:nvSpPr>
      <dsp:spPr>
        <a:xfrm>
          <a:off x="649121" y="2709333"/>
          <a:ext cx="322851" cy="615189"/>
        </a:xfrm>
        <a:custGeom>
          <a:avLst/>
          <a:gdLst/>
          <a:ahLst/>
          <a:cxnLst/>
          <a:rect l="0" t="0" r="0" b="0"/>
          <a:pathLst>
            <a:path>
              <a:moveTo>
                <a:pt x="0" y="0"/>
              </a:moveTo>
              <a:lnTo>
                <a:pt x="161425" y="0"/>
              </a:lnTo>
              <a:lnTo>
                <a:pt x="161425" y="615189"/>
              </a:lnTo>
              <a:lnTo>
                <a:pt x="322851" y="61518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3178" y="2999559"/>
        <a:ext cx="34737" cy="34737"/>
      </dsp:txXfrm>
    </dsp:sp>
    <dsp:sp modelId="{688AC278-9F95-4E73-BCBA-1838E8CC0BE8}">
      <dsp:nvSpPr>
        <dsp:cNvPr id="0" name=""/>
        <dsp:cNvSpPr/>
      </dsp:nvSpPr>
      <dsp:spPr>
        <a:xfrm>
          <a:off x="649121" y="2663613"/>
          <a:ext cx="322851" cy="91440"/>
        </a:xfrm>
        <a:custGeom>
          <a:avLst/>
          <a:gdLst/>
          <a:ahLst/>
          <a:cxnLst/>
          <a:rect l="0" t="0" r="0" b="0"/>
          <a:pathLst>
            <a:path>
              <a:moveTo>
                <a:pt x="0" y="45720"/>
              </a:moveTo>
              <a:lnTo>
                <a:pt x="322851" y="4572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2476" y="2701262"/>
        <a:ext cx="16142" cy="16142"/>
      </dsp:txXfrm>
    </dsp:sp>
    <dsp:sp modelId="{0C6A5086-5C2E-47E1-9781-D1C2089BFBE7}">
      <dsp:nvSpPr>
        <dsp:cNvPr id="0" name=""/>
        <dsp:cNvSpPr/>
      </dsp:nvSpPr>
      <dsp:spPr>
        <a:xfrm>
          <a:off x="649121" y="2094144"/>
          <a:ext cx="322851" cy="615189"/>
        </a:xfrm>
        <a:custGeom>
          <a:avLst/>
          <a:gdLst/>
          <a:ahLst/>
          <a:cxnLst/>
          <a:rect l="0" t="0" r="0" b="0"/>
          <a:pathLst>
            <a:path>
              <a:moveTo>
                <a:pt x="0" y="615189"/>
              </a:moveTo>
              <a:lnTo>
                <a:pt x="161425" y="615189"/>
              </a:lnTo>
              <a:lnTo>
                <a:pt x="161425" y="0"/>
              </a:lnTo>
              <a:lnTo>
                <a:pt x="322851" y="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3178" y="2384369"/>
        <a:ext cx="34737" cy="34737"/>
      </dsp:txXfrm>
    </dsp:sp>
    <dsp:sp modelId="{BF20F1B3-AB63-49BE-9D00-6651A05BE83B}">
      <dsp:nvSpPr>
        <dsp:cNvPr id="0" name=""/>
        <dsp:cNvSpPr/>
      </dsp:nvSpPr>
      <dsp:spPr>
        <a:xfrm>
          <a:off x="649121" y="1478954"/>
          <a:ext cx="322851" cy="1230378"/>
        </a:xfrm>
        <a:custGeom>
          <a:avLst/>
          <a:gdLst/>
          <a:ahLst/>
          <a:cxnLst/>
          <a:rect l="0" t="0" r="0" b="0"/>
          <a:pathLst>
            <a:path>
              <a:moveTo>
                <a:pt x="0" y="1230378"/>
              </a:moveTo>
              <a:lnTo>
                <a:pt x="161425" y="1230378"/>
              </a:lnTo>
              <a:lnTo>
                <a:pt x="161425" y="0"/>
              </a:lnTo>
              <a:lnTo>
                <a:pt x="322851" y="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746" y="2062343"/>
        <a:ext cx="63601" cy="63601"/>
      </dsp:txXfrm>
    </dsp:sp>
    <dsp:sp modelId="{102A4011-6E1C-461B-A380-D53864EEF554}">
      <dsp:nvSpPr>
        <dsp:cNvPr id="0" name=""/>
        <dsp:cNvSpPr/>
      </dsp:nvSpPr>
      <dsp:spPr>
        <a:xfrm>
          <a:off x="649121" y="863765"/>
          <a:ext cx="322851" cy="1845568"/>
        </a:xfrm>
        <a:custGeom>
          <a:avLst/>
          <a:gdLst/>
          <a:ahLst/>
          <a:cxnLst/>
          <a:rect l="0" t="0" r="0" b="0"/>
          <a:pathLst>
            <a:path>
              <a:moveTo>
                <a:pt x="0" y="1845568"/>
              </a:moveTo>
              <a:lnTo>
                <a:pt x="161425" y="1845568"/>
              </a:lnTo>
              <a:lnTo>
                <a:pt x="161425" y="0"/>
              </a:lnTo>
              <a:lnTo>
                <a:pt x="322851" y="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763707" y="1739709"/>
        <a:ext cx="93679" cy="93679"/>
      </dsp:txXfrm>
    </dsp:sp>
    <dsp:sp modelId="{079D317B-0542-4C91-B889-039FE5E73EDD}">
      <dsp:nvSpPr>
        <dsp:cNvPr id="0" name=""/>
        <dsp:cNvSpPr/>
      </dsp:nvSpPr>
      <dsp:spPr>
        <a:xfrm>
          <a:off x="649121" y="248576"/>
          <a:ext cx="322851" cy="2460757"/>
        </a:xfrm>
        <a:custGeom>
          <a:avLst/>
          <a:gdLst/>
          <a:ahLst/>
          <a:cxnLst/>
          <a:rect l="0" t="0" r="0" b="0"/>
          <a:pathLst>
            <a:path>
              <a:moveTo>
                <a:pt x="0" y="2460757"/>
              </a:moveTo>
              <a:lnTo>
                <a:pt x="161425" y="2460757"/>
              </a:lnTo>
              <a:lnTo>
                <a:pt x="161425" y="0"/>
              </a:lnTo>
              <a:lnTo>
                <a:pt x="322851" y="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48501" y="1416908"/>
        <a:ext cx="124092" cy="124092"/>
      </dsp:txXfrm>
    </dsp:sp>
    <dsp:sp modelId="{8B0512B8-4031-4C4E-A887-5A583266D1A7}">
      <dsp:nvSpPr>
        <dsp:cNvPr id="0" name=""/>
        <dsp:cNvSpPr/>
      </dsp:nvSpPr>
      <dsp:spPr>
        <a:xfrm rot="16200000">
          <a:off x="-892089" y="2463257"/>
          <a:ext cx="2590270" cy="49215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a:t>Processes</a:t>
          </a:r>
        </a:p>
      </dsp:txBody>
      <dsp:txXfrm>
        <a:off x="-892089" y="2463257"/>
        <a:ext cx="2590270" cy="492151"/>
      </dsp:txXfrm>
    </dsp:sp>
    <dsp:sp modelId="{28966336-8C28-48D8-A314-47BCE12852D2}">
      <dsp:nvSpPr>
        <dsp:cNvPr id="0" name=""/>
        <dsp:cNvSpPr/>
      </dsp:nvSpPr>
      <dsp:spPr>
        <a:xfrm>
          <a:off x="971972" y="2500"/>
          <a:ext cx="1614256" cy="49215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Continuous Improvement</a:t>
          </a:r>
        </a:p>
      </dsp:txBody>
      <dsp:txXfrm>
        <a:off x="971972" y="2500"/>
        <a:ext cx="1614256" cy="492151"/>
      </dsp:txXfrm>
    </dsp:sp>
    <dsp:sp modelId="{C20AB309-6444-4067-A7FC-7B1B678A2EEF}">
      <dsp:nvSpPr>
        <dsp:cNvPr id="0" name=""/>
        <dsp:cNvSpPr/>
      </dsp:nvSpPr>
      <dsp:spPr>
        <a:xfrm>
          <a:off x="971972" y="617689"/>
          <a:ext cx="1614256" cy="49215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Knowledgebase</a:t>
          </a:r>
        </a:p>
      </dsp:txBody>
      <dsp:txXfrm>
        <a:off x="971972" y="617689"/>
        <a:ext cx="1614256" cy="492151"/>
      </dsp:txXfrm>
    </dsp:sp>
    <dsp:sp modelId="{BBCB232C-6647-4FB7-ACAE-1BF1E2007484}">
      <dsp:nvSpPr>
        <dsp:cNvPr id="0" name=""/>
        <dsp:cNvSpPr/>
      </dsp:nvSpPr>
      <dsp:spPr>
        <a:xfrm>
          <a:off x="971972" y="1232879"/>
          <a:ext cx="1614256" cy="49215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Work Management</a:t>
          </a:r>
        </a:p>
      </dsp:txBody>
      <dsp:txXfrm>
        <a:off x="971972" y="1232879"/>
        <a:ext cx="1614256" cy="492151"/>
      </dsp:txXfrm>
    </dsp:sp>
    <dsp:sp modelId="{3D70F0CD-305B-4AB5-AC83-703C4CC32444}">
      <dsp:nvSpPr>
        <dsp:cNvPr id="0" name=""/>
        <dsp:cNvSpPr/>
      </dsp:nvSpPr>
      <dsp:spPr>
        <a:xfrm>
          <a:off x="971972" y="1848068"/>
          <a:ext cx="1614256" cy="49215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Op Planning and Selection</a:t>
          </a:r>
        </a:p>
      </dsp:txBody>
      <dsp:txXfrm>
        <a:off x="971972" y="1848068"/>
        <a:ext cx="1614256" cy="492151"/>
      </dsp:txXfrm>
    </dsp:sp>
    <dsp:sp modelId="{BA837B61-4811-4D37-93B4-D107D88D9E2E}">
      <dsp:nvSpPr>
        <dsp:cNvPr id="0" name=""/>
        <dsp:cNvSpPr/>
      </dsp:nvSpPr>
      <dsp:spPr>
        <a:xfrm>
          <a:off x="971972" y="2463257"/>
          <a:ext cx="1614256" cy="49215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Operation Approvals</a:t>
          </a:r>
        </a:p>
      </dsp:txBody>
      <dsp:txXfrm>
        <a:off x="971972" y="2463257"/>
        <a:ext cx="1614256" cy="492151"/>
      </dsp:txXfrm>
    </dsp:sp>
    <dsp:sp modelId="{BEDA9D78-6B6A-4112-95AB-35B2ECA054B0}">
      <dsp:nvSpPr>
        <dsp:cNvPr id="0" name=""/>
        <dsp:cNvSpPr/>
      </dsp:nvSpPr>
      <dsp:spPr>
        <a:xfrm>
          <a:off x="971972" y="3078447"/>
          <a:ext cx="1614256" cy="49215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Operational Documentation</a:t>
          </a:r>
        </a:p>
      </dsp:txBody>
      <dsp:txXfrm>
        <a:off x="971972" y="3078447"/>
        <a:ext cx="1614256" cy="492151"/>
      </dsp:txXfrm>
    </dsp:sp>
    <dsp:sp modelId="{61DAFE2E-C4BB-432F-A3C9-7CF8E7504F50}">
      <dsp:nvSpPr>
        <dsp:cNvPr id="0" name=""/>
        <dsp:cNvSpPr/>
      </dsp:nvSpPr>
      <dsp:spPr>
        <a:xfrm>
          <a:off x="971972" y="3693636"/>
          <a:ext cx="1614256" cy="49215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Operation Reporting</a:t>
          </a:r>
        </a:p>
      </dsp:txBody>
      <dsp:txXfrm>
        <a:off x="971972" y="3693636"/>
        <a:ext cx="1614256" cy="492151"/>
      </dsp:txXfrm>
    </dsp:sp>
    <dsp:sp modelId="{AE311A5D-9680-46B7-90C5-E4B04628B215}">
      <dsp:nvSpPr>
        <dsp:cNvPr id="0" name=""/>
        <dsp:cNvSpPr/>
      </dsp:nvSpPr>
      <dsp:spPr>
        <a:xfrm>
          <a:off x="971972" y="4308825"/>
          <a:ext cx="1614256" cy="49215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Configuration Management</a:t>
          </a:r>
        </a:p>
      </dsp:txBody>
      <dsp:txXfrm>
        <a:off x="971972" y="4308825"/>
        <a:ext cx="1614256" cy="492151"/>
      </dsp:txXfrm>
    </dsp:sp>
    <dsp:sp modelId="{E155096D-B560-4CA0-BFB3-539300EFB475}">
      <dsp:nvSpPr>
        <dsp:cNvPr id="0" name=""/>
        <dsp:cNvSpPr/>
      </dsp:nvSpPr>
      <dsp:spPr>
        <a:xfrm>
          <a:off x="971972" y="4924015"/>
          <a:ext cx="1614256" cy="49215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Resource Management</a:t>
          </a:r>
        </a:p>
      </dsp:txBody>
      <dsp:txXfrm>
        <a:off x="971972" y="4924015"/>
        <a:ext cx="1614256" cy="49215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F028F-41B8-47D0-B11F-14AE59403CEE}">
      <dsp:nvSpPr>
        <dsp:cNvPr id="0" name=""/>
        <dsp:cNvSpPr/>
      </dsp:nvSpPr>
      <dsp:spPr>
        <a:xfrm>
          <a:off x="556874" y="2709333"/>
          <a:ext cx="364073" cy="1387475"/>
        </a:xfrm>
        <a:custGeom>
          <a:avLst/>
          <a:gdLst/>
          <a:ahLst/>
          <a:cxnLst/>
          <a:rect l="0" t="0" r="0" b="0"/>
          <a:pathLst>
            <a:path>
              <a:moveTo>
                <a:pt x="0" y="0"/>
              </a:moveTo>
              <a:lnTo>
                <a:pt x="182036" y="0"/>
              </a:lnTo>
              <a:lnTo>
                <a:pt x="182036" y="1387475"/>
              </a:lnTo>
              <a:lnTo>
                <a:pt x="364073" y="1387475"/>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3050" y="3367209"/>
        <a:ext cx="71722" cy="71722"/>
      </dsp:txXfrm>
    </dsp:sp>
    <dsp:sp modelId="{44D45CCB-7EEB-45F8-8B5D-67D509F9BF5C}">
      <dsp:nvSpPr>
        <dsp:cNvPr id="0" name=""/>
        <dsp:cNvSpPr/>
      </dsp:nvSpPr>
      <dsp:spPr>
        <a:xfrm>
          <a:off x="556874" y="2709333"/>
          <a:ext cx="364073" cy="693737"/>
        </a:xfrm>
        <a:custGeom>
          <a:avLst/>
          <a:gdLst/>
          <a:ahLst/>
          <a:cxnLst/>
          <a:rect l="0" t="0" r="0" b="0"/>
          <a:pathLst>
            <a:path>
              <a:moveTo>
                <a:pt x="0" y="0"/>
              </a:moveTo>
              <a:lnTo>
                <a:pt x="182036" y="0"/>
              </a:lnTo>
              <a:lnTo>
                <a:pt x="182036" y="693737"/>
              </a:lnTo>
              <a:lnTo>
                <a:pt x="364073" y="693737"/>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3036615"/>
        <a:ext cx="39173" cy="39173"/>
      </dsp:txXfrm>
    </dsp:sp>
    <dsp:sp modelId="{3730DDB6-B70F-49C0-9864-90E85B28F869}">
      <dsp:nvSpPr>
        <dsp:cNvPr id="0" name=""/>
        <dsp:cNvSpPr/>
      </dsp:nvSpPr>
      <dsp:spPr>
        <a:xfrm>
          <a:off x="556874" y="2663613"/>
          <a:ext cx="364073" cy="91440"/>
        </a:xfrm>
        <a:custGeom>
          <a:avLst/>
          <a:gdLst/>
          <a:ahLst/>
          <a:cxnLst/>
          <a:rect l="0" t="0" r="0" b="0"/>
          <a:pathLst>
            <a:path>
              <a:moveTo>
                <a:pt x="0" y="45720"/>
              </a:moveTo>
              <a:lnTo>
                <a:pt x="364073" y="4572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9809" y="2700231"/>
        <a:ext cx="18203" cy="18203"/>
      </dsp:txXfrm>
    </dsp:sp>
    <dsp:sp modelId="{84E39F58-76F2-4D16-92A4-8FA83CC9DAE2}">
      <dsp:nvSpPr>
        <dsp:cNvPr id="0" name=""/>
        <dsp:cNvSpPr/>
      </dsp:nvSpPr>
      <dsp:spPr>
        <a:xfrm>
          <a:off x="556874" y="2015595"/>
          <a:ext cx="364073" cy="693737"/>
        </a:xfrm>
        <a:custGeom>
          <a:avLst/>
          <a:gdLst/>
          <a:ahLst/>
          <a:cxnLst/>
          <a:rect l="0" t="0" r="0" b="0"/>
          <a:pathLst>
            <a:path>
              <a:moveTo>
                <a:pt x="0" y="693737"/>
              </a:moveTo>
              <a:lnTo>
                <a:pt x="182036" y="693737"/>
              </a:lnTo>
              <a:lnTo>
                <a:pt x="182036" y="0"/>
              </a:lnTo>
              <a:lnTo>
                <a:pt x="364073"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2342878"/>
        <a:ext cx="39173" cy="39173"/>
      </dsp:txXfrm>
    </dsp:sp>
    <dsp:sp modelId="{102A4011-6E1C-461B-A380-D53864EEF554}">
      <dsp:nvSpPr>
        <dsp:cNvPr id="0" name=""/>
        <dsp:cNvSpPr/>
      </dsp:nvSpPr>
      <dsp:spPr>
        <a:xfrm>
          <a:off x="556874" y="1321858"/>
          <a:ext cx="364073" cy="1387475"/>
        </a:xfrm>
        <a:custGeom>
          <a:avLst/>
          <a:gdLst/>
          <a:ahLst/>
          <a:cxnLst/>
          <a:rect l="0" t="0" r="0" b="0"/>
          <a:pathLst>
            <a:path>
              <a:moveTo>
                <a:pt x="0" y="1387475"/>
              </a:moveTo>
              <a:lnTo>
                <a:pt x="182036" y="1387475"/>
              </a:lnTo>
              <a:lnTo>
                <a:pt x="182036" y="0"/>
              </a:lnTo>
              <a:lnTo>
                <a:pt x="364073"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3050" y="1979734"/>
        <a:ext cx="71722" cy="71722"/>
      </dsp:txXfrm>
    </dsp:sp>
    <dsp:sp modelId="{8B0512B8-4031-4C4E-A887-5A583266D1A7}">
      <dsp:nvSpPr>
        <dsp:cNvPr id="0" name=""/>
        <dsp:cNvSpPr/>
      </dsp:nvSpPr>
      <dsp:spPr>
        <a:xfrm rot="16200000">
          <a:off x="-1181120" y="2431838"/>
          <a:ext cx="2921000" cy="554990"/>
        </a:xfrm>
        <a:prstGeom prst="rect">
          <a:avLst/>
        </a:prstGeom>
        <a:solidFill>
          <a:schemeClr val="accent3">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a:t>People</a:t>
          </a:r>
        </a:p>
      </dsp:txBody>
      <dsp:txXfrm>
        <a:off x="-1181120" y="2431838"/>
        <a:ext cx="2921000" cy="554990"/>
      </dsp:txXfrm>
    </dsp:sp>
    <dsp:sp modelId="{C20AB309-6444-4067-A7FC-7B1B678A2EEF}">
      <dsp:nvSpPr>
        <dsp:cNvPr id="0" name=""/>
        <dsp:cNvSpPr/>
      </dsp:nvSpPr>
      <dsp:spPr>
        <a:xfrm>
          <a:off x="920948" y="1044363"/>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Relationship with Key Partners (7 Subjects)</a:t>
          </a:r>
        </a:p>
      </dsp:txBody>
      <dsp:txXfrm>
        <a:off x="920948" y="1044363"/>
        <a:ext cx="1820367" cy="554990"/>
      </dsp:txXfrm>
    </dsp:sp>
    <dsp:sp modelId="{E155096D-B560-4CA0-BFB3-539300EFB475}">
      <dsp:nvSpPr>
        <dsp:cNvPr id="0" name=""/>
        <dsp:cNvSpPr/>
      </dsp:nvSpPr>
      <dsp:spPr>
        <a:xfrm>
          <a:off x="920948" y="1738100"/>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Knowledge of Business and Tech Environment</a:t>
          </a:r>
        </a:p>
      </dsp:txBody>
      <dsp:txXfrm>
        <a:off x="920948" y="1738100"/>
        <a:ext cx="1820367" cy="554990"/>
      </dsp:txXfrm>
    </dsp:sp>
    <dsp:sp modelId="{08E494BF-9C2C-409B-8091-822EBB4E14C6}">
      <dsp:nvSpPr>
        <dsp:cNvPr id="0" name=""/>
        <dsp:cNvSpPr/>
      </dsp:nvSpPr>
      <dsp:spPr>
        <a:xfrm>
          <a:off x="920948" y="2431838"/>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Operational Capability</a:t>
          </a:r>
        </a:p>
      </dsp:txBody>
      <dsp:txXfrm>
        <a:off x="920948" y="2431838"/>
        <a:ext cx="1820367" cy="554990"/>
      </dsp:txXfrm>
    </dsp:sp>
    <dsp:sp modelId="{FE2AC4D8-6AD0-47FB-8E62-492362AED04E}">
      <dsp:nvSpPr>
        <dsp:cNvPr id="0" name=""/>
        <dsp:cNvSpPr/>
      </dsp:nvSpPr>
      <dsp:spPr>
        <a:xfrm>
          <a:off x="920948" y="3125576"/>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Development Capability</a:t>
          </a:r>
        </a:p>
      </dsp:txBody>
      <dsp:txXfrm>
        <a:off x="920948" y="3125576"/>
        <a:ext cx="1820367" cy="554990"/>
      </dsp:txXfrm>
    </dsp:sp>
    <dsp:sp modelId="{8EABB008-99F3-45DC-96A7-E63CAA58A2CE}">
      <dsp:nvSpPr>
        <dsp:cNvPr id="0" name=""/>
        <dsp:cNvSpPr/>
      </dsp:nvSpPr>
      <dsp:spPr>
        <a:xfrm>
          <a:off x="920948" y="3819313"/>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Training and Skill Development</a:t>
          </a:r>
        </a:p>
      </dsp:txBody>
      <dsp:txXfrm>
        <a:off x="920948" y="3819313"/>
        <a:ext cx="1820367" cy="55499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45CCB-7EEB-45F8-8B5D-67D509F9BF5C}">
      <dsp:nvSpPr>
        <dsp:cNvPr id="0" name=""/>
        <dsp:cNvSpPr/>
      </dsp:nvSpPr>
      <dsp:spPr>
        <a:xfrm>
          <a:off x="556874" y="2709333"/>
          <a:ext cx="364073" cy="1040606"/>
        </a:xfrm>
        <a:custGeom>
          <a:avLst/>
          <a:gdLst/>
          <a:ahLst/>
          <a:cxnLst/>
          <a:rect l="0" t="0" r="0" b="0"/>
          <a:pathLst>
            <a:path>
              <a:moveTo>
                <a:pt x="0" y="0"/>
              </a:moveTo>
              <a:lnTo>
                <a:pt x="182036" y="0"/>
              </a:lnTo>
              <a:lnTo>
                <a:pt x="182036" y="1040606"/>
              </a:lnTo>
              <a:lnTo>
                <a:pt x="364073" y="1040606"/>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1349" y="3202075"/>
        <a:ext cx="55122" cy="55122"/>
      </dsp:txXfrm>
    </dsp:sp>
    <dsp:sp modelId="{3730DDB6-B70F-49C0-9864-90E85B28F869}">
      <dsp:nvSpPr>
        <dsp:cNvPr id="0" name=""/>
        <dsp:cNvSpPr/>
      </dsp:nvSpPr>
      <dsp:spPr>
        <a:xfrm>
          <a:off x="556874" y="2709333"/>
          <a:ext cx="364073" cy="346868"/>
        </a:xfrm>
        <a:custGeom>
          <a:avLst/>
          <a:gdLst/>
          <a:ahLst/>
          <a:cxnLst/>
          <a:rect l="0" t="0" r="0" b="0"/>
          <a:pathLst>
            <a:path>
              <a:moveTo>
                <a:pt x="0" y="0"/>
              </a:moveTo>
              <a:lnTo>
                <a:pt x="182036" y="0"/>
              </a:lnTo>
              <a:lnTo>
                <a:pt x="182036" y="346868"/>
              </a:lnTo>
              <a:lnTo>
                <a:pt x="364073" y="346868"/>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6339" y="2870196"/>
        <a:ext cx="25142" cy="25142"/>
      </dsp:txXfrm>
    </dsp:sp>
    <dsp:sp modelId="{84E39F58-76F2-4D16-92A4-8FA83CC9DAE2}">
      <dsp:nvSpPr>
        <dsp:cNvPr id="0" name=""/>
        <dsp:cNvSpPr/>
      </dsp:nvSpPr>
      <dsp:spPr>
        <a:xfrm>
          <a:off x="556874" y="2362464"/>
          <a:ext cx="364073" cy="346868"/>
        </a:xfrm>
        <a:custGeom>
          <a:avLst/>
          <a:gdLst/>
          <a:ahLst/>
          <a:cxnLst/>
          <a:rect l="0" t="0" r="0" b="0"/>
          <a:pathLst>
            <a:path>
              <a:moveTo>
                <a:pt x="0" y="346868"/>
              </a:moveTo>
              <a:lnTo>
                <a:pt x="182036" y="346868"/>
              </a:lnTo>
              <a:lnTo>
                <a:pt x="182036" y="0"/>
              </a:lnTo>
              <a:lnTo>
                <a:pt x="364073" y="0"/>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6339" y="2523327"/>
        <a:ext cx="25142" cy="25142"/>
      </dsp:txXfrm>
    </dsp:sp>
    <dsp:sp modelId="{102A4011-6E1C-461B-A380-D53864EEF554}">
      <dsp:nvSpPr>
        <dsp:cNvPr id="0" name=""/>
        <dsp:cNvSpPr/>
      </dsp:nvSpPr>
      <dsp:spPr>
        <a:xfrm>
          <a:off x="556874" y="1668727"/>
          <a:ext cx="364073" cy="1040606"/>
        </a:xfrm>
        <a:custGeom>
          <a:avLst/>
          <a:gdLst/>
          <a:ahLst/>
          <a:cxnLst/>
          <a:rect l="0" t="0" r="0" b="0"/>
          <a:pathLst>
            <a:path>
              <a:moveTo>
                <a:pt x="0" y="1040606"/>
              </a:moveTo>
              <a:lnTo>
                <a:pt x="182036" y="1040606"/>
              </a:lnTo>
              <a:lnTo>
                <a:pt x="182036" y="0"/>
              </a:lnTo>
              <a:lnTo>
                <a:pt x="364073" y="0"/>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1349" y="2161468"/>
        <a:ext cx="55122" cy="55122"/>
      </dsp:txXfrm>
    </dsp:sp>
    <dsp:sp modelId="{8B0512B8-4031-4C4E-A887-5A583266D1A7}">
      <dsp:nvSpPr>
        <dsp:cNvPr id="0" name=""/>
        <dsp:cNvSpPr/>
      </dsp:nvSpPr>
      <dsp:spPr>
        <a:xfrm rot="16200000">
          <a:off x="-1181120" y="2431838"/>
          <a:ext cx="2921000" cy="55499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a:t>Program</a:t>
          </a:r>
        </a:p>
      </dsp:txBody>
      <dsp:txXfrm>
        <a:off x="-1181120" y="2431838"/>
        <a:ext cx="2921000" cy="554990"/>
      </dsp:txXfrm>
    </dsp:sp>
    <dsp:sp modelId="{C20AB309-6444-4067-A7FC-7B1B678A2EEF}">
      <dsp:nvSpPr>
        <dsp:cNvPr id="0" name=""/>
        <dsp:cNvSpPr/>
      </dsp:nvSpPr>
      <dsp:spPr>
        <a:xfrm>
          <a:off x="920948" y="1391232"/>
          <a:ext cx="1820367" cy="55499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Red Team Product Lines</a:t>
          </a:r>
        </a:p>
      </dsp:txBody>
      <dsp:txXfrm>
        <a:off x="920948" y="1391232"/>
        <a:ext cx="1820367" cy="554990"/>
      </dsp:txXfrm>
    </dsp:sp>
    <dsp:sp modelId="{E155096D-B560-4CA0-BFB3-539300EFB475}">
      <dsp:nvSpPr>
        <dsp:cNvPr id="0" name=""/>
        <dsp:cNvSpPr/>
      </dsp:nvSpPr>
      <dsp:spPr>
        <a:xfrm>
          <a:off x="920948" y="2084969"/>
          <a:ext cx="1820367" cy="554990"/>
        </a:xfrm>
        <a:prstGeom prst="rect">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Strategy</a:t>
          </a:r>
        </a:p>
      </dsp:txBody>
      <dsp:txXfrm>
        <a:off x="920948" y="2084969"/>
        <a:ext cx="1820367" cy="554990"/>
      </dsp:txXfrm>
    </dsp:sp>
    <dsp:sp modelId="{08E494BF-9C2C-409B-8091-822EBB4E14C6}">
      <dsp:nvSpPr>
        <dsp:cNvPr id="0" name=""/>
        <dsp:cNvSpPr/>
      </dsp:nvSpPr>
      <dsp:spPr>
        <a:xfrm>
          <a:off x="920948" y="2778707"/>
          <a:ext cx="1820367" cy="554990"/>
        </a:xfrm>
        <a:prstGeom prst="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Metrics</a:t>
          </a:r>
        </a:p>
      </dsp:txBody>
      <dsp:txXfrm>
        <a:off x="920948" y="2778707"/>
        <a:ext cx="1820367" cy="554990"/>
      </dsp:txXfrm>
    </dsp:sp>
    <dsp:sp modelId="{FE2AC4D8-6AD0-47FB-8E62-492362AED04E}">
      <dsp:nvSpPr>
        <dsp:cNvPr id="0" name=""/>
        <dsp:cNvSpPr/>
      </dsp:nvSpPr>
      <dsp:spPr>
        <a:xfrm>
          <a:off x="920948" y="3472444"/>
          <a:ext cx="1820367" cy="554990"/>
        </a:xfrm>
        <a:prstGeom prst="rect">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Knowledge Sharing</a:t>
          </a:r>
        </a:p>
      </dsp:txBody>
      <dsp:txXfrm>
        <a:off x="920948" y="3472444"/>
        <a:ext cx="1820367" cy="5549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F5AE7-3210-40C9-B046-3EE114013BA3}">
      <dsp:nvSpPr>
        <dsp:cNvPr id="0" name=""/>
        <dsp:cNvSpPr/>
      </dsp:nvSpPr>
      <dsp:spPr>
        <a:xfrm>
          <a:off x="556874" y="2709333"/>
          <a:ext cx="364073" cy="693737"/>
        </a:xfrm>
        <a:custGeom>
          <a:avLst/>
          <a:gdLst/>
          <a:ahLst/>
          <a:cxnLst/>
          <a:rect l="0" t="0" r="0" b="0"/>
          <a:pathLst>
            <a:path>
              <a:moveTo>
                <a:pt x="0" y="0"/>
              </a:moveTo>
              <a:lnTo>
                <a:pt x="182036" y="0"/>
              </a:lnTo>
              <a:lnTo>
                <a:pt x="182036" y="693737"/>
              </a:lnTo>
              <a:lnTo>
                <a:pt x="364073" y="693737"/>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3036615"/>
        <a:ext cx="39173" cy="39173"/>
      </dsp:txXfrm>
    </dsp:sp>
    <dsp:sp modelId="{102A4011-6E1C-461B-A380-D53864EEF554}">
      <dsp:nvSpPr>
        <dsp:cNvPr id="0" name=""/>
        <dsp:cNvSpPr/>
      </dsp:nvSpPr>
      <dsp:spPr>
        <a:xfrm>
          <a:off x="556874" y="2663613"/>
          <a:ext cx="364073" cy="91440"/>
        </a:xfrm>
        <a:custGeom>
          <a:avLst/>
          <a:gdLst/>
          <a:ahLst/>
          <a:cxnLst/>
          <a:rect l="0" t="0" r="0" b="0"/>
          <a:pathLst>
            <a:path>
              <a:moveTo>
                <a:pt x="0" y="45720"/>
              </a:moveTo>
              <a:lnTo>
                <a:pt x="364073" y="4572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9809" y="2700231"/>
        <a:ext cx="18203" cy="18203"/>
      </dsp:txXfrm>
    </dsp:sp>
    <dsp:sp modelId="{079D317B-0542-4C91-B889-039FE5E73EDD}">
      <dsp:nvSpPr>
        <dsp:cNvPr id="0" name=""/>
        <dsp:cNvSpPr/>
      </dsp:nvSpPr>
      <dsp:spPr>
        <a:xfrm>
          <a:off x="556874" y="2015595"/>
          <a:ext cx="364073" cy="693737"/>
        </a:xfrm>
        <a:custGeom>
          <a:avLst/>
          <a:gdLst/>
          <a:ahLst/>
          <a:cxnLst/>
          <a:rect l="0" t="0" r="0" b="0"/>
          <a:pathLst>
            <a:path>
              <a:moveTo>
                <a:pt x="0" y="693737"/>
              </a:moveTo>
              <a:lnTo>
                <a:pt x="182036" y="693737"/>
              </a:lnTo>
              <a:lnTo>
                <a:pt x="182036" y="0"/>
              </a:lnTo>
              <a:lnTo>
                <a:pt x="364073" y="0"/>
              </a:lnTo>
            </a:path>
          </a:pathLst>
        </a:custGeom>
        <a:noFill/>
        <a:ln w="12700" cap="flat" cmpd="sng" algn="ctr">
          <a:solidFill>
            <a:schemeClr val="accent5">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2342878"/>
        <a:ext cx="39173" cy="39173"/>
      </dsp:txXfrm>
    </dsp:sp>
    <dsp:sp modelId="{8B0512B8-4031-4C4E-A887-5A583266D1A7}">
      <dsp:nvSpPr>
        <dsp:cNvPr id="0" name=""/>
        <dsp:cNvSpPr/>
      </dsp:nvSpPr>
      <dsp:spPr>
        <a:xfrm rot="16200000">
          <a:off x="-1181120" y="2431838"/>
          <a:ext cx="2921000" cy="5549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a:t>Technology</a:t>
          </a:r>
        </a:p>
      </dsp:txBody>
      <dsp:txXfrm>
        <a:off x="-1181120" y="2431838"/>
        <a:ext cx="2921000" cy="554990"/>
      </dsp:txXfrm>
    </dsp:sp>
    <dsp:sp modelId="{28966336-8C28-48D8-A314-47BCE12852D2}">
      <dsp:nvSpPr>
        <dsp:cNvPr id="0" name=""/>
        <dsp:cNvSpPr/>
      </dsp:nvSpPr>
      <dsp:spPr>
        <a:xfrm>
          <a:off x="920948" y="1738100"/>
          <a:ext cx="1820367" cy="5549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Tooling</a:t>
          </a:r>
        </a:p>
      </dsp:txBody>
      <dsp:txXfrm>
        <a:off x="920948" y="1738100"/>
        <a:ext cx="1820367" cy="554990"/>
      </dsp:txXfrm>
    </dsp:sp>
    <dsp:sp modelId="{C20AB309-6444-4067-A7FC-7B1B678A2EEF}">
      <dsp:nvSpPr>
        <dsp:cNvPr id="0" name=""/>
        <dsp:cNvSpPr/>
      </dsp:nvSpPr>
      <dsp:spPr>
        <a:xfrm>
          <a:off x="920948" y="2431838"/>
          <a:ext cx="1820367" cy="5549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Infrastructure</a:t>
          </a:r>
        </a:p>
      </dsp:txBody>
      <dsp:txXfrm>
        <a:off x="920948" y="2431838"/>
        <a:ext cx="1820367" cy="554990"/>
      </dsp:txXfrm>
    </dsp:sp>
    <dsp:sp modelId="{51DAEBE1-8F16-41D8-80B0-D4E6D666122F}">
      <dsp:nvSpPr>
        <dsp:cNvPr id="0" name=""/>
        <dsp:cNvSpPr/>
      </dsp:nvSpPr>
      <dsp:spPr>
        <a:xfrm>
          <a:off x="920948" y="3125576"/>
          <a:ext cx="1820367" cy="5549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Test Environment</a:t>
          </a:r>
        </a:p>
      </dsp:txBody>
      <dsp:txXfrm>
        <a:off x="920948" y="3125576"/>
        <a:ext cx="1820367" cy="5549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F028F-41B8-47D0-B11F-14AE59403CEE}">
      <dsp:nvSpPr>
        <dsp:cNvPr id="0" name=""/>
        <dsp:cNvSpPr/>
      </dsp:nvSpPr>
      <dsp:spPr>
        <a:xfrm>
          <a:off x="556874" y="2709333"/>
          <a:ext cx="364073" cy="1387475"/>
        </a:xfrm>
        <a:custGeom>
          <a:avLst/>
          <a:gdLst/>
          <a:ahLst/>
          <a:cxnLst/>
          <a:rect l="0" t="0" r="0" b="0"/>
          <a:pathLst>
            <a:path>
              <a:moveTo>
                <a:pt x="0" y="0"/>
              </a:moveTo>
              <a:lnTo>
                <a:pt x="182036" y="0"/>
              </a:lnTo>
              <a:lnTo>
                <a:pt x="182036" y="1387475"/>
              </a:lnTo>
              <a:lnTo>
                <a:pt x="364073" y="1387475"/>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3050" y="3367209"/>
        <a:ext cx="71722" cy="71722"/>
      </dsp:txXfrm>
    </dsp:sp>
    <dsp:sp modelId="{44D45CCB-7EEB-45F8-8B5D-67D509F9BF5C}">
      <dsp:nvSpPr>
        <dsp:cNvPr id="0" name=""/>
        <dsp:cNvSpPr/>
      </dsp:nvSpPr>
      <dsp:spPr>
        <a:xfrm>
          <a:off x="556874" y="2709333"/>
          <a:ext cx="364073" cy="693737"/>
        </a:xfrm>
        <a:custGeom>
          <a:avLst/>
          <a:gdLst/>
          <a:ahLst/>
          <a:cxnLst/>
          <a:rect l="0" t="0" r="0" b="0"/>
          <a:pathLst>
            <a:path>
              <a:moveTo>
                <a:pt x="0" y="0"/>
              </a:moveTo>
              <a:lnTo>
                <a:pt x="182036" y="0"/>
              </a:lnTo>
              <a:lnTo>
                <a:pt x="182036" y="693737"/>
              </a:lnTo>
              <a:lnTo>
                <a:pt x="364073" y="693737"/>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3036615"/>
        <a:ext cx="39173" cy="39173"/>
      </dsp:txXfrm>
    </dsp:sp>
    <dsp:sp modelId="{3730DDB6-B70F-49C0-9864-90E85B28F869}">
      <dsp:nvSpPr>
        <dsp:cNvPr id="0" name=""/>
        <dsp:cNvSpPr/>
      </dsp:nvSpPr>
      <dsp:spPr>
        <a:xfrm>
          <a:off x="556874" y="2663613"/>
          <a:ext cx="364073" cy="91440"/>
        </a:xfrm>
        <a:custGeom>
          <a:avLst/>
          <a:gdLst/>
          <a:ahLst/>
          <a:cxnLst/>
          <a:rect l="0" t="0" r="0" b="0"/>
          <a:pathLst>
            <a:path>
              <a:moveTo>
                <a:pt x="0" y="45720"/>
              </a:moveTo>
              <a:lnTo>
                <a:pt x="364073" y="4572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9809" y="2700231"/>
        <a:ext cx="18203" cy="18203"/>
      </dsp:txXfrm>
    </dsp:sp>
    <dsp:sp modelId="{84E39F58-76F2-4D16-92A4-8FA83CC9DAE2}">
      <dsp:nvSpPr>
        <dsp:cNvPr id="0" name=""/>
        <dsp:cNvSpPr/>
      </dsp:nvSpPr>
      <dsp:spPr>
        <a:xfrm>
          <a:off x="556874" y="2015595"/>
          <a:ext cx="364073" cy="693737"/>
        </a:xfrm>
        <a:custGeom>
          <a:avLst/>
          <a:gdLst/>
          <a:ahLst/>
          <a:cxnLst/>
          <a:rect l="0" t="0" r="0" b="0"/>
          <a:pathLst>
            <a:path>
              <a:moveTo>
                <a:pt x="0" y="693737"/>
              </a:moveTo>
              <a:lnTo>
                <a:pt x="182036" y="693737"/>
              </a:lnTo>
              <a:lnTo>
                <a:pt x="182036" y="0"/>
              </a:lnTo>
              <a:lnTo>
                <a:pt x="36407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2342878"/>
        <a:ext cx="39173" cy="39173"/>
      </dsp:txXfrm>
    </dsp:sp>
    <dsp:sp modelId="{102A4011-6E1C-461B-A380-D53864EEF554}">
      <dsp:nvSpPr>
        <dsp:cNvPr id="0" name=""/>
        <dsp:cNvSpPr/>
      </dsp:nvSpPr>
      <dsp:spPr>
        <a:xfrm>
          <a:off x="556874" y="1321858"/>
          <a:ext cx="364073" cy="1387475"/>
        </a:xfrm>
        <a:custGeom>
          <a:avLst/>
          <a:gdLst/>
          <a:ahLst/>
          <a:cxnLst/>
          <a:rect l="0" t="0" r="0" b="0"/>
          <a:pathLst>
            <a:path>
              <a:moveTo>
                <a:pt x="0" y="1387475"/>
              </a:moveTo>
              <a:lnTo>
                <a:pt x="182036" y="1387475"/>
              </a:lnTo>
              <a:lnTo>
                <a:pt x="182036" y="0"/>
              </a:lnTo>
              <a:lnTo>
                <a:pt x="364073" y="0"/>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3050" y="1979734"/>
        <a:ext cx="71722" cy="71722"/>
      </dsp:txXfrm>
    </dsp:sp>
    <dsp:sp modelId="{8B0512B8-4031-4C4E-A887-5A583266D1A7}">
      <dsp:nvSpPr>
        <dsp:cNvPr id="0" name=""/>
        <dsp:cNvSpPr/>
      </dsp:nvSpPr>
      <dsp:spPr>
        <a:xfrm rot="16200000">
          <a:off x="-1181120" y="2431838"/>
          <a:ext cx="2921000" cy="5549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a:t>People</a:t>
          </a:r>
        </a:p>
      </dsp:txBody>
      <dsp:txXfrm>
        <a:off x="-1181120" y="2431838"/>
        <a:ext cx="2921000" cy="554990"/>
      </dsp:txXfrm>
    </dsp:sp>
    <dsp:sp modelId="{C20AB309-6444-4067-A7FC-7B1B678A2EEF}">
      <dsp:nvSpPr>
        <dsp:cNvPr id="0" name=""/>
        <dsp:cNvSpPr/>
      </dsp:nvSpPr>
      <dsp:spPr>
        <a:xfrm>
          <a:off x="920948" y="1044363"/>
          <a:ext cx="1820367" cy="5549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Relationship with Key Partners (7 Subjects)</a:t>
          </a:r>
        </a:p>
      </dsp:txBody>
      <dsp:txXfrm>
        <a:off x="920948" y="1044363"/>
        <a:ext cx="1820367" cy="554990"/>
      </dsp:txXfrm>
    </dsp:sp>
    <dsp:sp modelId="{E155096D-B560-4CA0-BFB3-539300EFB475}">
      <dsp:nvSpPr>
        <dsp:cNvPr id="0" name=""/>
        <dsp:cNvSpPr/>
      </dsp:nvSpPr>
      <dsp:spPr>
        <a:xfrm>
          <a:off x="920948" y="1738100"/>
          <a:ext cx="1820367" cy="5549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Knowledge of Business and Tech Environment</a:t>
          </a:r>
        </a:p>
      </dsp:txBody>
      <dsp:txXfrm>
        <a:off x="920948" y="1738100"/>
        <a:ext cx="1820367" cy="554990"/>
      </dsp:txXfrm>
    </dsp:sp>
    <dsp:sp modelId="{08E494BF-9C2C-409B-8091-822EBB4E14C6}">
      <dsp:nvSpPr>
        <dsp:cNvPr id="0" name=""/>
        <dsp:cNvSpPr/>
      </dsp:nvSpPr>
      <dsp:spPr>
        <a:xfrm>
          <a:off x="920948" y="2431838"/>
          <a:ext cx="1820367" cy="5549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Operational Capability</a:t>
          </a:r>
        </a:p>
      </dsp:txBody>
      <dsp:txXfrm>
        <a:off x="920948" y="2431838"/>
        <a:ext cx="1820367" cy="554990"/>
      </dsp:txXfrm>
    </dsp:sp>
    <dsp:sp modelId="{FE2AC4D8-6AD0-47FB-8E62-492362AED04E}">
      <dsp:nvSpPr>
        <dsp:cNvPr id="0" name=""/>
        <dsp:cNvSpPr/>
      </dsp:nvSpPr>
      <dsp:spPr>
        <a:xfrm>
          <a:off x="920948" y="3125576"/>
          <a:ext cx="1820367" cy="5549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Development Capability</a:t>
          </a:r>
        </a:p>
      </dsp:txBody>
      <dsp:txXfrm>
        <a:off x="920948" y="3125576"/>
        <a:ext cx="1820367" cy="554990"/>
      </dsp:txXfrm>
    </dsp:sp>
    <dsp:sp modelId="{8EABB008-99F3-45DC-96A7-E63CAA58A2CE}">
      <dsp:nvSpPr>
        <dsp:cNvPr id="0" name=""/>
        <dsp:cNvSpPr/>
      </dsp:nvSpPr>
      <dsp:spPr>
        <a:xfrm>
          <a:off x="920948" y="3819313"/>
          <a:ext cx="1820367" cy="55499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Training and Skill Development</a:t>
          </a:r>
        </a:p>
      </dsp:txBody>
      <dsp:txXfrm>
        <a:off x="920948" y="3819313"/>
        <a:ext cx="1820367" cy="5549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45CCB-7EEB-45F8-8B5D-67D509F9BF5C}">
      <dsp:nvSpPr>
        <dsp:cNvPr id="0" name=""/>
        <dsp:cNvSpPr/>
      </dsp:nvSpPr>
      <dsp:spPr>
        <a:xfrm>
          <a:off x="556874" y="2709333"/>
          <a:ext cx="364073" cy="1040606"/>
        </a:xfrm>
        <a:custGeom>
          <a:avLst/>
          <a:gdLst/>
          <a:ahLst/>
          <a:cxnLst/>
          <a:rect l="0" t="0" r="0" b="0"/>
          <a:pathLst>
            <a:path>
              <a:moveTo>
                <a:pt x="0" y="0"/>
              </a:moveTo>
              <a:lnTo>
                <a:pt x="182036" y="0"/>
              </a:lnTo>
              <a:lnTo>
                <a:pt x="182036" y="1040606"/>
              </a:lnTo>
              <a:lnTo>
                <a:pt x="364073" y="1040606"/>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1349" y="3202075"/>
        <a:ext cx="55122" cy="55122"/>
      </dsp:txXfrm>
    </dsp:sp>
    <dsp:sp modelId="{3730DDB6-B70F-49C0-9864-90E85B28F869}">
      <dsp:nvSpPr>
        <dsp:cNvPr id="0" name=""/>
        <dsp:cNvSpPr/>
      </dsp:nvSpPr>
      <dsp:spPr>
        <a:xfrm>
          <a:off x="556874" y="2709333"/>
          <a:ext cx="364073" cy="346868"/>
        </a:xfrm>
        <a:custGeom>
          <a:avLst/>
          <a:gdLst/>
          <a:ahLst/>
          <a:cxnLst/>
          <a:rect l="0" t="0" r="0" b="0"/>
          <a:pathLst>
            <a:path>
              <a:moveTo>
                <a:pt x="0" y="0"/>
              </a:moveTo>
              <a:lnTo>
                <a:pt x="182036" y="0"/>
              </a:lnTo>
              <a:lnTo>
                <a:pt x="182036" y="346868"/>
              </a:lnTo>
              <a:lnTo>
                <a:pt x="364073" y="346868"/>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6339" y="2870196"/>
        <a:ext cx="25142" cy="25142"/>
      </dsp:txXfrm>
    </dsp:sp>
    <dsp:sp modelId="{84E39F58-76F2-4D16-92A4-8FA83CC9DAE2}">
      <dsp:nvSpPr>
        <dsp:cNvPr id="0" name=""/>
        <dsp:cNvSpPr/>
      </dsp:nvSpPr>
      <dsp:spPr>
        <a:xfrm>
          <a:off x="556874" y="2362464"/>
          <a:ext cx="364073" cy="346868"/>
        </a:xfrm>
        <a:custGeom>
          <a:avLst/>
          <a:gdLst/>
          <a:ahLst/>
          <a:cxnLst/>
          <a:rect l="0" t="0" r="0" b="0"/>
          <a:pathLst>
            <a:path>
              <a:moveTo>
                <a:pt x="0" y="346868"/>
              </a:moveTo>
              <a:lnTo>
                <a:pt x="182036" y="346868"/>
              </a:lnTo>
              <a:lnTo>
                <a:pt x="182036" y="0"/>
              </a:lnTo>
              <a:lnTo>
                <a:pt x="364073" y="0"/>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6339" y="2523327"/>
        <a:ext cx="25142" cy="25142"/>
      </dsp:txXfrm>
    </dsp:sp>
    <dsp:sp modelId="{102A4011-6E1C-461B-A380-D53864EEF554}">
      <dsp:nvSpPr>
        <dsp:cNvPr id="0" name=""/>
        <dsp:cNvSpPr/>
      </dsp:nvSpPr>
      <dsp:spPr>
        <a:xfrm>
          <a:off x="556874" y="1668727"/>
          <a:ext cx="364073" cy="1040606"/>
        </a:xfrm>
        <a:custGeom>
          <a:avLst/>
          <a:gdLst/>
          <a:ahLst/>
          <a:cxnLst/>
          <a:rect l="0" t="0" r="0" b="0"/>
          <a:pathLst>
            <a:path>
              <a:moveTo>
                <a:pt x="0" y="1040606"/>
              </a:moveTo>
              <a:lnTo>
                <a:pt x="182036" y="1040606"/>
              </a:lnTo>
              <a:lnTo>
                <a:pt x="182036" y="0"/>
              </a:lnTo>
              <a:lnTo>
                <a:pt x="364073" y="0"/>
              </a:lnTo>
            </a:path>
          </a:pathLst>
        </a:custGeom>
        <a:noFill/>
        <a:ln w="1270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1349" y="2161468"/>
        <a:ext cx="55122" cy="55122"/>
      </dsp:txXfrm>
    </dsp:sp>
    <dsp:sp modelId="{8B0512B8-4031-4C4E-A887-5A583266D1A7}">
      <dsp:nvSpPr>
        <dsp:cNvPr id="0" name=""/>
        <dsp:cNvSpPr/>
      </dsp:nvSpPr>
      <dsp:spPr>
        <a:xfrm rot="16200000">
          <a:off x="-1181120" y="2431838"/>
          <a:ext cx="2921000" cy="55499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a:t>Program</a:t>
          </a:r>
        </a:p>
      </dsp:txBody>
      <dsp:txXfrm>
        <a:off x="-1181120" y="2431838"/>
        <a:ext cx="2921000" cy="554990"/>
      </dsp:txXfrm>
    </dsp:sp>
    <dsp:sp modelId="{C20AB309-6444-4067-A7FC-7B1B678A2EEF}">
      <dsp:nvSpPr>
        <dsp:cNvPr id="0" name=""/>
        <dsp:cNvSpPr/>
      </dsp:nvSpPr>
      <dsp:spPr>
        <a:xfrm>
          <a:off x="920948" y="1391232"/>
          <a:ext cx="1820367" cy="55499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Red Team Product Lines</a:t>
          </a:r>
        </a:p>
      </dsp:txBody>
      <dsp:txXfrm>
        <a:off x="920948" y="1391232"/>
        <a:ext cx="1820367" cy="554990"/>
      </dsp:txXfrm>
    </dsp:sp>
    <dsp:sp modelId="{E155096D-B560-4CA0-BFB3-539300EFB475}">
      <dsp:nvSpPr>
        <dsp:cNvPr id="0" name=""/>
        <dsp:cNvSpPr/>
      </dsp:nvSpPr>
      <dsp:spPr>
        <a:xfrm>
          <a:off x="920948" y="2084969"/>
          <a:ext cx="1820367" cy="55499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Strategy</a:t>
          </a:r>
        </a:p>
      </dsp:txBody>
      <dsp:txXfrm>
        <a:off x="920948" y="2084969"/>
        <a:ext cx="1820367" cy="554990"/>
      </dsp:txXfrm>
    </dsp:sp>
    <dsp:sp modelId="{08E494BF-9C2C-409B-8091-822EBB4E14C6}">
      <dsp:nvSpPr>
        <dsp:cNvPr id="0" name=""/>
        <dsp:cNvSpPr/>
      </dsp:nvSpPr>
      <dsp:spPr>
        <a:xfrm>
          <a:off x="920948" y="2778707"/>
          <a:ext cx="1820367" cy="55499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Metrics</a:t>
          </a:r>
        </a:p>
      </dsp:txBody>
      <dsp:txXfrm>
        <a:off x="920948" y="2778707"/>
        <a:ext cx="1820367" cy="554990"/>
      </dsp:txXfrm>
    </dsp:sp>
    <dsp:sp modelId="{FE2AC4D8-6AD0-47FB-8E62-492362AED04E}">
      <dsp:nvSpPr>
        <dsp:cNvPr id="0" name=""/>
        <dsp:cNvSpPr/>
      </dsp:nvSpPr>
      <dsp:spPr>
        <a:xfrm>
          <a:off x="920948" y="3472444"/>
          <a:ext cx="1820367" cy="55499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Knowledge Sharing</a:t>
          </a:r>
        </a:p>
      </dsp:txBody>
      <dsp:txXfrm>
        <a:off x="920948" y="3472444"/>
        <a:ext cx="1820367" cy="5549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E39F58-76F2-4D16-92A4-8FA83CC9DAE2}">
      <dsp:nvSpPr>
        <dsp:cNvPr id="0" name=""/>
        <dsp:cNvSpPr/>
      </dsp:nvSpPr>
      <dsp:spPr>
        <a:xfrm>
          <a:off x="649121" y="2709333"/>
          <a:ext cx="322851" cy="2460757"/>
        </a:xfrm>
        <a:custGeom>
          <a:avLst/>
          <a:gdLst/>
          <a:ahLst/>
          <a:cxnLst/>
          <a:rect l="0" t="0" r="0" b="0"/>
          <a:pathLst>
            <a:path>
              <a:moveTo>
                <a:pt x="0" y="0"/>
              </a:moveTo>
              <a:lnTo>
                <a:pt x="161425" y="0"/>
              </a:lnTo>
              <a:lnTo>
                <a:pt x="161425" y="2460757"/>
              </a:lnTo>
              <a:lnTo>
                <a:pt x="322851" y="2460757"/>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48501" y="3877666"/>
        <a:ext cx="124092" cy="124092"/>
      </dsp:txXfrm>
    </dsp:sp>
    <dsp:sp modelId="{9F8A8DAD-629C-4FCA-86B2-BFBA5FD10099}">
      <dsp:nvSpPr>
        <dsp:cNvPr id="0" name=""/>
        <dsp:cNvSpPr/>
      </dsp:nvSpPr>
      <dsp:spPr>
        <a:xfrm>
          <a:off x="649121" y="2709333"/>
          <a:ext cx="322851" cy="1845568"/>
        </a:xfrm>
        <a:custGeom>
          <a:avLst/>
          <a:gdLst/>
          <a:ahLst/>
          <a:cxnLst/>
          <a:rect l="0" t="0" r="0" b="0"/>
          <a:pathLst>
            <a:path>
              <a:moveTo>
                <a:pt x="0" y="0"/>
              </a:moveTo>
              <a:lnTo>
                <a:pt x="161425" y="0"/>
              </a:lnTo>
              <a:lnTo>
                <a:pt x="161425" y="1845568"/>
              </a:lnTo>
              <a:lnTo>
                <a:pt x="322851" y="1845568"/>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763707" y="3585277"/>
        <a:ext cx="93679" cy="93679"/>
      </dsp:txXfrm>
    </dsp:sp>
    <dsp:sp modelId="{C7945CA9-6D77-48EF-B1BE-98205D085168}">
      <dsp:nvSpPr>
        <dsp:cNvPr id="0" name=""/>
        <dsp:cNvSpPr/>
      </dsp:nvSpPr>
      <dsp:spPr>
        <a:xfrm>
          <a:off x="649121" y="2709333"/>
          <a:ext cx="322851" cy="1230378"/>
        </a:xfrm>
        <a:custGeom>
          <a:avLst/>
          <a:gdLst/>
          <a:ahLst/>
          <a:cxnLst/>
          <a:rect l="0" t="0" r="0" b="0"/>
          <a:pathLst>
            <a:path>
              <a:moveTo>
                <a:pt x="0" y="0"/>
              </a:moveTo>
              <a:lnTo>
                <a:pt x="161425" y="0"/>
              </a:lnTo>
              <a:lnTo>
                <a:pt x="161425" y="1230378"/>
              </a:lnTo>
              <a:lnTo>
                <a:pt x="322851" y="1230378"/>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746" y="3292722"/>
        <a:ext cx="63601" cy="63601"/>
      </dsp:txXfrm>
    </dsp:sp>
    <dsp:sp modelId="{FE6C0739-47F2-45D3-AD24-FB4F9A5F1015}">
      <dsp:nvSpPr>
        <dsp:cNvPr id="0" name=""/>
        <dsp:cNvSpPr/>
      </dsp:nvSpPr>
      <dsp:spPr>
        <a:xfrm>
          <a:off x="649121" y="2709333"/>
          <a:ext cx="322851" cy="615189"/>
        </a:xfrm>
        <a:custGeom>
          <a:avLst/>
          <a:gdLst/>
          <a:ahLst/>
          <a:cxnLst/>
          <a:rect l="0" t="0" r="0" b="0"/>
          <a:pathLst>
            <a:path>
              <a:moveTo>
                <a:pt x="0" y="0"/>
              </a:moveTo>
              <a:lnTo>
                <a:pt x="161425" y="0"/>
              </a:lnTo>
              <a:lnTo>
                <a:pt x="161425" y="615189"/>
              </a:lnTo>
              <a:lnTo>
                <a:pt x="322851" y="61518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3178" y="2999559"/>
        <a:ext cx="34737" cy="34737"/>
      </dsp:txXfrm>
    </dsp:sp>
    <dsp:sp modelId="{688AC278-9F95-4E73-BCBA-1838E8CC0BE8}">
      <dsp:nvSpPr>
        <dsp:cNvPr id="0" name=""/>
        <dsp:cNvSpPr/>
      </dsp:nvSpPr>
      <dsp:spPr>
        <a:xfrm>
          <a:off x="649121" y="2663613"/>
          <a:ext cx="322851" cy="91440"/>
        </a:xfrm>
        <a:custGeom>
          <a:avLst/>
          <a:gdLst/>
          <a:ahLst/>
          <a:cxnLst/>
          <a:rect l="0" t="0" r="0" b="0"/>
          <a:pathLst>
            <a:path>
              <a:moveTo>
                <a:pt x="0" y="45720"/>
              </a:moveTo>
              <a:lnTo>
                <a:pt x="322851" y="4572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2476" y="2701262"/>
        <a:ext cx="16142" cy="16142"/>
      </dsp:txXfrm>
    </dsp:sp>
    <dsp:sp modelId="{0C6A5086-5C2E-47E1-9781-D1C2089BFBE7}">
      <dsp:nvSpPr>
        <dsp:cNvPr id="0" name=""/>
        <dsp:cNvSpPr/>
      </dsp:nvSpPr>
      <dsp:spPr>
        <a:xfrm>
          <a:off x="649121" y="2094144"/>
          <a:ext cx="322851" cy="615189"/>
        </a:xfrm>
        <a:custGeom>
          <a:avLst/>
          <a:gdLst/>
          <a:ahLst/>
          <a:cxnLst/>
          <a:rect l="0" t="0" r="0" b="0"/>
          <a:pathLst>
            <a:path>
              <a:moveTo>
                <a:pt x="0" y="615189"/>
              </a:moveTo>
              <a:lnTo>
                <a:pt x="161425" y="615189"/>
              </a:lnTo>
              <a:lnTo>
                <a:pt x="161425" y="0"/>
              </a:lnTo>
              <a:lnTo>
                <a:pt x="322851" y="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3178" y="2384369"/>
        <a:ext cx="34737" cy="34737"/>
      </dsp:txXfrm>
    </dsp:sp>
    <dsp:sp modelId="{BF20F1B3-AB63-49BE-9D00-6651A05BE83B}">
      <dsp:nvSpPr>
        <dsp:cNvPr id="0" name=""/>
        <dsp:cNvSpPr/>
      </dsp:nvSpPr>
      <dsp:spPr>
        <a:xfrm>
          <a:off x="649121" y="1478954"/>
          <a:ext cx="322851" cy="1230378"/>
        </a:xfrm>
        <a:custGeom>
          <a:avLst/>
          <a:gdLst/>
          <a:ahLst/>
          <a:cxnLst/>
          <a:rect l="0" t="0" r="0" b="0"/>
          <a:pathLst>
            <a:path>
              <a:moveTo>
                <a:pt x="0" y="1230378"/>
              </a:moveTo>
              <a:lnTo>
                <a:pt x="161425" y="1230378"/>
              </a:lnTo>
              <a:lnTo>
                <a:pt x="161425" y="0"/>
              </a:lnTo>
              <a:lnTo>
                <a:pt x="322851" y="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746" y="2062343"/>
        <a:ext cx="63601" cy="63601"/>
      </dsp:txXfrm>
    </dsp:sp>
    <dsp:sp modelId="{102A4011-6E1C-461B-A380-D53864EEF554}">
      <dsp:nvSpPr>
        <dsp:cNvPr id="0" name=""/>
        <dsp:cNvSpPr/>
      </dsp:nvSpPr>
      <dsp:spPr>
        <a:xfrm>
          <a:off x="649121" y="863765"/>
          <a:ext cx="322851" cy="1845568"/>
        </a:xfrm>
        <a:custGeom>
          <a:avLst/>
          <a:gdLst/>
          <a:ahLst/>
          <a:cxnLst/>
          <a:rect l="0" t="0" r="0" b="0"/>
          <a:pathLst>
            <a:path>
              <a:moveTo>
                <a:pt x="0" y="1845568"/>
              </a:moveTo>
              <a:lnTo>
                <a:pt x="161425" y="1845568"/>
              </a:lnTo>
              <a:lnTo>
                <a:pt x="161425" y="0"/>
              </a:lnTo>
              <a:lnTo>
                <a:pt x="322851" y="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763707" y="1739709"/>
        <a:ext cx="93679" cy="93679"/>
      </dsp:txXfrm>
    </dsp:sp>
    <dsp:sp modelId="{079D317B-0542-4C91-B889-039FE5E73EDD}">
      <dsp:nvSpPr>
        <dsp:cNvPr id="0" name=""/>
        <dsp:cNvSpPr/>
      </dsp:nvSpPr>
      <dsp:spPr>
        <a:xfrm>
          <a:off x="649121" y="248576"/>
          <a:ext cx="322851" cy="2460757"/>
        </a:xfrm>
        <a:custGeom>
          <a:avLst/>
          <a:gdLst/>
          <a:ahLst/>
          <a:cxnLst/>
          <a:rect l="0" t="0" r="0" b="0"/>
          <a:pathLst>
            <a:path>
              <a:moveTo>
                <a:pt x="0" y="2460757"/>
              </a:moveTo>
              <a:lnTo>
                <a:pt x="161425" y="2460757"/>
              </a:lnTo>
              <a:lnTo>
                <a:pt x="161425" y="0"/>
              </a:lnTo>
              <a:lnTo>
                <a:pt x="322851" y="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48501" y="1416908"/>
        <a:ext cx="124092" cy="124092"/>
      </dsp:txXfrm>
    </dsp:sp>
    <dsp:sp modelId="{8B0512B8-4031-4C4E-A887-5A583266D1A7}">
      <dsp:nvSpPr>
        <dsp:cNvPr id="0" name=""/>
        <dsp:cNvSpPr/>
      </dsp:nvSpPr>
      <dsp:spPr>
        <a:xfrm rot="16200000">
          <a:off x="-892089" y="2463257"/>
          <a:ext cx="2590270" cy="49215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a:t>Processes</a:t>
          </a:r>
        </a:p>
      </dsp:txBody>
      <dsp:txXfrm>
        <a:off x="-892089" y="2463257"/>
        <a:ext cx="2590270" cy="492151"/>
      </dsp:txXfrm>
    </dsp:sp>
    <dsp:sp modelId="{28966336-8C28-48D8-A314-47BCE12852D2}">
      <dsp:nvSpPr>
        <dsp:cNvPr id="0" name=""/>
        <dsp:cNvSpPr/>
      </dsp:nvSpPr>
      <dsp:spPr>
        <a:xfrm>
          <a:off x="971972" y="2500"/>
          <a:ext cx="1614256" cy="49215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Continuous Improvement</a:t>
          </a:r>
        </a:p>
      </dsp:txBody>
      <dsp:txXfrm>
        <a:off x="971972" y="2500"/>
        <a:ext cx="1614256" cy="492151"/>
      </dsp:txXfrm>
    </dsp:sp>
    <dsp:sp modelId="{C20AB309-6444-4067-A7FC-7B1B678A2EEF}">
      <dsp:nvSpPr>
        <dsp:cNvPr id="0" name=""/>
        <dsp:cNvSpPr/>
      </dsp:nvSpPr>
      <dsp:spPr>
        <a:xfrm>
          <a:off x="971972" y="617689"/>
          <a:ext cx="1614256" cy="49215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Knowledgebase</a:t>
          </a:r>
        </a:p>
      </dsp:txBody>
      <dsp:txXfrm>
        <a:off x="971972" y="617689"/>
        <a:ext cx="1614256" cy="492151"/>
      </dsp:txXfrm>
    </dsp:sp>
    <dsp:sp modelId="{BBCB232C-6647-4FB7-ACAE-1BF1E2007484}">
      <dsp:nvSpPr>
        <dsp:cNvPr id="0" name=""/>
        <dsp:cNvSpPr/>
      </dsp:nvSpPr>
      <dsp:spPr>
        <a:xfrm>
          <a:off x="971972" y="1232879"/>
          <a:ext cx="1614256" cy="49215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Work Management</a:t>
          </a:r>
        </a:p>
      </dsp:txBody>
      <dsp:txXfrm>
        <a:off x="971972" y="1232879"/>
        <a:ext cx="1614256" cy="492151"/>
      </dsp:txXfrm>
    </dsp:sp>
    <dsp:sp modelId="{3D70F0CD-305B-4AB5-AC83-703C4CC32444}">
      <dsp:nvSpPr>
        <dsp:cNvPr id="0" name=""/>
        <dsp:cNvSpPr/>
      </dsp:nvSpPr>
      <dsp:spPr>
        <a:xfrm>
          <a:off x="971972" y="1848068"/>
          <a:ext cx="1614256" cy="492151"/>
        </a:xfrm>
        <a:prstGeom prst="rect">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bg1"/>
              </a:solidFill>
            </a:rPr>
            <a:t>Op Planning and Selection</a:t>
          </a:r>
        </a:p>
      </dsp:txBody>
      <dsp:txXfrm>
        <a:off x="971972" y="1848068"/>
        <a:ext cx="1614256" cy="492151"/>
      </dsp:txXfrm>
    </dsp:sp>
    <dsp:sp modelId="{BA837B61-4811-4D37-93B4-D107D88D9E2E}">
      <dsp:nvSpPr>
        <dsp:cNvPr id="0" name=""/>
        <dsp:cNvSpPr/>
      </dsp:nvSpPr>
      <dsp:spPr>
        <a:xfrm>
          <a:off x="971972" y="2463257"/>
          <a:ext cx="1614256" cy="492151"/>
        </a:xfrm>
        <a:prstGeom prst="rect">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bg1"/>
              </a:solidFill>
            </a:rPr>
            <a:t>Operation Approvals</a:t>
          </a:r>
        </a:p>
      </dsp:txBody>
      <dsp:txXfrm>
        <a:off x="971972" y="2463257"/>
        <a:ext cx="1614256" cy="492151"/>
      </dsp:txXfrm>
    </dsp:sp>
    <dsp:sp modelId="{BEDA9D78-6B6A-4112-95AB-35B2ECA054B0}">
      <dsp:nvSpPr>
        <dsp:cNvPr id="0" name=""/>
        <dsp:cNvSpPr/>
      </dsp:nvSpPr>
      <dsp:spPr>
        <a:xfrm>
          <a:off x="971972" y="3078447"/>
          <a:ext cx="1614256" cy="49215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Operational Documentation</a:t>
          </a:r>
        </a:p>
      </dsp:txBody>
      <dsp:txXfrm>
        <a:off x="971972" y="3078447"/>
        <a:ext cx="1614256" cy="492151"/>
      </dsp:txXfrm>
    </dsp:sp>
    <dsp:sp modelId="{61DAFE2E-C4BB-432F-A3C9-7CF8E7504F50}">
      <dsp:nvSpPr>
        <dsp:cNvPr id="0" name=""/>
        <dsp:cNvSpPr/>
      </dsp:nvSpPr>
      <dsp:spPr>
        <a:xfrm>
          <a:off x="971972" y="3693636"/>
          <a:ext cx="1614256" cy="49215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Operation Reporting</a:t>
          </a:r>
        </a:p>
      </dsp:txBody>
      <dsp:txXfrm>
        <a:off x="971972" y="3693636"/>
        <a:ext cx="1614256" cy="492151"/>
      </dsp:txXfrm>
    </dsp:sp>
    <dsp:sp modelId="{AE311A5D-9680-46B7-90C5-E4B04628B215}">
      <dsp:nvSpPr>
        <dsp:cNvPr id="0" name=""/>
        <dsp:cNvSpPr/>
      </dsp:nvSpPr>
      <dsp:spPr>
        <a:xfrm>
          <a:off x="971972" y="4308825"/>
          <a:ext cx="1614256" cy="49215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t>Configuration Management</a:t>
          </a:r>
        </a:p>
      </dsp:txBody>
      <dsp:txXfrm>
        <a:off x="971972" y="4308825"/>
        <a:ext cx="1614256" cy="492151"/>
      </dsp:txXfrm>
    </dsp:sp>
    <dsp:sp modelId="{E155096D-B560-4CA0-BFB3-539300EFB475}">
      <dsp:nvSpPr>
        <dsp:cNvPr id="0" name=""/>
        <dsp:cNvSpPr/>
      </dsp:nvSpPr>
      <dsp:spPr>
        <a:xfrm>
          <a:off x="971972" y="4924015"/>
          <a:ext cx="1614256" cy="492151"/>
        </a:xfrm>
        <a:prstGeom prst="rect">
          <a:avLst/>
        </a:prstGeom>
        <a:solidFill>
          <a:srgbClr val="7030A0"/>
        </a:solidFill>
        <a:ln w="1270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a:solidFill>
                <a:schemeClr val="bg1"/>
              </a:solidFill>
            </a:rPr>
            <a:t>Resource Management</a:t>
          </a:r>
        </a:p>
      </dsp:txBody>
      <dsp:txXfrm>
        <a:off x="971972" y="4924015"/>
        <a:ext cx="1614256" cy="4921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F5AE7-3210-40C9-B046-3EE114013BA3}">
      <dsp:nvSpPr>
        <dsp:cNvPr id="0" name=""/>
        <dsp:cNvSpPr/>
      </dsp:nvSpPr>
      <dsp:spPr>
        <a:xfrm>
          <a:off x="556874" y="2709333"/>
          <a:ext cx="364073" cy="693737"/>
        </a:xfrm>
        <a:custGeom>
          <a:avLst/>
          <a:gdLst/>
          <a:ahLst/>
          <a:cxnLst/>
          <a:rect l="0" t="0" r="0" b="0"/>
          <a:pathLst>
            <a:path>
              <a:moveTo>
                <a:pt x="0" y="0"/>
              </a:moveTo>
              <a:lnTo>
                <a:pt x="182036" y="0"/>
              </a:lnTo>
              <a:lnTo>
                <a:pt x="182036" y="693737"/>
              </a:lnTo>
              <a:lnTo>
                <a:pt x="364073" y="693737"/>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3036615"/>
        <a:ext cx="39173" cy="39173"/>
      </dsp:txXfrm>
    </dsp:sp>
    <dsp:sp modelId="{102A4011-6E1C-461B-A380-D53864EEF554}">
      <dsp:nvSpPr>
        <dsp:cNvPr id="0" name=""/>
        <dsp:cNvSpPr/>
      </dsp:nvSpPr>
      <dsp:spPr>
        <a:xfrm>
          <a:off x="556874" y="2663613"/>
          <a:ext cx="364073" cy="91440"/>
        </a:xfrm>
        <a:custGeom>
          <a:avLst/>
          <a:gdLst/>
          <a:ahLst/>
          <a:cxnLst/>
          <a:rect l="0" t="0" r="0" b="0"/>
          <a:pathLst>
            <a:path>
              <a:moveTo>
                <a:pt x="0" y="45720"/>
              </a:moveTo>
              <a:lnTo>
                <a:pt x="364073" y="4572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9809" y="2700231"/>
        <a:ext cx="18203" cy="18203"/>
      </dsp:txXfrm>
    </dsp:sp>
    <dsp:sp modelId="{079D317B-0542-4C91-B889-039FE5E73EDD}">
      <dsp:nvSpPr>
        <dsp:cNvPr id="0" name=""/>
        <dsp:cNvSpPr/>
      </dsp:nvSpPr>
      <dsp:spPr>
        <a:xfrm>
          <a:off x="556874" y="2015595"/>
          <a:ext cx="364073" cy="693737"/>
        </a:xfrm>
        <a:custGeom>
          <a:avLst/>
          <a:gdLst/>
          <a:ahLst/>
          <a:cxnLst/>
          <a:rect l="0" t="0" r="0" b="0"/>
          <a:pathLst>
            <a:path>
              <a:moveTo>
                <a:pt x="0" y="693737"/>
              </a:moveTo>
              <a:lnTo>
                <a:pt x="182036" y="693737"/>
              </a:lnTo>
              <a:lnTo>
                <a:pt x="182036" y="0"/>
              </a:lnTo>
              <a:lnTo>
                <a:pt x="364073"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2342878"/>
        <a:ext cx="39173" cy="39173"/>
      </dsp:txXfrm>
    </dsp:sp>
    <dsp:sp modelId="{8B0512B8-4031-4C4E-A887-5A583266D1A7}">
      <dsp:nvSpPr>
        <dsp:cNvPr id="0" name=""/>
        <dsp:cNvSpPr/>
      </dsp:nvSpPr>
      <dsp:spPr>
        <a:xfrm rot="16200000">
          <a:off x="-1181120" y="2431838"/>
          <a:ext cx="2921000" cy="554990"/>
        </a:xfrm>
        <a:prstGeom prst="rect">
          <a:avLst/>
        </a:prstGeom>
        <a:solidFill>
          <a:schemeClr val="accent3">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a:t>Technology</a:t>
          </a:r>
        </a:p>
      </dsp:txBody>
      <dsp:txXfrm>
        <a:off x="-1181120" y="2431838"/>
        <a:ext cx="2921000" cy="554990"/>
      </dsp:txXfrm>
    </dsp:sp>
    <dsp:sp modelId="{28966336-8C28-48D8-A314-47BCE12852D2}">
      <dsp:nvSpPr>
        <dsp:cNvPr id="0" name=""/>
        <dsp:cNvSpPr/>
      </dsp:nvSpPr>
      <dsp:spPr>
        <a:xfrm>
          <a:off x="920948" y="1738100"/>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Tooling</a:t>
          </a:r>
        </a:p>
      </dsp:txBody>
      <dsp:txXfrm>
        <a:off x="920948" y="1738100"/>
        <a:ext cx="1820367" cy="554990"/>
      </dsp:txXfrm>
    </dsp:sp>
    <dsp:sp modelId="{C20AB309-6444-4067-A7FC-7B1B678A2EEF}">
      <dsp:nvSpPr>
        <dsp:cNvPr id="0" name=""/>
        <dsp:cNvSpPr/>
      </dsp:nvSpPr>
      <dsp:spPr>
        <a:xfrm>
          <a:off x="920948" y="2431838"/>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Infrastructure</a:t>
          </a:r>
        </a:p>
      </dsp:txBody>
      <dsp:txXfrm>
        <a:off x="920948" y="2431838"/>
        <a:ext cx="1820367" cy="554990"/>
      </dsp:txXfrm>
    </dsp:sp>
    <dsp:sp modelId="{51DAEBE1-8F16-41D8-80B0-D4E6D666122F}">
      <dsp:nvSpPr>
        <dsp:cNvPr id="0" name=""/>
        <dsp:cNvSpPr/>
      </dsp:nvSpPr>
      <dsp:spPr>
        <a:xfrm>
          <a:off x="920948" y="3125576"/>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Test Environment</a:t>
          </a:r>
        </a:p>
      </dsp:txBody>
      <dsp:txXfrm>
        <a:off x="920948" y="3125576"/>
        <a:ext cx="1820367" cy="55499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F028F-41B8-47D0-B11F-14AE59403CEE}">
      <dsp:nvSpPr>
        <dsp:cNvPr id="0" name=""/>
        <dsp:cNvSpPr/>
      </dsp:nvSpPr>
      <dsp:spPr>
        <a:xfrm>
          <a:off x="556874" y="2709333"/>
          <a:ext cx="364073" cy="1387475"/>
        </a:xfrm>
        <a:custGeom>
          <a:avLst/>
          <a:gdLst/>
          <a:ahLst/>
          <a:cxnLst/>
          <a:rect l="0" t="0" r="0" b="0"/>
          <a:pathLst>
            <a:path>
              <a:moveTo>
                <a:pt x="0" y="0"/>
              </a:moveTo>
              <a:lnTo>
                <a:pt x="182036" y="0"/>
              </a:lnTo>
              <a:lnTo>
                <a:pt x="182036" y="1387475"/>
              </a:lnTo>
              <a:lnTo>
                <a:pt x="364073" y="1387475"/>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3050" y="3367209"/>
        <a:ext cx="71722" cy="71722"/>
      </dsp:txXfrm>
    </dsp:sp>
    <dsp:sp modelId="{44D45CCB-7EEB-45F8-8B5D-67D509F9BF5C}">
      <dsp:nvSpPr>
        <dsp:cNvPr id="0" name=""/>
        <dsp:cNvSpPr/>
      </dsp:nvSpPr>
      <dsp:spPr>
        <a:xfrm>
          <a:off x="556874" y="2709333"/>
          <a:ext cx="364073" cy="693737"/>
        </a:xfrm>
        <a:custGeom>
          <a:avLst/>
          <a:gdLst/>
          <a:ahLst/>
          <a:cxnLst/>
          <a:rect l="0" t="0" r="0" b="0"/>
          <a:pathLst>
            <a:path>
              <a:moveTo>
                <a:pt x="0" y="0"/>
              </a:moveTo>
              <a:lnTo>
                <a:pt x="182036" y="0"/>
              </a:lnTo>
              <a:lnTo>
                <a:pt x="182036" y="693737"/>
              </a:lnTo>
              <a:lnTo>
                <a:pt x="364073" y="693737"/>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3036615"/>
        <a:ext cx="39173" cy="39173"/>
      </dsp:txXfrm>
    </dsp:sp>
    <dsp:sp modelId="{3730DDB6-B70F-49C0-9864-90E85B28F869}">
      <dsp:nvSpPr>
        <dsp:cNvPr id="0" name=""/>
        <dsp:cNvSpPr/>
      </dsp:nvSpPr>
      <dsp:spPr>
        <a:xfrm>
          <a:off x="556874" y="2663613"/>
          <a:ext cx="364073" cy="91440"/>
        </a:xfrm>
        <a:custGeom>
          <a:avLst/>
          <a:gdLst/>
          <a:ahLst/>
          <a:cxnLst/>
          <a:rect l="0" t="0" r="0" b="0"/>
          <a:pathLst>
            <a:path>
              <a:moveTo>
                <a:pt x="0" y="45720"/>
              </a:moveTo>
              <a:lnTo>
                <a:pt x="364073" y="4572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9809" y="2700231"/>
        <a:ext cx="18203" cy="18203"/>
      </dsp:txXfrm>
    </dsp:sp>
    <dsp:sp modelId="{84E39F58-76F2-4D16-92A4-8FA83CC9DAE2}">
      <dsp:nvSpPr>
        <dsp:cNvPr id="0" name=""/>
        <dsp:cNvSpPr/>
      </dsp:nvSpPr>
      <dsp:spPr>
        <a:xfrm>
          <a:off x="556874" y="2015595"/>
          <a:ext cx="364073" cy="693737"/>
        </a:xfrm>
        <a:custGeom>
          <a:avLst/>
          <a:gdLst/>
          <a:ahLst/>
          <a:cxnLst/>
          <a:rect l="0" t="0" r="0" b="0"/>
          <a:pathLst>
            <a:path>
              <a:moveTo>
                <a:pt x="0" y="693737"/>
              </a:moveTo>
              <a:lnTo>
                <a:pt x="182036" y="693737"/>
              </a:lnTo>
              <a:lnTo>
                <a:pt x="182036" y="0"/>
              </a:lnTo>
              <a:lnTo>
                <a:pt x="364073"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9324" y="2342878"/>
        <a:ext cx="39173" cy="39173"/>
      </dsp:txXfrm>
    </dsp:sp>
    <dsp:sp modelId="{102A4011-6E1C-461B-A380-D53864EEF554}">
      <dsp:nvSpPr>
        <dsp:cNvPr id="0" name=""/>
        <dsp:cNvSpPr/>
      </dsp:nvSpPr>
      <dsp:spPr>
        <a:xfrm>
          <a:off x="556874" y="1321858"/>
          <a:ext cx="364073" cy="1387475"/>
        </a:xfrm>
        <a:custGeom>
          <a:avLst/>
          <a:gdLst/>
          <a:ahLst/>
          <a:cxnLst/>
          <a:rect l="0" t="0" r="0" b="0"/>
          <a:pathLst>
            <a:path>
              <a:moveTo>
                <a:pt x="0" y="1387475"/>
              </a:moveTo>
              <a:lnTo>
                <a:pt x="182036" y="1387475"/>
              </a:lnTo>
              <a:lnTo>
                <a:pt x="182036" y="0"/>
              </a:lnTo>
              <a:lnTo>
                <a:pt x="364073"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3050" y="1979734"/>
        <a:ext cx="71722" cy="71722"/>
      </dsp:txXfrm>
    </dsp:sp>
    <dsp:sp modelId="{8B0512B8-4031-4C4E-A887-5A583266D1A7}">
      <dsp:nvSpPr>
        <dsp:cNvPr id="0" name=""/>
        <dsp:cNvSpPr/>
      </dsp:nvSpPr>
      <dsp:spPr>
        <a:xfrm rot="16200000">
          <a:off x="-1181120" y="2431838"/>
          <a:ext cx="2921000" cy="554990"/>
        </a:xfrm>
        <a:prstGeom prst="rect">
          <a:avLst/>
        </a:prstGeom>
        <a:solidFill>
          <a:schemeClr val="accent3">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a:t>People</a:t>
          </a:r>
        </a:p>
      </dsp:txBody>
      <dsp:txXfrm>
        <a:off x="-1181120" y="2431838"/>
        <a:ext cx="2921000" cy="554990"/>
      </dsp:txXfrm>
    </dsp:sp>
    <dsp:sp modelId="{C20AB309-6444-4067-A7FC-7B1B678A2EEF}">
      <dsp:nvSpPr>
        <dsp:cNvPr id="0" name=""/>
        <dsp:cNvSpPr/>
      </dsp:nvSpPr>
      <dsp:spPr>
        <a:xfrm>
          <a:off x="920948" y="1044363"/>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Relationship with Key Partners (7 Subjects)</a:t>
          </a:r>
        </a:p>
      </dsp:txBody>
      <dsp:txXfrm>
        <a:off x="920948" y="1044363"/>
        <a:ext cx="1820367" cy="554990"/>
      </dsp:txXfrm>
    </dsp:sp>
    <dsp:sp modelId="{E155096D-B560-4CA0-BFB3-539300EFB475}">
      <dsp:nvSpPr>
        <dsp:cNvPr id="0" name=""/>
        <dsp:cNvSpPr/>
      </dsp:nvSpPr>
      <dsp:spPr>
        <a:xfrm>
          <a:off x="920948" y="1738100"/>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Knowledge of Business and Tech Environment</a:t>
          </a:r>
        </a:p>
      </dsp:txBody>
      <dsp:txXfrm>
        <a:off x="920948" y="1738100"/>
        <a:ext cx="1820367" cy="554990"/>
      </dsp:txXfrm>
    </dsp:sp>
    <dsp:sp modelId="{08E494BF-9C2C-409B-8091-822EBB4E14C6}">
      <dsp:nvSpPr>
        <dsp:cNvPr id="0" name=""/>
        <dsp:cNvSpPr/>
      </dsp:nvSpPr>
      <dsp:spPr>
        <a:xfrm>
          <a:off x="920948" y="2431838"/>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Operational Capability</a:t>
          </a:r>
        </a:p>
      </dsp:txBody>
      <dsp:txXfrm>
        <a:off x="920948" y="2431838"/>
        <a:ext cx="1820367" cy="554990"/>
      </dsp:txXfrm>
    </dsp:sp>
    <dsp:sp modelId="{FE2AC4D8-6AD0-47FB-8E62-492362AED04E}">
      <dsp:nvSpPr>
        <dsp:cNvPr id="0" name=""/>
        <dsp:cNvSpPr/>
      </dsp:nvSpPr>
      <dsp:spPr>
        <a:xfrm>
          <a:off x="920948" y="3125576"/>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Development Capability</a:t>
          </a:r>
        </a:p>
      </dsp:txBody>
      <dsp:txXfrm>
        <a:off x="920948" y="3125576"/>
        <a:ext cx="1820367" cy="554990"/>
      </dsp:txXfrm>
    </dsp:sp>
    <dsp:sp modelId="{8EABB008-99F3-45DC-96A7-E63CAA58A2CE}">
      <dsp:nvSpPr>
        <dsp:cNvPr id="0" name=""/>
        <dsp:cNvSpPr/>
      </dsp:nvSpPr>
      <dsp:spPr>
        <a:xfrm>
          <a:off x="920948" y="3819313"/>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Training and Skill Development</a:t>
          </a:r>
        </a:p>
      </dsp:txBody>
      <dsp:txXfrm>
        <a:off x="920948" y="3819313"/>
        <a:ext cx="1820367" cy="5549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45CCB-7EEB-45F8-8B5D-67D509F9BF5C}">
      <dsp:nvSpPr>
        <dsp:cNvPr id="0" name=""/>
        <dsp:cNvSpPr/>
      </dsp:nvSpPr>
      <dsp:spPr>
        <a:xfrm>
          <a:off x="556874" y="2709333"/>
          <a:ext cx="364073" cy="1040606"/>
        </a:xfrm>
        <a:custGeom>
          <a:avLst/>
          <a:gdLst/>
          <a:ahLst/>
          <a:cxnLst/>
          <a:rect l="0" t="0" r="0" b="0"/>
          <a:pathLst>
            <a:path>
              <a:moveTo>
                <a:pt x="0" y="0"/>
              </a:moveTo>
              <a:lnTo>
                <a:pt x="182036" y="0"/>
              </a:lnTo>
              <a:lnTo>
                <a:pt x="182036" y="1040606"/>
              </a:lnTo>
              <a:lnTo>
                <a:pt x="364073" y="1040606"/>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1349" y="3202075"/>
        <a:ext cx="55122" cy="55122"/>
      </dsp:txXfrm>
    </dsp:sp>
    <dsp:sp modelId="{3730DDB6-B70F-49C0-9864-90E85B28F869}">
      <dsp:nvSpPr>
        <dsp:cNvPr id="0" name=""/>
        <dsp:cNvSpPr/>
      </dsp:nvSpPr>
      <dsp:spPr>
        <a:xfrm>
          <a:off x="556874" y="2709333"/>
          <a:ext cx="364073" cy="346868"/>
        </a:xfrm>
        <a:custGeom>
          <a:avLst/>
          <a:gdLst/>
          <a:ahLst/>
          <a:cxnLst/>
          <a:rect l="0" t="0" r="0" b="0"/>
          <a:pathLst>
            <a:path>
              <a:moveTo>
                <a:pt x="0" y="0"/>
              </a:moveTo>
              <a:lnTo>
                <a:pt x="182036" y="0"/>
              </a:lnTo>
              <a:lnTo>
                <a:pt x="182036" y="346868"/>
              </a:lnTo>
              <a:lnTo>
                <a:pt x="364073" y="346868"/>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6339" y="2870196"/>
        <a:ext cx="25142" cy="25142"/>
      </dsp:txXfrm>
    </dsp:sp>
    <dsp:sp modelId="{84E39F58-76F2-4D16-92A4-8FA83CC9DAE2}">
      <dsp:nvSpPr>
        <dsp:cNvPr id="0" name=""/>
        <dsp:cNvSpPr/>
      </dsp:nvSpPr>
      <dsp:spPr>
        <a:xfrm>
          <a:off x="556874" y="2362464"/>
          <a:ext cx="364073" cy="346868"/>
        </a:xfrm>
        <a:custGeom>
          <a:avLst/>
          <a:gdLst/>
          <a:ahLst/>
          <a:cxnLst/>
          <a:rect l="0" t="0" r="0" b="0"/>
          <a:pathLst>
            <a:path>
              <a:moveTo>
                <a:pt x="0" y="346868"/>
              </a:moveTo>
              <a:lnTo>
                <a:pt x="182036" y="346868"/>
              </a:lnTo>
              <a:lnTo>
                <a:pt x="182036" y="0"/>
              </a:lnTo>
              <a:lnTo>
                <a:pt x="364073"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6339" y="2523327"/>
        <a:ext cx="25142" cy="25142"/>
      </dsp:txXfrm>
    </dsp:sp>
    <dsp:sp modelId="{102A4011-6E1C-461B-A380-D53864EEF554}">
      <dsp:nvSpPr>
        <dsp:cNvPr id="0" name=""/>
        <dsp:cNvSpPr/>
      </dsp:nvSpPr>
      <dsp:spPr>
        <a:xfrm>
          <a:off x="556874" y="1668727"/>
          <a:ext cx="364073" cy="1040606"/>
        </a:xfrm>
        <a:custGeom>
          <a:avLst/>
          <a:gdLst/>
          <a:ahLst/>
          <a:cxnLst/>
          <a:rect l="0" t="0" r="0" b="0"/>
          <a:pathLst>
            <a:path>
              <a:moveTo>
                <a:pt x="0" y="1040606"/>
              </a:moveTo>
              <a:lnTo>
                <a:pt x="182036" y="1040606"/>
              </a:lnTo>
              <a:lnTo>
                <a:pt x="182036" y="0"/>
              </a:lnTo>
              <a:lnTo>
                <a:pt x="364073" y="0"/>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1349" y="2161468"/>
        <a:ext cx="55122" cy="55122"/>
      </dsp:txXfrm>
    </dsp:sp>
    <dsp:sp modelId="{8B0512B8-4031-4C4E-A887-5A583266D1A7}">
      <dsp:nvSpPr>
        <dsp:cNvPr id="0" name=""/>
        <dsp:cNvSpPr/>
      </dsp:nvSpPr>
      <dsp:spPr>
        <a:xfrm rot="16200000">
          <a:off x="-1181120" y="2431838"/>
          <a:ext cx="2921000" cy="554990"/>
        </a:xfrm>
        <a:prstGeom prst="rect">
          <a:avLst/>
        </a:prstGeom>
        <a:solidFill>
          <a:schemeClr val="accent3">
            <a:alpha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a:t>Program</a:t>
          </a:r>
        </a:p>
      </dsp:txBody>
      <dsp:txXfrm>
        <a:off x="-1181120" y="2431838"/>
        <a:ext cx="2921000" cy="554990"/>
      </dsp:txXfrm>
    </dsp:sp>
    <dsp:sp modelId="{C20AB309-6444-4067-A7FC-7B1B678A2EEF}">
      <dsp:nvSpPr>
        <dsp:cNvPr id="0" name=""/>
        <dsp:cNvSpPr/>
      </dsp:nvSpPr>
      <dsp:spPr>
        <a:xfrm>
          <a:off x="920948" y="1391232"/>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Red Team Product Lines</a:t>
          </a:r>
        </a:p>
      </dsp:txBody>
      <dsp:txXfrm>
        <a:off x="920948" y="1391232"/>
        <a:ext cx="1820367" cy="554990"/>
      </dsp:txXfrm>
    </dsp:sp>
    <dsp:sp modelId="{E155096D-B560-4CA0-BFB3-539300EFB475}">
      <dsp:nvSpPr>
        <dsp:cNvPr id="0" name=""/>
        <dsp:cNvSpPr/>
      </dsp:nvSpPr>
      <dsp:spPr>
        <a:xfrm>
          <a:off x="920948" y="2084969"/>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Strategy</a:t>
          </a:r>
        </a:p>
      </dsp:txBody>
      <dsp:txXfrm>
        <a:off x="920948" y="2084969"/>
        <a:ext cx="1820367" cy="554990"/>
      </dsp:txXfrm>
    </dsp:sp>
    <dsp:sp modelId="{08E494BF-9C2C-409B-8091-822EBB4E14C6}">
      <dsp:nvSpPr>
        <dsp:cNvPr id="0" name=""/>
        <dsp:cNvSpPr/>
      </dsp:nvSpPr>
      <dsp:spPr>
        <a:xfrm>
          <a:off x="920948" y="2778707"/>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Metrics</a:t>
          </a:r>
        </a:p>
      </dsp:txBody>
      <dsp:txXfrm>
        <a:off x="920948" y="2778707"/>
        <a:ext cx="1820367" cy="554990"/>
      </dsp:txXfrm>
    </dsp:sp>
    <dsp:sp modelId="{FE2AC4D8-6AD0-47FB-8E62-492362AED04E}">
      <dsp:nvSpPr>
        <dsp:cNvPr id="0" name=""/>
        <dsp:cNvSpPr/>
      </dsp:nvSpPr>
      <dsp:spPr>
        <a:xfrm>
          <a:off x="920948" y="3472444"/>
          <a:ext cx="1820367" cy="554990"/>
        </a:xfrm>
        <a:prstGeom prst="rect">
          <a:avLst/>
        </a:prstGeom>
        <a:solidFill>
          <a:schemeClr val="accent3">
            <a:alpha val="7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Knowledge Sharing</a:t>
          </a:r>
        </a:p>
      </dsp:txBody>
      <dsp:txXfrm>
        <a:off x="920948" y="3472444"/>
        <a:ext cx="1820367" cy="55499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3/17/2023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BCHarrell/redteamcmm"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redteammaturity.com"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a:t>
            </a:r>
          </a:p>
          <a:p>
            <a:r>
              <a:rPr lang="en-US">
                <a:cs typeface="Calibri"/>
              </a:rPr>
              <a:t>Structured approach to measuring red team’s maturity and creating a </a:t>
            </a:r>
            <a:r>
              <a:rPr lang="en-US" dirty="0">
                <a:cs typeface="Calibri"/>
              </a:rPr>
              <a:t>strategic </a:t>
            </a:r>
            <a:r>
              <a:rPr lang="en-US">
                <a:cs typeface="Calibri"/>
              </a:rPr>
              <a:t>roadmap</a:t>
            </a:r>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474745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panose="020F0502020204030204"/>
              </a:rPr>
              <a:t>B</a:t>
            </a:r>
          </a:p>
          <a:p>
            <a:pPr marL="171450" indent="-171450">
              <a:buFont typeface="Arial" panose="020B0604020202020204" pitchFamily="34" charset="0"/>
              <a:buChar char="•"/>
            </a:pPr>
            <a:r>
              <a:rPr lang="en-US"/>
              <a:t>If you recall, two of the challenges were divergent format (leading to speaking different languages with leadership), and oversimplified categories that did not provide a consistent way to measure or plan for growth</a:t>
            </a:r>
            <a:endParaRPr lang="en-US">
              <a:cs typeface="Calibri" panose="020F0502020204030204"/>
            </a:endParaRPr>
          </a:p>
          <a:p>
            <a:pPr marL="171450" indent="-171450">
              <a:buFont typeface="Arial" panose="020B0604020202020204" pitchFamily="34" charset="0"/>
              <a:buChar char="•"/>
            </a:pPr>
            <a:r>
              <a:rPr lang="en-US"/>
              <a:t>To address these things, we began our draft by considering the following fixes</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a:p>
        </p:txBody>
      </p:sp>
    </p:spTree>
    <p:extLst>
      <p:ext uri="{BB962C8B-B14F-4D97-AF65-F5344CB8AC3E}">
        <p14:creationId xmlns:p14="http://schemas.microsoft.com/office/powerpoint/2010/main" val="453855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panose="020F0502020204030204"/>
              </a:rPr>
              <a:t>B</a:t>
            </a:r>
          </a:p>
          <a:p>
            <a:pPr marL="171450" indent="-171450">
              <a:buFont typeface="Arial" panose="020B0604020202020204" pitchFamily="34" charset="0"/>
              <a:buChar char="•"/>
            </a:pPr>
            <a:r>
              <a:rPr lang="en-US"/>
              <a:t>As you might imagine, we encountered new problems during our expansion</a:t>
            </a:r>
          </a:p>
          <a:p>
            <a:pPr marL="171450" indent="-171450">
              <a:buFont typeface="Arial" panose="020B0604020202020204" pitchFamily="34" charset="0"/>
              <a:buChar char="•"/>
            </a:pPr>
            <a:r>
              <a:rPr lang="en-US"/>
              <a:t>Existing levels:</a:t>
            </a:r>
            <a:endParaRPr lang="en-US">
              <a:cs typeface="Calibri"/>
            </a:endParaRPr>
          </a:p>
          <a:p>
            <a:pPr marL="628650" lvl="1" indent="-171450">
              <a:buFont typeface="Arial" panose="020B0604020202020204" pitchFamily="34" charset="0"/>
              <a:buChar char="•"/>
            </a:pPr>
            <a:r>
              <a:rPr lang="en-US"/>
              <a:t>Because CMMs generally discuss processes, some elements of Red Team maturity like OPSEC or technical capability, were missing from standard level descriptors. Taking the spirit of those descriptors, we expanded common definitions to account for items needed to measure Red Team maturity</a:t>
            </a:r>
            <a:endParaRPr lang="en-US">
              <a:cs typeface="Calibri"/>
            </a:endParaRPr>
          </a:p>
          <a:p>
            <a:pPr marL="171450" lvl="0" indent="-171450">
              <a:buFont typeface="Arial" panose="020B0604020202020204" pitchFamily="34" charset="0"/>
              <a:buChar char="•"/>
            </a:pPr>
            <a:r>
              <a:rPr lang="en-US"/>
              <a:t>Additive maturity:</a:t>
            </a:r>
            <a:endParaRPr lang="en-US">
              <a:cs typeface="Calibri"/>
            </a:endParaRPr>
          </a:p>
          <a:p>
            <a:pPr marL="628650" lvl="1" indent="-171450">
              <a:buFont typeface="Arial" panose="020B0604020202020204" pitchFamily="34" charset="0"/>
              <a:buChar char="•"/>
            </a:pPr>
            <a:r>
              <a:rPr lang="en-US"/>
              <a:t>With many CMMs, each new level folds additional capability or consideration on top of existing practices. In other words, you generally keep doing “Level 3” things when you’re at level 4. We adhered to that format where we could, but some elements simply could not fit this model.</a:t>
            </a:r>
            <a:endParaRPr lang="en-US">
              <a:cs typeface="Calibri"/>
            </a:endParaRPr>
          </a:p>
          <a:p>
            <a:pPr marL="628650" lvl="1" indent="-171450">
              <a:buFont typeface="Arial" panose="020B0604020202020204" pitchFamily="34" charset="0"/>
              <a:buChar char="•"/>
            </a:pPr>
            <a:r>
              <a:rPr lang="en-US"/>
              <a:t>As a result, certain subjects (particularly technology-focused ones like infrastructure) became a sliding-scale – where each new level provides increasing technical capacity without always needing to account for the prior level’s behavior.</a:t>
            </a:r>
            <a:endParaRPr lang="en-US">
              <a:cs typeface="Calibri"/>
            </a:endParaRPr>
          </a:p>
          <a:p>
            <a:pPr marL="171450" lvl="0" indent="-171450">
              <a:buFont typeface="Arial" panose="020B0604020202020204" pitchFamily="34" charset="0"/>
              <a:buChar char="•"/>
            </a:pPr>
            <a:r>
              <a:rPr lang="en-US"/>
              <a:t>Unique Subjects:</a:t>
            </a:r>
            <a:endParaRPr lang="en-US">
              <a:cs typeface="Calibri"/>
            </a:endParaRPr>
          </a:p>
          <a:p>
            <a:pPr marL="628650" lvl="1" indent="-171450">
              <a:buFont typeface="Arial" panose="020B0604020202020204" pitchFamily="34" charset="0"/>
              <a:buChar char="•"/>
            </a:pPr>
            <a:r>
              <a:rPr lang="en-US"/>
              <a:t>Despite the challenges of its over-generalized subjects, we do understand the desire for simplicity with a CMM. We set out to consolidate as much as we could, while still striving to keep individual subjects unique enough that stating the team is at, or wants to achieve, a certain level provides a reasonable understanding of what that entails without combining elements that could be measured in their own right.</a:t>
            </a:r>
            <a:endParaRPr lang="en-US">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3191799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a:t>
            </a:r>
            <a:endParaRPr lang="en-US"/>
          </a:p>
          <a:p>
            <a:r>
              <a:rPr lang="en-US"/>
              <a:t>We don’t plan to cover the entirety of the CMM, but want to take a moment with this audience to highlight key usage guides – like potential points of confusion – as well as areas of particular importance to leadership and the organization. These are areas where leadership or the organization can have an out-sized impact on enabling Red Team maturity or, conversely, reap larger benefit from a higher level of maturity.</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a:p>
        </p:txBody>
      </p:sp>
    </p:spTree>
    <p:extLst>
      <p:ext uri="{BB962C8B-B14F-4D97-AF65-F5344CB8AC3E}">
        <p14:creationId xmlns:p14="http://schemas.microsoft.com/office/powerpoint/2010/main" val="1236510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a:t>
            </a:r>
            <a:endParaRPr lang="en-US"/>
          </a:p>
          <a:p>
            <a:r>
              <a:rPr lang="en-US"/>
              <a:t>This slide is self explanatory</a:t>
            </a:r>
            <a:endParaRPr lang="en-US">
              <a:cs typeface="Calibri" panose="020F0502020204030204"/>
            </a:endParaRPr>
          </a:p>
          <a:p>
            <a:endParaRPr lang="en-US"/>
          </a:p>
          <a:p>
            <a:r>
              <a:rPr lang="en-US"/>
              <a:t>One additional note:</a:t>
            </a:r>
            <a:endParaRPr lang="en-US">
              <a:cs typeface="Calibri"/>
            </a:endParaRPr>
          </a:p>
          <a:p>
            <a:r>
              <a:rPr lang="en-US"/>
              <a:t>If a team does not meet level 1 of a particular subject, they would receive a score of 0 while still counting the subject toward the category or overall average score. </a:t>
            </a:r>
            <a:endParaRPr lang="en-US">
              <a:cs typeface="Calibri"/>
            </a:endParaRPr>
          </a:p>
          <a:p>
            <a:r>
              <a:rPr lang="en-US"/>
              <a:t>e.g., (0 + 2 + 2 + 4) / 4 subjects </a:t>
            </a:r>
            <a:r>
              <a:rPr lang="en-US">
                <a:sym typeface="Wingdings" panose="05000000000000000000" pitchFamily="2" charset="2"/>
              </a:rPr>
              <a:t> average for the “Program” category</a:t>
            </a:r>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4212277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a:t>
            </a:r>
            <a:endParaRPr lang="en-US"/>
          </a:p>
          <a:p>
            <a:r>
              <a:rPr lang="en-US"/>
              <a:t>Operational Planning and Selection:</a:t>
            </a:r>
          </a:p>
          <a:p>
            <a:pPr marL="171450" indent="-171450">
              <a:buFont typeface="Arial" panose="020B0604020202020204" pitchFamily="34" charset="0"/>
              <a:buChar char="•"/>
            </a:pPr>
            <a:r>
              <a:rPr lang="en-US"/>
              <a:t>At least some element of the red team’s operations should address (or draw from) organizational needs and desires</a:t>
            </a:r>
          </a:p>
          <a:p>
            <a:pPr marL="171450" indent="-171450">
              <a:buFont typeface="Arial" panose="020B0604020202020204" pitchFamily="34" charset="0"/>
              <a:buChar char="•"/>
            </a:pPr>
            <a:r>
              <a:rPr lang="en-US"/>
              <a:t>Leadership + the organization can enable better maturity by bringing Red Team into discussions around these topics and proactively collaborating with Red Team</a:t>
            </a:r>
            <a:endParaRPr lang="en-US">
              <a:cs typeface="Calibri"/>
            </a:endParaRPr>
          </a:p>
          <a:p>
            <a:pPr marL="171450" indent="-171450">
              <a:buFont typeface="Arial" panose="020B0604020202020204" pitchFamily="34" charset="0"/>
              <a:buChar char="•"/>
            </a:pPr>
            <a:r>
              <a:rPr lang="en-US"/>
              <a:t>This will in turn lead to more impactful data generated by the Red Team</a:t>
            </a:r>
            <a:endParaRPr lang="en-US">
              <a:cs typeface="Calibri"/>
            </a:endParaRPr>
          </a:p>
          <a:p>
            <a:pPr marL="171450" indent="-171450">
              <a:buFont typeface="Arial" panose="020B0604020202020204" pitchFamily="34" charset="0"/>
              <a:buChar char="•"/>
            </a:pPr>
            <a:endParaRPr lang="en-US"/>
          </a:p>
          <a:p>
            <a:pPr marL="0" indent="0">
              <a:buFont typeface="Arial" panose="020B0604020202020204" pitchFamily="34" charset="0"/>
              <a:buNone/>
            </a:pPr>
            <a:r>
              <a:rPr lang="en-US"/>
              <a:t>Operation Approvals</a:t>
            </a:r>
            <a:endParaRPr lang="en-US">
              <a:cs typeface="Calibri"/>
            </a:endParaRPr>
          </a:p>
          <a:p>
            <a:pPr marL="171450" indent="-171450">
              <a:buFont typeface="Arial" panose="020B0604020202020204" pitchFamily="34" charset="0"/>
              <a:buChar char="•"/>
            </a:pPr>
            <a:r>
              <a:rPr lang="en-US"/>
              <a:t>With this subject, we took a forked approach that joins together at level 3</a:t>
            </a:r>
            <a:endParaRPr lang="en-US">
              <a:cs typeface="Calibri"/>
            </a:endParaRPr>
          </a:p>
          <a:p>
            <a:pPr marL="171450" indent="-171450">
              <a:buFont typeface="Arial" panose="020B0604020202020204" pitchFamily="34" charset="0"/>
              <a:buChar char="•"/>
            </a:pPr>
            <a:r>
              <a:rPr lang="en-US"/>
              <a:t>For some organizations, having a Red Team is a check-box activity. The team isn’t really understood, and there’s minimal buy-in from leadership. In these scenarios, the Red Team may be self-approving work without oversight but should be driving towards more leadership engagement. This path takes a bell-curved approach, beginning with no oversight, to leadership engagement in the middle, and then trustworthiness and continuous engagement that leads to limited individual approval needs</a:t>
            </a:r>
            <a:endParaRPr lang="en-US">
              <a:cs typeface="Calibri"/>
            </a:endParaRPr>
          </a:p>
          <a:p>
            <a:pPr marL="171450" indent="-171450">
              <a:buFont typeface="Arial" panose="020B0604020202020204" pitchFamily="34" charset="0"/>
              <a:buChar char="•"/>
            </a:pPr>
            <a:r>
              <a:rPr lang="en-US"/>
              <a:t>For other organizations, leadership may not fully trust the Red Team. This leads to highly restrictive approval processes that can slow down or limit Red Team operations, impacting the value the team can provide. This path takes a declined slope approach, ultimately resolving in a trustworthy and engaged Red Team that can operate with limited individual approval needs.</a:t>
            </a:r>
            <a:endParaRPr lang="en-US">
              <a:cs typeface="Calibri"/>
            </a:endParaRPr>
          </a:p>
          <a:p>
            <a:pPr marL="171450" indent="-171450">
              <a:buFont typeface="Arial" panose="020B0604020202020204" pitchFamily="34" charset="0"/>
              <a:buChar char="•"/>
            </a:pPr>
            <a:endParaRPr lang="en-US"/>
          </a:p>
          <a:p>
            <a:pPr marL="0" indent="0">
              <a:buFont typeface="Arial" panose="020B0604020202020204" pitchFamily="34" charset="0"/>
              <a:buNone/>
            </a:pPr>
            <a:r>
              <a:rPr lang="en-US"/>
              <a:t>Resource Management</a:t>
            </a:r>
          </a:p>
          <a:p>
            <a:pPr marL="171450" indent="-171450">
              <a:buFont typeface="Arial" panose="020B0604020202020204" pitchFamily="34" charset="0"/>
              <a:buChar char="•"/>
            </a:pPr>
            <a:r>
              <a:rPr lang="en-US"/>
              <a:t>The Red Team sometimes need weird stuff. Leadership and the organization can enable more testing by modifying or providing alternative processes for the red team to obtain and manage assets that may reside outside the typical IT boundary or acceptable software.</a:t>
            </a:r>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a:p>
        </p:txBody>
      </p:sp>
    </p:spTree>
    <p:extLst>
      <p:ext uri="{BB962C8B-B14F-4D97-AF65-F5344CB8AC3E}">
        <p14:creationId xmlns:p14="http://schemas.microsoft.com/office/powerpoint/2010/main" val="1377805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a:t>
            </a:r>
            <a:endParaRPr lang="en-US"/>
          </a:p>
          <a:p>
            <a:r>
              <a:rPr lang="en-US"/>
              <a:t>Test Environment</a:t>
            </a:r>
          </a:p>
          <a:p>
            <a:pPr marL="171450" indent="-171450">
              <a:buFont typeface="Arial" panose="020B0604020202020204" pitchFamily="34" charset="0"/>
              <a:buChar char="•"/>
            </a:pPr>
            <a:r>
              <a:rPr lang="en-US"/>
              <a:t>Much of the technology category belongs to the Red Team to grow and improve</a:t>
            </a:r>
            <a:endParaRPr lang="en-US">
              <a:cs typeface="Calibri"/>
            </a:endParaRPr>
          </a:p>
          <a:p>
            <a:pPr marL="171450" indent="-171450">
              <a:buFont typeface="Arial" panose="020B0604020202020204" pitchFamily="34" charset="0"/>
              <a:buChar char="•"/>
            </a:pPr>
            <a:r>
              <a:rPr lang="en-US"/>
              <a:t>However, the organization can enable Red Team testing by helping provide (or maintain) a consistent test environment. This can take two forms</a:t>
            </a:r>
            <a:endParaRPr lang="en-US">
              <a:cs typeface="Calibri"/>
            </a:endParaRPr>
          </a:p>
          <a:p>
            <a:pPr marL="628650" lvl="1" indent="-171450">
              <a:buFont typeface="Arial" panose="020B0604020202020204" pitchFamily="34" charset="0"/>
              <a:buChar char="•"/>
            </a:pPr>
            <a:r>
              <a:rPr lang="en-US"/>
              <a:t>Provide representative baselines and licensing for external test ranges wherein the Red Team can develop and test artifacts prior to using them in exercises</a:t>
            </a:r>
            <a:endParaRPr lang="en-US">
              <a:cs typeface="Calibri"/>
            </a:endParaRPr>
          </a:p>
          <a:p>
            <a:pPr marL="628650" lvl="1" indent="-171450">
              <a:buFont typeface="Arial" panose="020B0604020202020204" pitchFamily="34" charset="0"/>
              <a:buChar char="•"/>
            </a:pPr>
            <a:r>
              <a:rPr lang="en-US"/>
              <a:t>Provide a representative test environment </a:t>
            </a:r>
            <a:r>
              <a:rPr lang="en-US" i="1"/>
              <a:t>inside</a:t>
            </a:r>
            <a:r>
              <a:rPr lang="en-US" i="0"/>
              <a:t> the organization’s boundary where purple team exercises, lunch and learns, or robust end-to-end transparent testing can be quickly accomplished with minimal coordination for changes or support.</a:t>
            </a:r>
            <a:endParaRPr lang="en-US" i="0">
              <a:cs typeface="Calibri"/>
            </a:endParaRPr>
          </a:p>
          <a:p>
            <a:pPr marL="0" lvl="0" indent="0">
              <a:buFont typeface="Arial" panose="020B0604020202020204" pitchFamily="34" charset="0"/>
              <a:buNone/>
            </a:pPr>
            <a:endParaRPr lang="en-US" i="0"/>
          </a:p>
          <a:p>
            <a:pPr marL="0" lvl="0" indent="0">
              <a:buFont typeface="Arial" panose="020B0604020202020204" pitchFamily="34" charset="0"/>
              <a:buNone/>
            </a:pPr>
            <a:r>
              <a:rPr lang="en-US" i="0"/>
              <a:t>Other notes:</a:t>
            </a:r>
            <a:endParaRPr lang="en-US" i="0">
              <a:cs typeface="Calibri"/>
            </a:endParaRPr>
          </a:p>
          <a:p>
            <a:pPr marL="171450" lvl="0" indent="-171450">
              <a:buFont typeface="Arial" panose="020B0604020202020204" pitchFamily="34" charset="0"/>
              <a:buChar char="•"/>
            </a:pPr>
            <a:r>
              <a:rPr lang="en-US" i="0"/>
              <a:t>Technology generally follows a sliding scale approach, rather than additive one. Key distinguishers between levels are effectiveness of tooling (regardless of whether it’s commercial, open source, or in-house tooling) and OPSEC considerations to ensure an organization’s data obtained during operations doesn’t fall into unintended hands.</a:t>
            </a:r>
            <a:endParaRPr lang="en-US" i="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a:p>
        </p:txBody>
      </p:sp>
    </p:spTree>
    <p:extLst>
      <p:ext uri="{BB962C8B-B14F-4D97-AF65-F5344CB8AC3E}">
        <p14:creationId xmlns:p14="http://schemas.microsoft.com/office/powerpoint/2010/main" val="379430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a:t>
            </a:r>
            <a:endParaRPr lang="en-US"/>
          </a:p>
          <a:p>
            <a:r>
              <a:rPr lang="en-US"/>
              <a:t>Relationships:</a:t>
            </a:r>
            <a:endParaRPr lang="en-US">
              <a:cs typeface="Calibri" panose="020F0502020204030204"/>
            </a:endParaRPr>
          </a:p>
          <a:p>
            <a:pPr marL="171450" indent="-171450">
              <a:buFont typeface="Arial" panose="020B0604020202020204" pitchFamily="34" charset="0"/>
              <a:buChar char="•"/>
            </a:pPr>
            <a:r>
              <a:rPr lang="en-US"/>
              <a:t>This subject has been consolidated for the purpose of the slide – in reality, it’s seven distinct line items addressing key relationships across the organization</a:t>
            </a:r>
            <a:endParaRPr lang="en-US">
              <a:cs typeface="Calibri" panose="020F0502020204030204"/>
            </a:endParaRPr>
          </a:p>
          <a:p>
            <a:pPr marL="171450" indent="-171450">
              <a:buFont typeface="Arial" panose="020B0604020202020204" pitchFamily="34" charset="0"/>
              <a:buChar char="•"/>
            </a:pPr>
            <a:r>
              <a:rPr lang="en-US"/>
              <a:t>The Red Team provides data – but if the team doesn’t know who to give it to, doesn’t generate the right data because they didn’t know better, or other teams who should consume the data don’t trust it, the Red Team is no better than an actual attacker. The organization, leadership in particular, can help drive better engagement in their respective segments. In return, the Red Team can provide highly tailored data to address their individual needs and bring other defensive elements together through broad reaching tests</a:t>
            </a:r>
            <a:endParaRPr lang="en-US">
              <a:cs typeface="Calibri" panose="020F0502020204030204"/>
            </a:endParaRPr>
          </a:p>
          <a:p>
            <a:pPr marL="171450" indent="-171450">
              <a:buFont typeface="Arial" panose="020B0604020202020204" pitchFamily="34" charset="0"/>
              <a:buChar char="•"/>
            </a:pPr>
            <a:endParaRPr lang="en-US"/>
          </a:p>
          <a:p>
            <a:pPr marL="0" indent="0">
              <a:buFont typeface="Arial" panose="020B0604020202020204" pitchFamily="34" charset="0"/>
              <a:buNone/>
            </a:pPr>
            <a:r>
              <a:rPr lang="en-US"/>
              <a:t>Knowledge of Environment</a:t>
            </a:r>
            <a:endParaRPr lang="en-US">
              <a:cs typeface="Calibri"/>
            </a:endParaRPr>
          </a:p>
          <a:p>
            <a:pPr marL="171450" indent="-171450">
              <a:buFont typeface="Arial" panose="020B0604020202020204" pitchFamily="34" charset="0"/>
              <a:buChar char="•"/>
            </a:pPr>
            <a:r>
              <a:rPr lang="en-US"/>
              <a:t>Red teams are generally small, they cannot possibly stay on top of security relevant changes or organizational objectives themselves.</a:t>
            </a:r>
            <a:endParaRPr lang="en-US">
              <a:cs typeface="Calibri"/>
            </a:endParaRPr>
          </a:p>
          <a:p>
            <a:pPr marL="171450" indent="-171450">
              <a:buFont typeface="Arial" panose="020B0604020202020204" pitchFamily="34" charset="0"/>
              <a:buChar char="•"/>
            </a:pPr>
            <a:r>
              <a:rPr lang="en-US"/>
              <a:t>While Red Team should actively seek this knowledge, the organization can enable more robust and targeted testing by engaging Red Team at major mile stones or in major planning efforts</a:t>
            </a:r>
            <a:endParaRPr lang="en-US">
              <a:cs typeface="Calibri"/>
            </a:endParaRPr>
          </a:p>
          <a:p>
            <a:pPr marL="0" indent="0">
              <a:buFont typeface="Arial" panose="020B0604020202020204" pitchFamily="34" charset="0"/>
              <a:buNone/>
            </a:pPr>
            <a:endParaRPr lang="en-US"/>
          </a:p>
          <a:p>
            <a:pPr marL="0" indent="0">
              <a:buFont typeface="Arial" panose="020B0604020202020204" pitchFamily="34" charset="0"/>
              <a:buNone/>
            </a:pPr>
            <a:r>
              <a:rPr lang="en-US"/>
              <a:t>Training and Skill Development</a:t>
            </a:r>
            <a:endParaRPr lang="en-US">
              <a:cs typeface="Calibri"/>
            </a:endParaRPr>
          </a:p>
          <a:p>
            <a:pPr marL="171450" indent="-171450">
              <a:buFont typeface="Arial" panose="020B0604020202020204" pitchFamily="34" charset="0"/>
              <a:buChar char="•"/>
            </a:pPr>
            <a:r>
              <a:rPr lang="en-US"/>
              <a:t>Technology moves fast, offensive security even faster. It’s an amalgamation of many other technology fields, each with their own security considerations and quirks. To best simulate an attacker, the Red Team needs to stay on top of trends in both technology and abuse.</a:t>
            </a:r>
            <a:endParaRPr lang="en-US">
              <a:cs typeface="Calibri"/>
            </a:endParaRPr>
          </a:p>
          <a:p>
            <a:pPr marL="171450" indent="-171450">
              <a:buFont typeface="Arial" panose="020B0604020202020204" pitchFamily="34" charset="0"/>
              <a:buChar char="•"/>
            </a:pPr>
            <a:r>
              <a:rPr lang="en-US"/>
              <a:t>While Red Team members should love this field, it’s unrealistic (and unhealthy) to think operators can grow and maintain these skills all in their free time</a:t>
            </a:r>
            <a:endParaRPr lang="en-US">
              <a:cs typeface="Calibri"/>
            </a:endParaRPr>
          </a:p>
          <a:p>
            <a:pPr marL="171450" indent="-171450">
              <a:buFont typeface="Arial" panose="020B0604020202020204" pitchFamily="34" charset="0"/>
              <a:buChar char="•"/>
            </a:pPr>
            <a:r>
              <a:rPr lang="en-US"/>
              <a:t>The organization can help by providing time and funding to pursue training and conferences as well as independent research. In turn, the organization will reap more advanced threat data from their team</a:t>
            </a:r>
            <a:endParaRPr lang="en-US">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a:p>
        </p:txBody>
      </p:sp>
    </p:spTree>
    <p:extLst>
      <p:ext uri="{BB962C8B-B14F-4D97-AF65-F5344CB8AC3E}">
        <p14:creationId xmlns:p14="http://schemas.microsoft.com/office/powerpoint/2010/main" val="829119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a:t>
            </a:r>
            <a:endParaRPr lang="en-US"/>
          </a:p>
          <a:p>
            <a:r>
              <a:rPr lang="en-US"/>
              <a:t>Strategy = delivering value</a:t>
            </a:r>
            <a:endParaRPr lang="en-US">
              <a:cs typeface="Calibri" panose="020F0502020204030204"/>
            </a:endParaRPr>
          </a:p>
          <a:p>
            <a:pPr marL="171450" indent="-171450">
              <a:buFont typeface="Arial" panose="020B0604020202020204" pitchFamily="34" charset="0"/>
              <a:buChar char="•"/>
            </a:pPr>
            <a:r>
              <a:rPr lang="en-US"/>
              <a:t>We touched on it earlier, but through engagement with the business a Red Team can provide more impactful data by targeting key objectives or technologies (in addition to other operations to explore assumed controls). As the Red Team matures, an organization can find value by folding the Red Team’s strategy and roadmap into its own. For example, potentially modifying a decision date to allow for Red Team testing of the proposed decision.</a:t>
            </a:r>
            <a:endParaRPr lang="en-US">
              <a:cs typeface="Calibri" panose="020F0502020204030204"/>
            </a:endParaRPr>
          </a:p>
          <a:p>
            <a:pPr marL="0" indent="0">
              <a:buFont typeface="Arial" panose="020B0604020202020204" pitchFamily="34" charset="0"/>
              <a:buNone/>
            </a:pPr>
            <a:endParaRPr lang="en-US"/>
          </a:p>
          <a:p>
            <a:pPr marL="0" indent="0">
              <a:buFont typeface="Arial" panose="020B0604020202020204" pitchFamily="34" charset="0"/>
              <a:buNone/>
            </a:pPr>
            <a:r>
              <a:rPr lang="en-US"/>
              <a:t>Metrics are of obvious import to leadership, providing demonstrable evidence of progress (or lack thereof). It also takes organizational engagement, as much of what Red Team should be measuring relates to defensive improvement coming from Red Team operations.</a:t>
            </a:r>
            <a:endParaRPr lang="en-US">
              <a:cs typeface="Calibri"/>
            </a:endParaRPr>
          </a:p>
          <a:p>
            <a:pPr marL="0" indent="0">
              <a:buFont typeface="Arial" panose="020B0604020202020204" pitchFamily="34" charset="0"/>
              <a:buNone/>
            </a:pPr>
            <a:endParaRPr lang="en-US"/>
          </a:p>
          <a:p>
            <a:pPr marL="0" indent="0">
              <a:buFont typeface="Arial" panose="020B0604020202020204" pitchFamily="34" charset="0"/>
              <a:buNone/>
            </a:pPr>
            <a:r>
              <a:rPr lang="en-US"/>
              <a:t>Knowledge Sharing</a:t>
            </a:r>
            <a:endParaRPr lang="en-US">
              <a:cs typeface="Calibri"/>
            </a:endParaRPr>
          </a:p>
          <a:p>
            <a:pPr marL="171450" indent="-171450">
              <a:buFont typeface="Arial" panose="020B0604020202020204" pitchFamily="34" charset="0"/>
              <a:buChar char="•"/>
            </a:pPr>
            <a:r>
              <a:rPr lang="en-US">
                <a:cs typeface="Calibri"/>
              </a:rPr>
              <a:t>Speak to open sourcing and community presentations</a:t>
            </a:r>
            <a:endParaRPr lang="en-US"/>
          </a:p>
          <a:p>
            <a:pPr marL="171450" indent="-171450">
              <a:buFont typeface="Arial" panose="020B0604020202020204" pitchFamily="34" charset="0"/>
              <a:buChar char="•"/>
            </a:pPr>
            <a:r>
              <a:rPr lang="en-US"/>
              <a:t>Knowledge kept to oneself isn’t of much use, particularly with a mission to improve the organization. As the Red Team matures over time, the organization can reap the benefits through lunch and learns, adversarial analysis, and other team-building exchanges</a:t>
            </a:r>
            <a:endParaRPr lang="en-US">
              <a:cs typeface="Calibri"/>
            </a:endParaRPr>
          </a:p>
          <a:p>
            <a:pPr marL="171450" indent="-171450">
              <a:buFont typeface="Arial" panose="020B0604020202020204" pitchFamily="34" charset="0"/>
              <a:buChar char="•"/>
            </a:pPr>
            <a:r>
              <a:rPr lang="en-US"/>
              <a:t>Information Security, particularly Offensive Security, is a community effort. To stay ahead of attackers, it takes a village to share intelligence, flaws, new TTPs. As the team matures, it should seek to give back to that community, and leadership/the organization can help enable that by ensuring a clear pathway to open-source software contributions, conference presentation, and external knowledge transfers. This largely takes the form of ensuring the definition of organization IP does not unduly reach into areas that it does not reasonably belong. With further community engagement comes stronger technical expertise for the team, as well as acknowledgement of the security acumen of the organization overall.</a:t>
            </a:r>
            <a:endParaRPr lang="en-US">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a:p>
        </p:txBody>
      </p:sp>
    </p:spTree>
    <p:extLst>
      <p:ext uri="{BB962C8B-B14F-4D97-AF65-F5344CB8AC3E}">
        <p14:creationId xmlns:p14="http://schemas.microsoft.com/office/powerpoint/2010/main" val="2912128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a:t>
            </a:r>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a:p>
        </p:txBody>
      </p:sp>
    </p:spTree>
    <p:extLst>
      <p:ext uri="{BB962C8B-B14F-4D97-AF65-F5344CB8AC3E}">
        <p14:creationId xmlns:p14="http://schemas.microsoft.com/office/powerpoint/2010/main" val="1110667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a:t>
            </a:r>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a:p>
        </p:txBody>
      </p:sp>
    </p:spTree>
    <p:extLst>
      <p:ext uri="{BB962C8B-B14F-4D97-AF65-F5344CB8AC3E}">
        <p14:creationId xmlns:p14="http://schemas.microsoft.com/office/powerpoint/2010/main" val="343024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 / B</a:t>
            </a:r>
          </a:p>
          <a:p>
            <a:r>
              <a:rPr lang="en-US">
                <a:cs typeface="Calibri"/>
              </a:rPr>
              <a:t>Take a moment to speak about starting in dev, moving through cyber automating and building solutions</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a:p>
        </p:txBody>
      </p:sp>
    </p:spTree>
    <p:extLst>
      <p:ext uri="{BB962C8B-B14F-4D97-AF65-F5344CB8AC3E}">
        <p14:creationId xmlns:p14="http://schemas.microsoft.com/office/powerpoint/2010/main" val="106466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a:t>
            </a:r>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a:p>
        </p:txBody>
      </p:sp>
    </p:spTree>
    <p:extLst>
      <p:ext uri="{BB962C8B-B14F-4D97-AF65-F5344CB8AC3E}">
        <p14:creationId xmlns:p14="http://schemas.microsoft.com/office/powerpoint/2010/main" val="3943500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a:t>
            </a:r>
            <a:endParaRPr lang="en-US"/>
          </a:p>
          <a:p>
            <a:r>
              <a:rPr lang="en-US">
                <a:hlinkClick r:id="rId3"/>
              </a:rPr>
              <a:t>https://github.com/BCHarrell/redteamcmm</a:t>
            </a:r>
            <a:endParaRPr lang="en-US">
              <a:cs typeface="Calibri"/>
            </a:endParaRPr>
          </a:p>
          <a:p>
            <a:r>
              <a:rPr lang="en-US">
                <a:hlinkClick r:id="rId4"/>
              </a:rPr>
              <a:t>https://redteammaturity.com</a:t>
            </a:r>
            <a:endParaRPr lang="en-US">
              <a:cs typeface="Calibri" panose="020F0502020204030204"/>
              <a:hlinkClick r:id="rId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a:p>
        </p:txBody>
      </p:sp>
    </p:spTree>
    <p:extLst>
      <p:ext uri="{BB962C8B-B14F-4D97-AF65-F5344CB8AC3E}">
        <p14:creationId xmlns:p14="http://schemas.microsoft.com/office/powerpoint/2010/main" val="3647866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a:t>
            </a:r>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a:p>
        </p:txBody>
      </p:sp>
    </p:spTree>
    <p:extLst>
      <p:ext uri="{BB962C8B-B14F-4D97-AF65-F5344CB8AC3E}">
        <p14:creationId xmlns:p14="http://schemas.microsoft.com/office/powerpoint/2010/main" val="26316313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 / G</a:t>
            </a:r>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a:p>
        </p:txBody>
      </p:sp>
    </p:spTree>
    <p:extLst>
      <p:ext uri="{BB962C8B-B14F-4D97-AF65-F5344CB8AC3E}">
        <p14:creationId xmlns:p14="http://schemas.microsoft.com/office/powerpoint/2010/main" val="1201505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2341746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panose="020F0502020204030204"/>
              </a:rPr>
              <a:t>B</a:t>
            </a:r>
          </a:p>
          <a:p>
            <a:pPr marL="171450" indent="-171450">
              <a:buFont typeface="Arial" panose="020B0604020202020204" pitchFamily="34" charset="0"/>
              <a:buChar char="•"/>
            </a:pPr>
            <a:r>
              <a:rPr lang="en-US"/>
              <a:t>“Know Thyself” is not merely a trite attempt to appear intellectual – it’s hidden in our Red Team logo at Humana.</a:t>
            </a:r>
            <a:endParaRPr lang="en-US">
              <a:cs typeface="Calibri" panose="020F0502020204030204"/>
            </a:endParaRPr>
          </a:p>
          <a:p>
            <a:pPr marL="171450" indent="-171450">
              <a:buFont typeface="Arial" panose="020B0604020202020204" pitchFamily="34" charset="0"/>
              <a:buChar char="•"/>
            </a:pPr>
            <a:r>
              <a:rPr lang="en-US"/>
              <a:t>When you think about Red Team and Offensive Security overall, its goal is ultimately to help the organization know itself. From control effectiveness to broader cyber resiliency, the Red Team provides key data from an attacker’s lens on how the organization is doing by</a:t>
            </a:r>
            <a:endParaRPr lang="en-US">
              <a:cs typeface="Calibri" panose="020F0502020204030204"/>
            </a:endParaRPr>
          </a:p>
          <a:p>
            <a:pPr marL="628650" lvl="1" indent="-171450">
              <a:buFont typeface="Arial" panose="020B0604020202020204" pitchFamily="34" charset="0"/>
              <a:buChar char="•"/>
            </a:pPr>
            <a:r>
              <a:rPr lang="en-US"/>
              <a:t>Challenging assumptions we think are right</a:t>
            </a:r>
            <a:endParaRPr lang="en-US">
              <a:cs typeface="Calibri" panose="020F0502020204030204"/>
            </a:endParaRPr>
          </a:p>
          <a:p>
            <a:pPr marL="628650" lvl="1" indent="-171450">
              <a:buFont typeface="Arial" panose="020B0604020202020204" pitchFamily="34" charset="0"/>
              <a:buChar char="•"/>
            </a:pPr>
            <a:r>
              <a:rPr lang="en-US"/>
              <a:t>Exploring whether the controls we think we have actually work</a:t>
            </a:r>
            <a:endParaRPr lang="en-US">
              <a:cs typeface="Calibri" panose="020F0502020204030204"/>
            </a:endParaRPr>
          </a:p>
          <a:p>
            <a:pPr marL="628650" lvl="1" indent="-171450">
              <a:buFont typeface="Arial" panose="020B0604020202020204" pitchFamily="34" charset="0"/>
              <a:buChar char="•"/>
            </a:pPr>
            <a:r>
              <a:rPr lang="en-US"/>
              <a:t>Testing an organization’s resiliency if/when some controls fail</a:t>
            </a:r>
            <a:endParaRPr lang="en-US">
              <a:cs typeface="Calibri" panose="020F0502020204030204"/>
            </a:endParaRPr>
          </a:p>
          <a:p>
            <a:pPr marL="628650" lvl="1" indent="-171450">
              <a:buFont typeface="Arial" panose="020B0604020202020204" pitchFamily="34" charset="0"/>
              <a:buChar char="•"/>
            </a:pPr>
            <a:r>
              <a:rPr lang="en-US"/>
              <a:t>Finding the things about ourselves that we didn’t even know were issues</a:t>
            </a:r>
            <a:endParaRPr lang="en-US">
              <a:cs typeface="Calibri" panose="020F0502020204030204"/>
            </a:endParaRPr>
          </a:p>
          <a:p>
            <a:pPr marL="171450" lvl="0" indent="-171450">
              <a:buFont typeface="Arial" panose="020B0604020202020204" pitchFamily="34" charset="0"/>
              <a:buChar char="•"/>
            </a:pPr>
            <a:r>
              <a:rPr lang="en-US"/>
              <a:t>If the Red Team is to do that effectively, it must also know itself</a:t>
            </a:r>
            <a:endParaRPr lang="en-US">
              <a:cs typeface="Calibri" panose="020F0502020204030204"/>
            </a:endParaRPr>
          </a:p>
          <a:p>
            <a:pPr marL="628650" lvl="1" indent="-171450">
              <a:buFont typeface="Arial" panose="020B0604020202020204" pitchFamily="34" charset="0"/>
              <a:buChar char="•"/>
            </a:pPr>
            <a:r>
              <a:rPr lang="en-US"/>
              <a:t>Are we doing the right things?</a:t>
            </a:r>
            <a:endParaRPr lang="en-US">
              <a:cs typeface="Calibri" panose="020F0502020204030204"/>
            </a:endParaRPr>
          </a:p>
          <a:p>
            <a:pPr marL="628650" lvl="1" indent="-171450">
              <a:buFont typeface="Arial" panose="020B0604020202020204" pitchFamily="34" charset="0"/>
              <a:buChar char="•"/>
            </a:pPr>
            <a:r>
              <a:rPr lang="en-US"/>
              <a:t>Where are we, capability-wise, relative to threat actors?</a:t>
            </a:r>
            <a:endParaRPr lang="en-US">
              <a:cs typeface="Calibri" panose="020F0502020204030204"/>
            </a:endParaRPr>
          </a:p>
          <a:p>
            <a:pPr marL="628650" lvl="1" indent="-171450">
              <a:buFont typeface="Arial" panose="020B0604020202020204" pitchFamily="34" charset="0"/>
              <a:buChar char="•"/>
            </a:pPr>
            <a:r>
              <a:rPr lang="en-US"/>
              <a:t>What things can we change or do to improve our utility to the organization?</a:t>
            </a:r>
            <a:endParaRPr lang="en-US">
              <a:cs typeface="Calibri" panose="020F0502020204030204"/>
            </a:endParaRPr>
          </a:p>
          <a:p>
            <a:pPr marL="628650" lvl="1" indent="-171450">
              <a:buFont typeface="Arial" panose="020B0604020202020204" pitchFamily="34" charset="0"/>
              <a:buChar char="•"/>
            </a:pPr>
            <a:r>
              <a:rPr lang="en-US"/>
              <a:t>Do we provide the organization with the right data and testing?</a:t>
            </a:r>
            <a:endParaRPr lang="en-US">
              <a:cs typeface="Calibri" panose="020F0502020204030204"/>
            </a:endParaRPr>
          </a:p>
          <a:p>
            <a:pPr marL="171450" lvl="0" indent="-171450">
              <a:buFont typeface="Arial" panose="020B0604020202020204" pitchFamily="34" charset="0"/>
              <a:buChar char="•"/>
            </a:pPr>
            <a:r>
              <a:rPr lang="en-US"/>
              <a:t>Understanding those things and plotting a course forward is best done with a guide. Many other disciplines have employed a Capability Maturity Model to fill this need, but therein lies the problem: There isn’t really one for Red Team</a:t>
            </a:r>
            <a:endParaRPr lang="en-US">
              <a:cs typeface="Calibri" panose="020F0502020204030204"/>
            </a:endParaRPr>
          </a:p>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1612689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G</a:t>
            </a:r>
          </a:p>
          <a:p>
            <a:endParaRPr lang="en-US" dirty="0">
              <a:cs typeface="Calibri"/>
            </a:endParaRPr>
          </a:p>
          <a:p>
            <a:r>
              <a:rPr lang="en-US" dirty="0"/>
              <a:t>Additional Notes:</a:t>
            </a:r>
            <a:endParaRPr lang="en-US" dirty="0">
              <a:cs typeface="Calibri" panose="020F0502020204030204"/>
            </a:endParaRPr>
          </a:p>
          <a:p>
            <a:pPr marL="171450" indent="-171450">
              <a:buFont typeface="Arial" panose="020B0604020202020204" pitchFamily="34" charset="0"/>
              <a:buChar char="•"/>
            </a:pPr>
            <a:r>
              <a:rPr lang="en-US" dirty="0"/>
              <a:t>CMM started with software engineering and described development </a:t>
            </a:r>
            <a:r>
              <a:rPr lang="en-US" i="1" dirty="0"/>
              <a:t>processes</a:t>
            </a:r>
            <a:r>
              <a:rPr lang="en-US" i="0" dirty="0"/>
              <a:t> that could be improved</a:t>
            </a:r>
            <a:endParaRPr lang="en-US" i="0" dirty="0">
              <a:cs typeface="Calibri"/>
            </a:endParaRPr>
          </a:p>
          <a:p>
            <a:pPr marL="171450" indent="-171450">
              <a:buFont typeface="Arial" panose="020B0604020202020204" pitchFamily="34" charset="0"/>
              <a:buChar char="•"/>
            </a:pPr>
            <a:r>
              <a:rPr lang="en-US" i="0" dirty="0"/>
              <a:t>CMMs begin to fold in metrics and ultimately iterative improvements at levels 4 and 5 respectively</a:t>
            </a:r>
            <a:endParaRPr lang="en-US" dirty="0">
              <a:cs typeface="Calibri"/>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a:p>
        </p:txBody>
      </p:sp>
    </p:spTree>
    <p:extLst>
      <p:ext uri="{BB962C8B-B14F-4D97-AF65-F5344CB8AC3E}">
        <p14:creationId xmlns:p14="http://schemas.microsoft.com/office/powerpoint/2010/main" val="2598234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G</a:t>
            </a:r>
          </a:p>
          <a:p>
            <a:pPr marL="171450" indent="-171450">
              <a:buFont typeface="Arial" panose="020B0604020202020204" pitchFamily="34" charset="0"/>
              <a:buChar char="•"/>
            </a:pPr>
            <a:r>
              <a:rPr lang="en-US" dirty="0"/>
              <a:t>Identified this resource as we were plotting our own internal growth and taking stock of where we were</a:t>
            </a:r>
            <a:endParaRPr lang="en-US" dirty="0">
              <a:cs typeface="Calibri" panose="020F0502020204030204"/>
            </a:endParaRPr>
          </a:p>
          <a:p>
            <a:pPr marL="171450" indent="-171450">
              <a:buFont typeface="Arial" panose="020B0604020202020204" pitchFamily="34" charset="0"/>
              <a:buChar char="•"/>
            </a:pPr>
            <a:r>
              <a:rPr lang="en-US" dirty="0"/>
              <a:t>Authored by two individuals from Bishop Fox (a consultancy) and the Red Team lead at Norton Life Lock</a:t>
            </a:r>
            <a:endParaRPr lang="en-US" dirty="0">
              <a:cs typeface="Calibri" panose="020F0502020204030204"/>
            </a:endParaRPr>
          </a:p>
          <a:p>
            <a:pPr marL="171450" indent="-171450">
              <a:buFont typeface="Arial" panose="020B0604020202020204" pitchFamily="34" charset="0"/>
              <a:buChar char="•"/>
            </a:pPr>
            <a:r>
              <a:rPr lang="en-US" dirty="0"/>
              <a:t>It’s broken down into the standard four categories (People, Processes, Technology, Program) but consolidates subjects into only 9 subjects, leading to broad areas of measurement</a:t>
            </a:r>
            <a:endParaRPr lang="en-US" dirty="0">
              <a:cs typeface="Calibri" panose="020F0502020204030204"/>
            </a:endParaRPr>
          </a:p>
          <a:p>
            <a:pPr marL="171450" indent="-171450">
              <a:buFont typeface="Arial" panose="020B0604020202020204" pitchFamily="34" charset="0"/>
              <a:buChar char="•"/>
            </a:pPr>
            <a:r>
              <a:rPr lang="en-US" dirty="0"/>
              <a:t>It also only considers three levels – the last three of a typical CMM – rather than all five in a more standard format</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3345887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panose="020F0502020204030204"/>
              </a:rPr>
              <a:t>G</a:t>
            </a:r>
          </a:p>
          <a:p>
            <a:pPr marL="171450" indent="-171450">
              <a:buFont typeface="Arial" panose="020B0604020202020204" pitchFamily="34" charset="0"/>
              <a:buChar char="•"/>
            </a:pPr>
            <a:r>
              <a:rPr lang="en-US"/>
              <a:t>We reached out to the team to discuss our additions and Jordan shared that they initially considered a fuller offering, but elected to keep it simple</a:t>
            </a:r>
            <a:endParaRPr lang="en-US">
              <a:cs typeface="Calibri" panose="020F0502020204030204"/>
            </a:endParaRPr>
          </a:p>
          <a:p>
            <a:pPr marL="171450" indent="-171450">
              <a:buFont typeface="Arial" panose="020B0604020202020204" pitchFamily="34" charset="0"/>
              <a:buChar char="•"/>
            </a:pPr>
            <a:r>
              <a:rPr lang="en-US"/>
              <a:t>To be clear, this CMM does get a number of things right – it’s easily digested, and most of its contents do directly address Red Team maturity. We’re thankful they trod the initial path for us to build on.</a:t>
            </a:r>
            <a:endParaRPr lang="en-US">
              <a:cs typeface="Calibri" panose="020F0502020204030204"/>
            </a:endParaRPr>
          </a:p>
          <a:p>
            <a:pPr marL="171450" indent="-171450">
              <a:buFont typeface="Arial" panose="020B0604020202020204" pitchFamily="34" charset="0"/>
              <a:buChar char="•"/>
            </a:pPr>
            <a:r>
              <a:rPr lang="en-US"/>
              <a:t>As we were heading into our own internal Red Team summit, we ran into two difficulties:</a:t>
            </a:r>
            <a:endParaRPr lang="en-US">
              <a:cs typeface="Calibri" panose="020F0502020204030204"/>
            </a:endParaRPr>
          </a:p>
          <a:p>
            <a:pPr marL="628650" lvl="1" indent="-171450">
              <a:buFont typeface="Arial" panose="020B0604020202020204" pitchFamily="34" charset="0"/>
              <a:buChar char="•"/>
            </a:pPr>
            <a:r>
              <a:rPr lang="en-US"/>
              <a:t>Grading our maturity, and subsequently reporting it up, resulted in a language mismatch with leadership who expects to see a more traditional layout. This puts Red Team on the fringes of business again, when it should be in the fold</a:t>
            </a:r>
            <a:endParaRPr lang="en-US">
              <a:cs typeface="Calibri" panose="020F0502020204030204"/>
            </a:endParaRPr>
          </a:p>
          <a:p>
            <a:pPr marL="628650" lvl="1" indent="-171450">
              <a:buFont typeface="Arial" panose="020B0604020202020204" pitchFamily="34" charset="0"/>
              <a:buChar char="•"/>
            </a:pPr>
            <a:r>
              <a:rPr lang="en-US"/>
              <a:t>Beyond grading, trying to plan for where we wanted to be was difficult because elements of maturity were sporadic across the levels. Some may only be on one level, others in 1 and 3, so we ended up needing to target individual items rather than employ the CMM as it’s intended by targeting a level for a class of capabilities</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a:p>
        </p:txBody>
      </p:sp>
    </p:spTree>
    <p:extLst>
      <p:ext uri="{BB962C8B-B14F-4D97-AF65-F5344CB8AC3E}">
        <p14:creationId xmlns:p14="http://schemas.microsoft.com/office/powerpoint/2010/main" val="2002089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panose="020F0502020204030204"/>
              </a:rPr>
              <a:t>B</a:t>
            </a:r>
          </a:p>
          <a:p>
            <a:pPr marL="171450" indent="-171450">
              <a:buFont typeface="Arial" panose="020B0604020202020204" pitchFamily="34" charset="0"/>
              <a:buChar char="•"/>
            </a:pPr>
            <a:r>
              <a:rPr lang="en-US"/>
              <a:t>We decided we couldn’t keep using the existing CMM to meet our needs and wanted to provide a better tool for both planning and reporting, leading to a new CMM</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a:p>
        </p:txBody>
      </p:sp>
    </p:spTree>
    <p:extLst>
      <p:ext uri="{BB962C8B-B14F-4D97-AF65-F5344CB8AC3E}">
        <p14:creationId xmlns:p14="http://schemas.microsoft.com/office/powerpoint/2010/main" val="533090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panose="020F0502020204030204"/>
              </a:rPr>
              <a:t>B</a:t>
            </a:r>
          </a:p>
          <a:p>
            <a:pPr marL="171450" indent="-171450">
              <a:buFont typeface="Arial" panose="020B0604020202020204" pitchFamily="34" charset="0"/>
              <a:buChar char="•"/>
            </a:pPr>
            <a:r>
              <a:rPr lang="en-US"/>
              <a:t>We will cover some elements of this model in more detail momentarily</a:t>
            </a:r>
            <a:endParaRPr lang="en-US">
              <a:cs typeface="Calibri" panose="020F0502020204030204"/>
            </a:endParaRPr>
          </a:p>
          <a:p>
            <a:pPr marL="171450" indent="-171450">
              <a:buFont typeface="Arial" panose="020B0604020202020204" pitchFamily="34" charset="0"/>
              <a:buChar char="•"/>
            </a:pPr>
            <a:r>
              <a:rPr lang="en-US"/>
              <a:t>At a high level, we took the same four categories typical of other CMMs (People, Processes, Technology, Program) and some elements of the existing CMM’s 9 subjects to provide a broader range of material</a:t>
            </a:r>
            <a:endParaRPr lang="en-US">
              <a:cs typeface="Calibri" panose="020F0502020204030204"/>
            </a:endParaRPr>
          </a:p>
          <a:p>
            <a:pPr marL="171450" indent="-171450">
              <a:buFont typeface="Arial" panose="020B0604020202020204" pitchFamily="34" charset="0"/>
              <a:buChar char="•"/>
            </a:pPr>
            <a:r>
              <a:rPr lang="en-US"/>
              <a:t>Each of these elements conforms to the industry standard 5 levels of maturity</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2478330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flipH="1">
            <a:off x="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859201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lumMod val="85000"/>
          </a:schemeClr>
        </a:solidFill>
        <a:effectLst/>
      </p:bgPr>
    </p:bg>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bg1">
              <a:lumMod val="65000"/>
            </a:schemeClr>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meline">
    <p:bg>
      <p:bgPr>
        <a:solidFill>
          <a:schemeClr val="bg1">
            <a:lumMod val="85000"/>
          </a:schemeClr>
        </a:solidFill>
        <a:effectLst/>
      </p:bgPr>
    </p:bg>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userDrawn="1"/>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bg1">
              <a:lumMod val="65000"/>
            </a:schemeClr>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65741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6315075" y="828675"/>
            <a:ext cx="5876925" cy="5200650"/>
          </a:xfrm>
          <a:prstGeom prst="rect">
            <a:avLst/>
          </a:prstGeom>
        </p:spPr>
      </p:pic>
      <p:sp>
        <p:nvSpPr>
          <p:cNvPr id="6" name="Title 1">
            <a:extLst>
              <a:ext uri="{FF2B5EF4-FFF2-40B4-BE49-F238E27FC236}">
                <a16:creationId xmlns:a16="http://schemas.microsoft.com/office/drawing/2014/main" id="{8BE9B6EE-A258-4AE9-96C8-C8D934009A86}"/>
              </a:ext>
            </a:extLst>
          </p:cNvPr>
          <p:cNvSpPr>
            <a:spLocks noGrp="1"/>
          </p:cNvSpPr>
          <p:nvPr>
            <p:ph type="ctrTitle" hasCustomPrompt="1"/>
          </p:nvPr>
        </p:nvSpPr>
        <p:spPr>
          <a:xfrm>
            <a:off x="1066800" y="2158365"/>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7" name="Subtitle 2">
            <a:extLst>
              <a:ext uri="{FF2B5EF4-FFF2-40B4-BE49-F238E27FC236}">
                <a16:creationId xmlns:a16="http://schemas.microsoft.com/office/drawing/2014/main" id="{C27E1CF8-523F-4DA6-BBB8-0C18A4DB2F91}"/>
              </a:ext>
            </a:extLst>
          </p:cNvPr>
          <p:cNvSpPr>
            <a:spLocks noGrp="1"/>
          </p:cNvSpPr>
          <p:nvPr>
            <p:ph type="subTitle" idx="1"/>
          </p:nvPr>
        </p:nvSpPr>
        <p:spPr>
          <a:xfrm>
            <a:off x="1066800" y="3971528"/>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100681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ox">
    <p:bg>
      <p:bgRef idx="1001">
        <a:schemeClr val="bg1"/>
      </p:bgRef>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A85CBE96-CF31-47FC-A4EA-F916A6BAF2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 name="Slide Number Placeholder 5">
            <a:extLst>
              <a:ext uri="{FF2B5EF4-FFF2-40B4-BE49-F238E27FC236}">
                <a16:creationId xmlns:a16="http://schemas.microsoft.com/office/drawing/2014/main" id="{B088C110-1C07-443E-BFFD-90A1D3A6A6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
        <p:nvSpPr>
          <p:cNvPr id="4" name="Text Placeholder 3">
            <a:extLst>
              <a:ext uri="{FF2B5EF4-FFF2-40B4-BE49-F238E27FC236}">
                <a16:creationId xmlns:a16="http://schemas.microsoft.com/office/drawing/2014/main" id="{390BEC06-1807-4CBD-AA0A-02A289E60FE6}"/>
              </a:ext>
            </a:extLst>
          </p:cNvPr>
          <p:cNvSpPr>
            <a:spLocks noGrp="1"/>
          </p:cNvSpPr>
          <p:nvPr>
            <p:ph type="body" sz="quarter" idx="10"/>
          </p:nvPr>
        </p:nvSpPr>
        <p:spPr>
          <a:xfrm>
            <a:off x="838200" y="1895475"/>
            <a:ext cx="10515600" cy="4295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5531107"/>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70" r:id="rId5"/>
    <p:sldLayoutId id="2147483666" r:id="rId6"/>
    <p:sldLayoutId id="2147483667" r:id="rId7"/>
    <p:sldLayoutId id="2147483671" r:id="rId8"/>
    <p:sldLayoutId id="2147483654" r:id="rId9"/>
    <p:sldLayoutId id="2147483663" r:id="rId10"/>
    <p:sldLayoutId id="2147483669" r:id="rId11"/>
    <p:sldLayoutId id="2147483662" r:id="rId12"/>
    <p:sldLayoutId id="2147483668" r:id="rId13"/>
    <p:sldLayoutId id="2147483652" r:id="rId14"/>
    <p:sldLayoutId id="2147483672" r:id="rId15"/>
    <p:sldLayoutId id="2147483653" r:id="rId16"/>
    <p:sldLayoutId id="2147483660" r:id="rId17"/>
    <p:sldLayoutId id="2147483664" r:id="rId18"/>
    <p:sldLayoutId id="2147483665" r:id="rId19"/>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18" Type="http://schemas.openxmlformats.org/officeDocument/2006/relationships/diagramData" Target="../diagrams/data9.xml"/><Relationship Id="rId3" Type="http://schemas.openxmlformats.org/officeDocument/2006/relationships/diagramData" Target="../diagrams/data6.xml"/><Relationship Id="rId21" Type="http://schemas.openxmlformats.org/officeDocument/2006/relationships/diagramColors" Target="../diagrams/colors9.xml"/><Relationship Id="rId7" Type="http://schemas.microsoft.com/office/2007/relationships/diagramDrawing" Target="../diagrams/drawing6.xml"/><Relationship Id="rId12" Type="http://schemas.microsoft.com/office/2007/relationships/diagramDrawing" Target="../diagrams/drawing7.xml"/><Relationship Id="rId17" Type="http://schemas.microsoft.com/office/2007/relationships/diagramDrawing" Target="../diagrams/drawing8.xml"/><Relationship Id="rId2" Type="http://schemas.openxmlformats.org/officeDocument/2006/relationships/notesSlide" Target="../notesSlides/notesSlide14.xml"/><Relationship Id="rId16" Type="http://schemas.openxmlformats.org/officeDocument/2006/relationships/diagramColors" Target="../diagrams/colors8.xml"/><Relationship Id="rId20" Type="http://schemas.openxmlformats.org/officeDocument/2006/relationships/diagramQuickStyle" Target="../diagrams/quickStyle9.xml"/><Relationship Id="rId1" Type="http://schemas.openxmlformats.org/officeDocument/2006/relationships/slideLayout" Target="../slideLayouts/slideLayout8.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QuickStyle" Target="../diagrams/quickStyle8.xml"/><Relationship Id="rId10" Type="http://schemas.openxmlformats.org/officeDocument/2006/relationships/diagramQuickStyle" Target="../diagrams/quickStyle7.xml"/><Relationship Id="rId19" Type="http://schemas.openxmlformats.org/officeDocument/2006/relationships/diagramLayout" Target="../diagrams/layout9.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8.xml"/><Relationship Id="rId22" Type="http://schemas.microsoft.com/office/2007/relationships/diagramDrawing" Target="../diagrams/drawing9.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18" Type="http://schemas.openxmlformats.org/officeDocument/2006/relationships/diagramData" Target="../diagrams/data13.xml"/><Relationship Id="rId3" Type="http://schemas.openxmlformats.org/officeDocument/2006/relationships/diagramData" Target="../diagrams/data10.xml"/><Relationship Id="rId21" Type="http://schemas.openxmlformats.org/officeDocument/2006/relationships/diagramColors" Target="../diagrams/colors13.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 Type="http://schemas.openxmlformats.org/officeDocument/2006/relationships/notesSlide" Target="../notesSlides/notesSlide15.xml"/><Relationship Id="rId16" Type="http://schemas.openxmlformats.org/officeDocument/2006/relationships/diagramColors" Target="../diagrams/colors12.xml"/><Relationship Id="rId20" Type="http://schemas.openxmlformats.org/officeDocument/2006/relationships/diagramQuickStyle" Target="../diagrams/quickStyle13.xml"/><Relationship Id="rId1" Type="http://schemas.openxmlformats.org/officeDocument/2006/relationships/slideLayout" Target="../slideLayouts/slideLayout8.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10" Type="http://schemas.openxmlformats.org/officeDocument/2006/relationships/diagramQuickStyle" Target="../diagrams/quickStyle11.xml"/><Relationship Id="rId19" Type="http://schemas.openxmlformats.org/officeDocument/2006/relationships/diagramLayout" Target="../diagrams/layout13.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 Id="rId22" Type="http://schemas.microsoft.com/office/2007/relationships/diagramDrawing" Target="../diagrams/drawing13.xml"/></Relationships>
</file>

<file path=ppt/slides/_rels/slide16.xml.rels><?xml version="1.0" encoding="UTF-8" standalone="yes"?>
<Relationships xmlns="http://schemas.openxmlformats.org/package/2006/relationships"><Relationship Id="rId8" Type="http://schemas.openxmlformats.org/officeDocument/2006/relationships/diagramData" Target="../diagrams/data15.xml"/><Relationship Id="rId13" Type="http://schemas.openxmlformats.org/officeDocument/2006/relationships/diagramData" Target="../diagrams/data16.xml"/><Relationship Id="rId18" Type="http://schemas.openxmlformats.org/officeDocument/2006/relationships/diagramData" Target="../diagrams/data17.xml"/><Relationship Id="rId3" Type="http://schemas.openxmlformats.org/officeDocument/2006/relationships/diagramData" Target="../diagrams/data14.xml"/><Relationship Id="rId21" Type="http://schemas.openxmlformats.org/officeDocument/2006/relationships/diagramColors" Target="../diagrams/colors17.xml"/><Relationship Id="rId7" Type="http://schemas.microsoft.com/office/2007/relationships/diagramDrawing" Target="../diagrams/drawing14.xml"/><Relationship Id="rId12" Type="http://schemas.microsoft.com/office/2007/relationships/diagramDrawing" Target="../diagrams/drawing15.xml"/><Relationship Id="rId17" Type="http://schemas.microsoft.com/office/2007/relationships/diagramDrawing" Target="../diagrams/drawing16.xml"/><Relationship Id="rId2" Type="http://schemas.openxmlformats.org/officeDocument/2006/relationships/notesSlide" Target="../notesSlides/notesSlide16.xml"/><Relationship Id="rId16" Type="http://schemas.openxmlformats.org/officeDocument/2006/relationships/diagramColors" Target="../diagrams/colors16.xml"/><Relationship Id="rId20" Type="http://schemas.openxmlformats.org/officeDocument/2006/relationships/diagramQuickStyle" Target="../diagrams/quickStyle17.xml"/><Relationship Id="rId1" Type="http://schemas.openxmlformats.org/officeDocument/2006/relationships/slideLayout" Target="../slideLayouts/slideLayout8.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5" Type="http://schemas.openxmlformats.org/officeDocument/2006/relationships/diagramQuickStyle" Target="../diagrams/quickStyle16.xml"/><Relationship Id="rId10" Type="http://schemas.openxmlformats.org/officeDocument/2006/relationships/diagramQuickStyle" Target="../diagrams/quickStyle15.xml"/><Relationship Id="rId19" Type="http://schemas.openxmlformats.org/officeDocument/2006/relationships/diagramLayout" Target="../diagrams/layout17.xml"/><Relationship Id="rId4" Type="http://schemas.openxmlformats.org/officeDocument/2006/relationships/diagramLayout" Target="../diagrams/layout14.xml"/><Relationship Id="rId9" Type="http://schemas.openxmlformats.org/officeDocument/2006/relationships/diagramLayout" Target="../diagrams/layout15.xml"/><Relationship Id="rId14" Type="http://schemas.openxmlformats.org/officeDocument/2006/relationships/diagramLayout" Target="../diagrams/layout16.xml"/><Relationship Id="rId22" Type="http://schemas.microsoft.com/office/2007/relationships/diagramDrawing" Target="../diagrams/drawing17.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19.xml"/><Relationship Id="rId13" Type="http://schemas.openxmlformats.org/officeDocument/2006/relationships/diagramData" Target="../diagrams/data20.xml"/><Relationship Id="rId18" Type="http://schemas.openxmlformats.org/officeDocument/2006/relationships/diagramData" Target="../diagrams/data21.xml"/><Relationship Id="rId3" Type="http://schemas.openxmlformats.org/officeDocument/2006/relationships/diagramData" Target="../diagrams/data18.xml"/><Relationship Id="rId21" Type="http://schemas.openxmlformats.org/officeDocument/2006/relationships/diagramColors" Target="../diagrams/colors21.xml"/><Relationship Id="rId7" Type="http://schemas.microsoft.com/office/2007/relationships/diagramDrawing" Target="../diagrams/drawing18.xml"/><Relationship Id="rId12" Type="http://schemas.microsoft.com/office/2007/relationships/diagramDrawing" Target="../diagrams/drawing19.xml"/><Relationship Id="rId17" Type="http://schemas.microsoft.com/office/2007/relationships/diagramDrawing" Target="../diagrams/drawing20.xml"/><Relationship Id="rId2" Type="http://schemas.openxmlformats.org/officeDocument/2006/relationships/notesSlide" Target="../notesSlides/notesSlide17.xml"/><Relationship Id="rId16" Type="http://schemas.openxmlformats.org/officeDocument/2006/relationships/diagramColors" Target="../diagrams/colors20.xml"/><Relationship Id="rId20" Type="http://schemas.openxmlformats.org/officeDocument/2006/relationships/diagramQuickStyle" Target="../diagrams/quickStyle21.xml"/><Relationship Id="rId1" Type="http://schemas.openxmlformats.org/officeDocument/2006/relationships/slideLayout" Target="../slideLayouts/slideLayout8.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5" Type="http://schemas.openxmlformats.org/officeDocument/2006/relationships/diagramQuickStyle" Target="../diagrams/quickStyle20.xml"/><Relationship Id="rId10" Type="http://schemas.openxmlformats.org/officeDocument/2006/relationships/diagramQuickStyle" Target="../diagrams/quickStyle19.xml"/><Relationship Id="rId19" Type="http://schemas.openxmlformats.org/officeDocument/2006/relationships/diagramLayout" Target="../diagrams/layout21.xml"/><Relationship Id="rId4" Type="http://schemas.openxmlformats.org/officeDocument/2006/relationships/diagramLayout" Target="../diagrams/layout18.xml"/><Relationship Id="rId9" Type="http://schemas.openxmlformats.org/officeDocument/2006/relationships/diagramLayout" Target="../diagrams/layout19.xml"/><Relationship Id="rId14" Type="http://schemas.openxmlformats.org/officeDocument/2006/relationships/diagramLayout" Target="../diagrams/layout20.xml"/><Relationship Id="rId22" Type="http://schemas.microsoft.com/office/2007/relationships/diagramDrawing" Target="../diagrams/drawing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microsoft.com/office/2007/relationships/hdphoto" Target="../media/hdphoto1.wdp"/><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diagramColors" Target="../diagrams/colors3.xml"/><Relationship Id="rId18" Type="http://schemas.openxmlformats.org/officeDocument/2006/relationships/diagramColors" Target="../diagrams/colors4.xml"/><Relationship Id="rId3" Type="http://schemas.openxmlformats.org/officeDocument/2006/relationships/image" Target="../media/image21.png"/><Relationship Id="rId21" Type="http://schemas.openxmlformats.org/officeDocument/2006/relationships/diagramLayout" Target="../diagrams/layout5.xml"/><Relationship Id="rId7" Type="http://schemas.openxmlformats.org/officeDocument/2006/relationships/diagramQuickStyle" Target="../diagrams/quickStyle2.xml"/><Relationship Id="rId12" Type="http://schemas.openxmlformats.org/officeDocument/2006/relationships/diagramQuickStyle" Target="../diagrams/quickStyle3.xml"/><Relationship Id="rId17" Type="http://schemas.openxmlformats.org/officeDocument/2006/relationships/diagramQuickStyle" Target="../diagrams/quickStyle4.xml"/><Relationship Id="rId2" Type="http://schemas.openxmlformats.org/officeDocument/2006/relationships/notesSlide" Target="../notesSlides/notesSlide9.xml"/><Relationship Id="rId16" Type="http://schemas.openxmlformats.org/officeDocument/2006/relationships/diagramLayout" Target="../diagrams/layout4.xml"/><Relationship Id="rId20" Type="http://schemas.openxmlformats.org/officeDocument/2006/relationships/diagramData" Target="../diagrams/data5.xml"/><Relationship Id="rId1" Type="http://schemas.openxmlformats.org/officeDocument/2006/relationships/slideLayout" Target="../slideLayouts/slideLayout8.xml"/><Relationship Id="rId6" Type="http://schemas.openxmlformats.org/officeDocument/2006/relationships/diagramLayout" Target="../diagrams/layout2.xml"/><Relationship Id="rId11" Type="http://schemas.openxmlformats.org/officeDocument/2006/relationships/diagramLayout" Target="../diagrams/layout3.xml"/><Relationship Id="rId24" Type="http://schemas.microsoft.com/office/2007/relationships/diagramDrawing" Target="../diagrams/drawing5.xml"/><Relationship Id="rId5" Type="http://schemas.openxmlformats.org/officeDocument/2006/relationships/diagramData" Target="../diagrams/data2.xml"/><Relationship Id="rId15" Type="http://schemas.openxmlformats.org/officeDocument/2006/relationships/diagramData" Target="../diagrams/data4.xml"/><Relationship Id="rId23" Type="http://schemas.openxmlformats.org/officeDocument/2006/relationships/diagramColors" Target="../diagrams/colors5.xml"/><Relationship Id="rId10" Type="http://schemas.openxmlformats.org/officeDocument/2006/relationships/diagramData" Target="../diagrams/data3.xml"/><Relationship Id="rId19" Type="http://schemas.microsoft.com/office/2007/relationships/diagramDrawing" Target="../diagrams/drawing4.xml"/><Relationship Id="rId4" Type="http://schemas.microsoft.com/office/2007/relationships/hdphoto" Target="../media/hdphoto3.wdp"/><Relationship Id="rId9" Type="http://schemas.microsoft.com/office/2007/relationships/diagramDrawing" Target="../diagrams/drawing2.xml"/><Relationship Id="rId14" Type="http://schemas.microsoft.com/office/2007/relationships/diagramDrawing" Target="../diagrams/drawing3.xml"/><Relationship Id="rId22"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974471"/>
            <a:ext cx="5586774" cy="1582571"/>
          </a:xfrm>
        </p:spPr>
        <p:txBody>
          <a:bodyPr/>
          <a:lstStyle/>
          <a:p>
            <a:r>
              <a:rPr lang="en-US" sz="4000"/>
              <a:t>Mastering the (extra)Ordinary</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lnSpcReduction="10000"/>
          </a:bodyPr>
          <a:lstStyle/>
          <a:p>
            <a:r>
              <a:rPr lang="en-US" sz="2400"/>
              <a:t>A New Red Team Maturity Model</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66479F-A71F-4A29-8F2E-7226A1B1029B}"/>
              </a:ext>
            </a:extLst>
          </p:cNvPr>
          <p:cNvSpPr>
            <a:spLocks noGrp="1"/>
          </p:cNvSpPr>
          <p:nvPr>
            <p:ph type="title"/>
          </p:nvPr>
        </p:nvSpPr>
        <p:spPr/>
        <p:txBody>
          <a:bodyPr/>
          <a:lstStyle/>
          <a:p>
            <a:r>
              <a:rPr lang="en-US"/>
              <a:t>Addressing Existing Challenges</a:t>
            </a:r>
          </a:p>
        </p:txBody>
      </p:sp>
      <p:sp>
        <p:nvSpPr>
          <p:cNvPr id="5" name="Text Placeholder 4">
            <a:extLst>
              <a:ext uri="{FF2B5EF4-FFF2-40B4-BE49-F238E27FC236}">
                <a16:creationId xmlns:a16="http://schemas.microsoft.com/office/drawing/2014/main" id="{8D1704D1-2A63-4C12-AE3A-BEE487582C79}"/>
              </a:ext>
            </a:extLst>
          </p:cNvPr>
          <p:cNvSpPr>
            <a:spLocks noGrp="1"/>
          </p:cNvSpPr>
          <p:nvPr>
            <p:ph type="body" sz="quarter" idx="10"/>
          </p:nvPr>
        </p:nvSpPr>
        <p:spPr>
          <a:xfrm>
            <a:off x="838199" y="1895475"/>
            <a:ext cx="10753725" cy="4295775"/>
          </a:xfrm>
        </p:spPr>
        <p:txBody>
          <a:bodyPr/>
          <a:lstStyle/>
          <a:p>
            <a:r>
              <a:rPr lang="en-US"/>
              <a:t>Expanded from three levels to five to provide common scoring</a:t>
            </a:r>
          </a:p>
          <a:p>
            <a:endParaRPr lang="en-US"/>
          </a:p>
          <a:p>
            <a:r>
              <a:rPr lang="en-US"/>
              <a:t>Aligned descriptors to language from other CMMs</a:t>
            </a:r>
          </a:p>
          <a:p>
            <a:endParaRPr lang="en-US"/>
          </a:p>
          <a:p>
            <a:r>
              <a:rPr lang="en-US"/>
              <a:t>Added new subjects to fill gaps left by simplification</a:t>
            </a:r>
          </a:p>
        </p:txBody>
      </p:sp>
      <p:sp>
        <p:nvSpPr>
          <p:cNvPr id="17" name="Slide Number Placeholder 2">
            <a:extLst>
              <a:ext uri="{FF2B5EF4-FFF2-40B4-BE49-F238E27FC236}">
                <a16:creationId xmlns:a16="http://schemas.microsoft.com/office/drawing/2014/main" id="{D39D4FB2-8396-43A1-8A3F-38F9BE2FA5C0}"/>
              </a:ext>
            </a:extLst>
          </p:cNvPr>
          <p:cNvSpPr txBox="1">
            <a:spLocks/>
          </p:cNvSpPr>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10</a:t>
            </a:fld>
            <a:endParaRPr lang="en-US"/>
          </a:p>
        </p:txBody>
      </p:sp>
    </p:spTree>
    <p:extLst>
      <p:ext uri="{BB962C8B-B14F-4D97-AF65-F5344CB8AC3E}">
        <p14:creationId xmlns:p14="http://schemas.microsoft.com/office/powerpoint/2010/main" val="3282282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D7F1-D2C3-469B-985B-FAC29F2538E2}"/>
              </a:ext>
            </a:extLst>
          </p:cNvPr>
          <p:cNvSpPr>
            <a:spLocks noGrp="1"/>
          </p:cNvSpPr>
          <p:nvPr>
            <p:ph type="title"/>
          </p:nvPr>
        </p:nvSpPr>
        <p:spPr/>
        <p:txBody>
          <a:bodyPr/>
          <a:lstStyle/>
          <a:p>
            <a:r>
              <a:rPr lang="en-US"/>
              <a:t>The New challenges We Faced</a:t>
            </a:r>
          </a:p>
        </p:txBody>
      </p:sp>
      <p:sp>
        <p:nvSpPr>
          <p:cNvPr id="4" name="Text Placeholder 3">
            <a:extLst>
              <a:ext uri="{FF2B5EF4-FFF2-40B4-BE49-F238E27FC236}">
                <a16:creationId xmlns:a16="http://schemas.microsoft.com/office/drawing/2014/main" id="{DE3B91EA-C262-4665-A537-27E6EBA4570E}"/>
              </a:ext>
            </a:extLst>
          </p:cNvPr>
          <p:cNvSpPr>
            <a:spLocks noGrp="1"/>
          </p:cNvSpPr>
          <p:nvPr>
            <p:ph type="body" sz="quarter" idx="10"/>
          </p:nvPr>
        </p:nvSpPr>
        <p:spPr/>
        <p:txBody>
          <a:bodyPr/>
          <a:lstStyle/>
          <a:p>
            <a:r>
              <a:rPr lang="en-US"/>
              <a:t>Existing level descriptors left gaps for Red Team-specific needs</a:t>
            </a:r>
          </a:p>
          <a:p>
            <a:pPr lvl="1"/>
            <a:r>
              <a:rPr lang="en-US"/>
              <a:t>Action: Added new descriptors that kept with the spirit of the originals</a:t>
            </a:r>
          </a:p>
          <a:p>
            <a:pPr lvl="1"/>
            <a:endParaRPr lang="en-US"/>
          </a:p>
          <a:p>
            <a:r>
              <a:rPr lang="en-US"/>
              <a:t>“Additive” maturity does not work for all Red Team elements</a:t>
            </a:r>
          </a:p>
          <a:p>
            <a:pPr lvl="1"/>
            <a:r>
              <a:rPr lang="en-US"/>
              <a:t>Key offender: Technology subjects</a:t>
            </a:r>
          </a:p>
          <a:p>
            <a:pPr lvl="1"/>
            <a:r>
              <a:rPr lang="en-US"/>
              <a:t>Sliding-scale of maturity instead</a:t>
            </a:r>
          </a:p>
          <a:p>
            <a:pPr lvl="1"/>
            <a:endParaRPr lang="en-US"/>
          </a:p>
          <a:p>
            <a:r>
              <a:rPr lang="en-US"/>
              <a:t>Keeping the subjects unique while not creating too many</a:t>
            </a:r>
          </a:p>
        </p:txBody>
      </p:sp>
      <p:sp>
        <p:nvSpPr>
          <p:cNvPr id="5" name="Slide Number Placeholder 2">
            <a:extLst>
              <a:ext uri="{FF2B5EF4-FFF2-40B4-BE49-F238E27FC236}">
                <a16:creationId xmlns:a16="http://schemas.microsoft.com/office/drawing/2014/main" id="{F4987FC8-B43F-4C4B-B035-B514EAD4EAAE}"/>
              </a:ext>
            </a:extLst>
          </p:cNvPr>
          <p:cNvSpPr txBox="1">
            <a:spLocks/>
          </p:cNvSpPr>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11</a:t>
            </a:fld>
            <a:endParaRPr lang="en-US"/>
          </a:p>
        </p:txBody>
      </p:sp>
    </p:spTree>
    <p:extLst>
      <p:ext uri="{BB962C8B-B14F-4D97-AF65-F5344CB8AC3E}">
        <p14:creationId xmlns:p14="http://schemas.microsoft.com/office/powerpoint/2010/main" val="3190841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A54309-82FF-442F-8301-379F6E9C5954}"/>
              </a:ext>
            </a:extLst>
          </p:cNvPr>
          <p:cNvSpPr>
            <a:spLocks noGrp="1"/>
          </p:cNvSpPr>
          <p:nvPr>
            <p:ph type="ctrTitle"/>
          </p:nvPr>
        </p:nvSpPr>
        <p:spPr/>
        <p:txBody>
          <a:bodyPr/>
          <a:lstStyle/>
          <a:p>
            <a:r>
              <a:rPr lang="en-US"/>
              <a:t>Key CMM Elements</a:t>
            </a:r>
          </a:p>
        </p:txBody>
      </p:sp>
      <p:sp>
        <p:nvSpPr>
          <p:cNvPr id="3" name="Slide Number Placeholder 2">
            <a:extLst>
              <a:ext uri="{FF2B5EF4-FFF2-40B4-BE49-F238E27FC236}">
                <a16:creationId xmlns:a16="http://schemas.microsoft.com/office/drawing/2014/main" id="{F377ACCF-F7CE-49A3-BABC-61E7F3F18014}"/>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t>12</a:t>
            </a:fld>
            <a:endParaRPr lang="en-US"/>
          </a:p>
        </p:txBody>
      </p:sp>
    </p:spTree>
    <p:extLst>
      <p:ext uri="{BB962C8B-B14F-4D97-AF65-F5344CB8AC3E}">
        <p14:creationId xmlns:p14="http://schemas.microsoft.com/office/powerpoint/2010/main" val="719542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CC08B-11B2-4355-A4F7-78497D617C55}"/>
              </a:ext>
            </a:extLst>
          </p:cNvPr>
          <p:cNvSpPr>
            <a:spLocks noGrp="1"/>
          </p:cNvSpPr>
          <p:nvPr>
            <p:ph type="title"/>
          </p:nvPr>
        </p:nvSpPr>
        <p:spPr/>
        <p:txBody>
          <a:bodyPr/>
          <a:lstStyle/>
          <a:p>
            <a:r>
              <a:rPr lang="en-US"/>
              <a:t>Key Assumptions and guidelines</a:t>
            </a:r>
          </a:p>
        </p:txBody>
      </p:sp>
      <p:sp>
        <p:nvSpPr>
          <p:cNvPr id="4" name="Text Placeholder 3">
            <a:extLst>
              <a:ext uri="{FF2B5EF4-FFF2-40B4-BE49-F238E27FC236}">
                <a16:creationId xmlns:a16="http://schemas.microsoft.com/office/drawing/2014/main" id="{EB9AE407-C339-4D55-AA4A-372F583FEF36}"/>
              </a:ext>
            </a:extLst>
          </p:cNvPr>
          <p:cNvSpPr>
            <a:spLocks noGrp="1"/>
          </p:cNvSpPr>
          <p:nvPr>
            <p:ph type="body" sz="quarter" idx="10"/>
          </p:nvPr>
        </p:nvSpPr>
        <p:spPr/>
        <p:txBody>
          <a:bodyPr>
            <a:normAutofit/>
          </a:bodyPr>
          <a:lstStyle/>
          <a:p>
            <a:r>
              <a:rPr lang="en-US"/>
              <a:t>This CMM is predominantly for </a:t>
            </a:r>
            <a:r>
              <a:rPr lang="en-US" u="sng"/>
              <a:t>internal</a:t>
            </a:r>
            <a:r>
              <a:rPr lang="en-US"/>
              <a:t> red teams</a:t>
            </a:r>
          </a:p>
          <a:p>
            <a:endParaRPr lang="en-US" sz="2000"/>
          </a:p>
          <a:p>
            <a:r>
              <a:rPr lang="en-US"/>
              <a:t>The CMM presumes you have a staffed red team </a:t>
            </a:r>
            <a:r>
              <a:rPr lang="en-US" sz="2000"/>
              <a:t>(not just a manager)</a:t>
            </a:r>
          </a:p>
          <a:p>
            <a:endParaRPr lang="en-US" sz="2000"/>
          </a:p>
          <a:p>
            <a:r>
              <a:rPr lang="en-US"/>
              <a:t>Except for levels that describe a </a:t>
            </a:r>
            <a:r>
              <a:rPr lang="en-US" i="1"/>
              <a:t>negative</a:t>
            </a:r>
            <a:r>
              <a:rPr lang="en-US"/>
              <a:t>, teams must exhibit the preceding behavior before progressing</a:t>
            </a:r>
          </a:p>
          <a:p>
            <a:endParaRPr lang="en-US" sz="2000"/>
          </a:p>
          <a:p>
            <a:r>
              <a:rPr lang="en-US"/>
              <a:t>If a team does not meet all the described behavior for a level, they cannot be at that level (including level 1)</a:t>
            </a:r>
          </a:p>
        </p:txBody>
      </p:sp>
      <p:sp>
        <p:nvSpPr>
          <p:cNvPr id="5" name="Slide Number Placeholder 2">
            <a:extLst>
              <a:ext uri="{FF2B5EF4-FFF2-40B4-BE49-F238E27FC236}">
                <a16:creationId xmlns:a16="http://schemas.microsoft.com/office/drawing/2014/main" id="{1F1E0BC2-8ECD-4510-BB18-5C94EF3D0766}"/>
              </a:ext>
            </a:extLst>
          </p:cNvPr>
          <p:cNvSpPr txBox="1">
            <a:spLocks/>
          </p:cNvSpPr>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13</a:t>
            </a:fld>
            <a:endParaRPr lang="en-US"/>
          </a:p>
        </p:txBody>
      </p:sp>
    </p:spTree>
    <p:extLst>
      <p:ext uri="{BB962C8B-B14F-4D97-AF65-F5344CB8AC3E}">
        <p14:creationId xmlns:p14="http://schemas.microsoft.com/office/powerpoint/2010/main" val="3432270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C211-B1DD-4864-870F-E4194417202E}"/>
              </a:ext>
            </a:extLst>
          </p:cNvPr>
          <p:cNvSpPr>
            <a:spLocks noGrp="1"/>
          </p:cNvSpPr>
          <p:nvPr>
            <p:ph type="title"/>
          </p:nvPr>
        </p:nvSpPr>
        <p:spPr>
          <a:xfrm>
            <a:off x="838200" y="365126"/>
            <a:ext cx="10515600" cy="354542"/>
          </a:xfrm>
        </p:spPr>
        <p:txBody>
          <a:bodyPr>
            <a:normAutofit fontScale="90000"/>
          </a:bodyPr>
          <a:lstStyle/>
          <a:p>
            <a:r>
              <a:rPr lang="en-US"/>
              <a:t>Processes</a:t>
            </a:r>
          </a:p>
        </p:txBody>
      </p:sp>
      <p:graphicFrame>
        <p:nvGraphicFramePr>
          <p:cNvPr id="6" name="Diagram 5">
            <a:extLst>
              <a:ext uri="{FF2B5EF4-FFF2-40B4-BE49-F238E27FC236}">
                <a16:creationId xmlns:a16="http://schemas.microsoft.com/office/drawing/2014/main" id="{7D5C6001-CD41-41BF-95DB-18F62921E870}"/>
              </a:ext>
            </a:extLst>
          </p:cNvPr>
          <p:cNvGraphicFramePr/>
          <p:nvPr>
            <p:extLst>
              <p:ext uri="{D42A27DB-BD31-4B8C-83A1-F6EECF244321}">
                <p14:modId xmlns:p14="http://schemas.microsoft.com/office/powerpoint/2010/main" val="3524688830"/>
              </p:ext>
            </p:extLst>
          </p:nvPr>
        </p:nvGraphicFramePr>
        <p:xfrm>
          <a:off x="152401" y="1083728"/>
          <a:ext cx="27432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426C4AA7-07A8-42BD-8FEF-4114717238DE}"/>
              </a:ext>
            </a:extLst>
          </p:cNvPr>
          <p:cNvGraphicFramePr/>
          <p:nvPr>
            <p:extLst>
              <p:ext uri="{D42A27DB-BD31-4B8C-83A1-F6EECF244321}">
                <p14:modId xmlns:p14="http://schemas.microsoft.com/office/powerpoint/2010/main" val="349850530"/>
              </p:ext>
            </p:extLst>
          </p:nvPr>
        </p:nvGraphicFramePr>
        <p:xfrm>
          <a:off x="3200403" y="1081614"/>
          <a:ext cx="274320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a:extLst>
              <a:ext uri="{FF2B5EF4-FFF2-40B4-BE49-F238E27FC236}">
                <a16:creationId xmlns:a16="http://schemas.microsoft.com/office/drawing/2014/main" id="{17BEBCBC-F09F-44D6-9902-AF53DA4EDA28}"/>
              </a:ext>
            </a:extLst>
          </p:cNvPr>
          <p:cNvGraphicFramePr/>
          <p:nvPr>
            <p:extLst>
              <p:ext uri="{D42A27DB-BD31-4B8C-83A1-F6EECF244321}">
                <p14:modId xmlns:p14="http://schemas.microsoft.com/office/powerpoint/2010/main" val="1590419613"/>
              </p:ext>
            </p:extLst>
          </p:nvPr>
        </p:nvGraphicFramePr>
        <p:xfrm>
          <a:off x="6248401" y="1120245"/>
          <a:ext cx="2743200" cy="541866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Diagram 8">
            <a:extLst>
              <a:ext uri="{FF2B5EF4-FFF2-40B4-BE49-F238E27FC236}">
                <a16:creationId xmlns:a16="http://schemas.microsoft.com/office/drawing/2014/main" id="{1A4A6DB9-A3FA-480B-8F15-BB5ACCF02AE4}"/>
              </a:ext>
            </a:extLst>
          </p:cNvPr>
          <p:cNvGraphicFramePr/>
          <p:nvPr>
            <p:extLst>
              <p:ext uri="{D42A27DB-BD31-4B8C-83A1-F6EECF244321}">
                <p14:modId xmlns:p14="http://schemas.microsoft.com/office/powerpoint/2010/main" val="2781839783"/>
              </p:ext>
            </p:extLst>
          </p:nvPr>
        </p:nvGraphicFramePr>
        <p:xfrm>
          <a:off x="9296399" y="1120245"/>
          <a:ext cx="2743200" cy="541866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5" name="Rectangle 4">
            <a:extLst>
              <a:ext uri="{FF2B5EF4-FFF2-40B4-BE49-F238E27FC236}">
                <a16:creationId xmlns:a16="http://schemas.microsoft.com/office/drawing/2014/main" id="{C0C8A4FC-2371-43DC-87BA-10328682134A}"/>
              </a:ext>
            </a:extLst>
          </p:cNvPr>
          <p:cNvSpPr/>
          <p:nvPr/>
        </p:nvSpPr>
        <p:spPr>
          <a:xfrm>
            <a:off x="3200399" y="1244860"/>
            <a:ext cx="8458201" cy="5092173"/>
          </a:xfrm>
          <a:prstGeom prst="rect">
            <a:avLst/>
          </a:prstGeom>
          <a:solidFill>
            <a:schemeClr val="tx1">
              <a:lumMod val="85000"/>
              <a:lumOff val="1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b="1">
                <a:solidFill>
                  <a:schemeClr val="bg1"/>
                </a:solidFill>
              </a:rPr>
              <a:t>Key Notes – Processes</a:t>
            </a:r>
          </a:p>
          <a:p>
            <a:r>
              <a:rPr lang="en-US" i="1">
                <a:solidFill>
                  <a:schemeClr val="bg1"/>
                </a:solidFill>
              </a:rPr>
              <a:t>(Purple items denote areas with heightened leadership or organization interest – enabling or benefiting from Red Team maturity)</a:t>
            </a:r>
          </a:p>
          <a:p>
            <a:endParaRPr lang="en-US" sz="2400">
              <a:solidFill>
                <a:schemeClr val="bg1"/>
              </a:solidFill>
            </a:endParaRPr>
          </a:p>
          <a:p>
            <a:pPr marL="342900" indent="-342900">
              <a:buFont typeface="Arial" panose="020B0604020202020204" pitchFamily="34" charset="0"/>
              <a:buChar char="•"/>
            </a:pPr>
            <a:r>
              <a:rPr lang="en-US" sz="2000">
                <a:solidFill>
                  <a:schemeClr val="bg1"/>
                </a:solidFill>
              </a:rPr>
              <a:t>Definition: Continuous Improvement  - Red Team iterative improvement through planning and retrospection</a:t>
            </a:r>
          </a:p>
          <a:p>
            <a:pPr marL="342900" indent="-342900">
              <a:buFont typeface="Arial" panose="020B0604020202020204" pitchFamily="34" charset="0"/>
              <a:buChar char="•"/>
            </a:pPr>
            <a:endParaRPr lang="en-US" sz="2000">
              <a:solidFill>
                <a:schemeClr val="bg1"/>
              </a:solidFill>
            </a:endParaRPr>
          </a:p>
          <a:p>
            <a:pPr marL="342900" indent="-342900">
              <a:buFont typeface="Arial" panose="020B0604020202020204" pitchFamily="34" charset="0"/>
              <a:buChar char="•"/>
            </a:pPr>
            <a:r>
              <a:rPr lang="en-US" sz="2000">
                <a:solidFill>
                  <a:schemeClr val="bg1"/>
                </a:solidFill>
              </a:rPr>
              <a:t>Definition: Work Management – Use of practices, like Agile, to guide efforts</a:t>
            </a:r>
          </a:p>
          <a:p>
            <a:pPr marL="342900" indent="-342900">
              <a:buFont typeface="Arial" panose="020B0604020202020204" pitchFamily="34" charset="0"/>
              <a:buChar char="•"/>
            </a:pPr>
            <a:endParaRPr lang="en-US" sz="2000">
              <a:solidFill>
                <a:schemeClr val="bg1"/>
              </a:solidFill>
            </a:endParaRPr>
          </a:p>
          <a:p>
            <a:pPr marL="342900" indent="-342900">
              <a:buFont typeface="Arial" panose="020B0604020202020204" pitchFamily="34" charset="0"/>
              <a:buChar char="•"/>
            </a:pPr>
            <a:r>
              <a:rPr lang="en-US" sz="2000">
                <a:solidFill>
                  <a:schemeClr val="bg1"/>
                </a:solidFill>
              </a:rPr>
              <a:t>Note: Operational Approvals – Follows a forked path, either a bell-curve or linear downward slope ultimately leading to trust by leadership</a:t>
            </a:r>
          </a:p>
          <a:p>
            <a:pPr marL="342900" indent="-342900">
              <a:buFont typeface="Arial" panose="020B0604020202020204" pitchFamily="34" charset="0"/>
              <a:buChar char="•"/>
            </a:pPr>
            <a:endParaRPr lang="en-US" sz="2000">
              <a:solidFill>
                <a:schemeClr val="bg1"/>
              </a:solidFill>
            </a:endParaRPr>
          </a:p>
          <a:p>
            <a:pPr marL="342900" indent="-342900">
              <a:buFont typeface="Arial" panose="020B0604020202020204" pitchFamily="34" charset="0"/>
              <a:buChar char="•"/>
            </a:pPr>
            <a:r>
              <a:rPr lang="en-US" sz="2000">
                <a:solidFill>
                  <a:schemeClr val="bg1"/>
                </a:solidFill>
              </a:rPr>
              <a:t>Definition: Resource Management – Accounts, licenses, or other non-personnel needs</a:t>
            </a:r>
          </a:p>
          <a:p>
            <a:endParaRPr lang="en-US"/>
          </a:p>
        </p:txBody>
      </p:sp>
      <p:sp>
        <p:nvSpPr>
          <p:cNvPr id="12" name="Slide Number Placeholder 2">
            <a:extLst>
              <a:ext uri="{FF2B5EF4-FFF2-40B4-BE49-F238E27FC236}">
                <a16:creationId xmlns:a16="http://schemas.microsoft.com/office/drawing/2014/main" id="{724179D1-6328-4F58-8E36-5A0F480EFDC0}"/>
              </a:ext>
            </a:extLst>
          </p:cNvPr>
          <p:cNvSpPr txBox="1">
            <a:spLocks/>
          </p:cNvSpPr>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14</a:t>
            </a:fld>
            <a:endParaRPr lang="en-US"/>
          </a:p>
        </p:txBody>
      </p:sp>
    </p:spTree>
    <p:extLst>
      <p:ext uri="{BB962C8B-B14F-4D97-AF65-F5344CB8AC3E}">
        <p14:creationId xmlns:p14="http://schemas.microsoft.com/office/powerpoint/2010/main" val="170868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C211-B1DD-4864-870F-E4194417202E}"/>
              </a:ext>
            </a:extLst>
          </p:cNvPr>
          <p:cNvSpPr>
            <a:spLocks noGrp="1"/>
          </p:cNvSpPr>
          <p:nvPr>
            <p:ph type="title"/>
          </p:nvPr>
        </p:nvSpPr>
        <p:spPr>
          <a:xfrm>
            <a:off x="838200" y="365126"/>
            <a:ext cx="10515600" cy="354542"/>
          </a:xfrm>
        </p:spPr>
        <p:txBody>
          <a:bodyPr>
            <a:normAutofit fontScale="90000"/>
          </a:bodyPr>
          <a:lstStyle/>
          <a:p>
            <a:r>
              <a:rPr lang="en-US"/>
              <a:t>Technology</a:t>
            </a:r>
          </a:p>
        </p:txBody>
      </p:sp>
      <p:graphicFrame>
        <p:nvGraphicFramePr>
          <p:cNvPr id="6" name="Diagram 5">
            <a:extLst>
              <a:ext uri="{FF2B5EF4-FFF2-40B4-BE49-F238E27FC236}">
                <a16:creationId xmlns:a16="http://schemas.microsoft.com/office/drawing/2014/main" id="{7D5C6001-CD41-41BF-95DB-18F62921E870}"/>
              </a:ext>
            </a:extLst>
          </p:cNvPr>
          <p:cNvGraphicFramePr/>
          <p:nvPr>
            <p:extLst>
              <p:ext uri="{D42A27DB-BD31-4B8C-83A1-F6EECF244321}">
                <p14:modId xmlns:p14="http://schemas.microsoft.com/office/powerpoint/2010/main" val="3840953248"/>
              </p:ext>
            </p:extLst>
          </p:nvPr>
        </p:nvGraphicFramePr>
        <p:xfrm>
          <a:off x="3200400" y="1120245"/>
          <a:ext cx="27432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17BEBCBC-F09F-44D6-9902-AF53DA4EDA28}"/>
              </a:ext>
            </a:extLst>
          </p:cNvPr>
          <p:cNvGraphicFramePr/>
          <p:nvPr/>
        </p:nvGraphicFramePr>
        <p:xfrm>
          <a:off x="6248401" y="1120245"/>
          <a:ext cx="274320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1A4A6DB9-A3FA-480B-8F15-BB5ACCF02AE4}"/>
              </a:ext>
            </a:extLst>
          </p:cNvPr>
          <p:cNvGraphicFramePr/>
          <p:nvPr/>
        </p:nvGraphicFramePr>
        <p:xfrm>
          <a:off x="9296399" y="1120245"/>
          <a:ext cx="2743200" cy="541866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5" name="Rectangle 4">
            <a:extLst>
              <a:ext uri="{FF2B5EF4-FFF2-40B4-BE49-F238E27FC236}">
                <a16:creationId xmlns:a16="http://schemas.microsoft.com/office/drawing/2014/main" id="{C0C8A4FC-2371-43DC-87BA-10328682134A}"/>
              </a:ext>
            </a:extLst>
          </p:cNvPr>
          <p:cNvSpPr/>
          <p:nvPr/>
        </p:nvSpPr>
        <p:spPr>
          <a:xfrm>
            <a:off x="3203446" y="1244860"/>
            <a:ext cx="8455155" cy="5092173"/>
          </a:xfrm>
          <a:prstGeom prst="rect">
            <a:avLst/>
          </a:prstGeom>
          <a:solidFill>
            <a:schemeClr val="tx1">
              <a:lumMod val="85000"/>
              <a:lumOff val="1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2800" b="1">
                <a:solidFill>
                  <a:schemeClr val="bg1"/>
                </a:solidFill>
              </a:rPr>
              <a:t>Key Notes – Technology</a:t>
            </a:r>
          </a:p>
          <a:p>
            <a:r>
              <a:rPr lang="en-US" i="1">
                <a:solidFill>
                  <a:schemeClr val="bg1"/>
                </a:solidFill>
              </a:rPr>
              <a:t>(Purple items denote areas with heightened leadership or organization interest – enabling or benefiting from Red Team maturity)</a:t>
            </a:r>
          </a:p>
          <a:p>
            <a:endParaRPr lang="en-US" sz="2400">
              <a:solidFill>
                <a:schemeClr val="bg1"/>
              </a:solidFill>
            </a:endParaRPr>
          </a:p>
          <a:p>
            <a:pPr marL="342900" indent="-342900">
              <a:buFont typeface="Arial" panose="020B0604020202020204" pitchFamily="34" charset="0"/>
              <a:buChar char="•"/>
            </a:pPr>
            <a:r>
              <a:rPr lang="en-US" sz="2000">
                <a:solidFill>
                  <a:schemeClr val="bg1"/>
                </a:solidFill>
              </a:rPr>
              <a:t>Note: In general, this category follows more of a sliding scale of maturity rather than a layered approach</a:t>
            </a:r>
          </a:p>
          <a:p>
            <a:pPr marL="342900" indent="-342900">
              <a:buFont typeface="Arial" panose="020B0604020202020204" pitchFamily="34" charset="0"/>
              <a:buChar char="•"/>
            </a:pPr>
            <a:endParaRPr lang="en-US" sz="2000">
              <a:solidFill>
                <a:schemeClr val="bg1"/>
              </a:solidFill>
            </a:endParaRPr>
          </a:p>
          <a:p>
            <a:pPr marL="342900" indent="-342900">
              <a:buFont typeface="Arial" panose="020B0604020202020204" pitchFamily="34" charset="0"/>
              <a:buChar char="•"/>
            </a:pPr>
            <a:r>
              <a:rPr lang="en-US" sz="2000">
                <a:solidFill>
                  <a:schemeClr val="bg1"/>
                </a:solidFill>
              </a:rPr>
              <a:t>Note: Key differentiators between levels are effectiveness of technology solutions and OPSEC considerations</a:t>
            </a:r>
          </a:p>
        </p:txBody>
      </p:sp>
      <p:graphicFrame>
        <p:nvGraphicFramePr>
          <p:cNvPr id="10" name="Diagram 9">
            <a:extLst>
              <a:ext uri="{FF2B5EF4-FFF2-40B4-BE49-F238E27FC236}">
                <a16:creationId xmlns:a16="http://schemas.microsoft.com/office/drawing/2014/main" id="{CEC57714-DAF4-4D90-90F1-9E891B0A1D96}"/>
              </a:ext>
            </a:extLst>
          </p:cNvPr>
          <p:cNvGraphicFramePr/>
          <p:nvPr>
            <p:extLst>
              <p:ext uri="{D42A27DB-BD31-4B8C-83A1-F6EECF244321}">
                <p14:modId xmlns:p14="http://schemas.microsoft.com/office/powerpoint/2010/main" val="288153748"/>
              </p:ext>
            </p:extLst>
          </p:nvPr>
        </p:nvGraphicFramePr>
        <p:xfrm>
          <a:off x="155448" y="1122890"/>
          <a:ext cx="2743200" cy="541866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1" name="Slide Number Placeholder 2">
            <a:extLst>
              <a:ext uri="{FF2B5EF4-FFF2-40B4-BE49-F238E27FC236}">
                <a16:creationId xmlns:a16="http://schemas.microsoft.com/office/drawing/2014/main" id="{7BB5011F-A239-4F24-9E5F-FEE88A7046E6}"/>
              </a:ext>
            </a:extLst>
          </p:cNvPr>
          <p:cNvSpPr txBox="1">
            <a:spLocks/>
          </p:cNvSpPr>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15</a:t>
            </a:fld>
            <a:endParaRPr lang="en-US"/>
          </a:p>
        </p:txBody>
      </p:sp>
    </p:spTree>
    <p:extLst>
      <p:ext uri="{BB962C8B-B14F-4D97-AF65-F5344CB8AC3E}">
        <p14:creationId xmlns:p14="http://schemas.microsoft.com/office/powerpoint/2010/main" val="2494027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C211-B1DD-4864-870F-E4194417202E}"/>
              </a:ext>
            </a:extLst>
          </p:cNvPr>
          <p:cNvSpPr>
            <a:spLocks noGrp="1"/>
          </p:cNvSpPr>
          <p:nvPr>
            <p:ph type="title"/>
          </p:nvPr>
        </p:nvSpPr>
        <p:spPr>
          <a:xfrm>
            <a:off x="838200" y="365126"/>
            <a:ext cx="10515600" cy="354542"/>
          </a:xfrm>
        </p:spPr>
        <p:txBody>
          <a:bodyPr>
            <a:normAutofit fontScale="90000"/>
          </a:bodyPr>
          <a:lstStyle/>
          <a:p>
            <a:r>
              <a:rPr lang="en-US"/>
              <a:t>People</a:t>
            </a:r>
          </a:p>
        </p:txBody>
      </p:sp>
      <p:graphicFrame>
        <p:nvGraphicFramePr>
          <p:cNvPr id="6" name="Diagram 5">
            <a:extLst>
              <a:ext uri="{FF2B5EF4-FFF2-40B4-BE49-F238E27FC236}">
                <a16:creationId xmlns:a16="http://schemas.microsoft.com/office/drawing/2014/main" id="{7D5C6001-CD41-41BF-95DB-18F62921E870}"/>
              </a:ext>
            </a:extLst>
          </p:cNvPr>
          <p:cNvGraphicFramePr/>
          <p:nvPr>
            <p:extLst>
              <p:ext uri="{D42A27DB-BD31-4B8C-83A1-F6EECF244321}">
                <p14:modId xmlns:p14="http://schemas.microsoft.com/office/powerpoint/2010/main" val="1956143846"/>
              </p:ext>
            </p:extLst>
          </p:nvPr>
        </p:nvGraphicFramePr>
        <p:xfrm>
          <a:off x="3200400" y="1125004"/>
          <a:ext cx="27432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426C4AA7-07A8-42BD-8FEF-4114717238DE}"/>
              </a:ext>
            </a:extLst>
          </p:cNvPr>
          <p:cNvGraphicFramePr/>
          <p:nvPr>
            <p:extLst>
              <p:ext uri="{D42A27DB-BD31-4B8C-83A1-F6EECF244321}">
                <p14:modId xmlns:p14="http://schemas.microsoft.com/office/powerpoint/2010/main" val="243570573"/>
              </p:ext>
            </p:extLst>
          </p:nvPr>
        </p:nvGraphicFramePr>
        <p:xfrm>
          <a:off x="6245352" y="1122890"/>
          <a:ext cx="274320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1A4A6DB9-A3FA-480B-8F15-BB5ACCF02AE4}"/>
              </a:ext>
            </a:extLst>
          </p:cNvPr>
          <p:cNvGraphicFramePr/>
          <p:nvPr/>
        </p:nvGraphicFramePr>
        <p:xfrm>
          <a:off x="9296399" y="1120245"/>
          <a:ext cx="2743200" cy="541866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5" name="Rectangle 4">
            <a:extLst>
              <a:ext uri="{FF2B5EF4-FFF2-40B4-BE49-F238E27FC236}">
                <a16:creationId xmlns:a16="http://schemas.microsoft.com/office/drawing/2014/main" id="{C0C8A4FC-2371-43DC-87BA-10328682134A}"/>
              </a:ext>
            </a:extLst>
          </p:cNvPr>
          <p:cNvSpPr/>
          <p:nvPr/>
        </p:nvSpPr>
        <p:spPr>
          <a:xfrm>
            <a:off x="3200400" y="1244860"/>
            <a:ext cx="8458200" cy="5092173"/>
          </a:xfrm>
          <a:prstGeom prst="rect">
            <a:avLst/>
          </a:prstGeom>
          <a:solidFill>
            <a:schemeClr val="tx1">
              <a:lumMod val="85000"/>
              <a:lumOff val="1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b="1">
                <a:solidFill>
                  <a:schemeClr val="bg1"/>
                </a:solidFill>
              </a:rPr>
              <a:t>Key Notes – People</a:t>
            </a:r>
          </a:p>
          <a:p>
            <a:r>
              <a:rPr lang="en-US" i="1">
                <a:solidFill>
                  <a:schemeClr val="bg1"/>
                </a:solidFill>
              </a:rPr>
              <a:t>(Purple items denote areas with heightened leadership or organization interest – enabling or benefiting from Red Team maturity)</a:t>
            </a:r>
          </a:p>
          <a:p>
            <a:endParaRPr lang="en-US" sz="2400">
              <a:solidFill>
                <a:schemeClr val="bg1"/>
              </a:solidFill>
            </a:endParaRPr>
          </a:p>
          <a:p>
            <a:pPr marL="342900" indent="-342900">
              <a:buFont typeface="Arial" panose="020B0604020202020204" pitchFamily="34" charset="0"/>
              <a:buChar char="•"/>
            </a:pPr>
            <a:r>
              <a:rPr lang="en-US" sz="2000">
                <a:solidFill>
                  <a:schemeClr val="bg1"/>
                </a:solidFill>
              </a:rPr>
              <a:t>Note: The CMM contains 7 distinct subjects for partners like response teams, engineers, legal, and leadership</a:t>
            </a:r>
          </a:p>
          <a:p>
            <a:pPr marL="342900" indent="-342900">
              <a:buFont typeface="Arial" panose="020B0604020202020204" pitchFamily="34" charset="0"/>
              <a:buChar char="•"/>
            </a:pPr>
            <a:endParaRPr lang="en-US" sz="2000">
              <a:solidFill>
                <a:schemeClr val="bg1"/>
              </a:solidFill>
            </a:endParaRPr>
          </a:p>
          <a:p>
            <a:pPr marL="342900" indent="-342900">
              <a:buFont typeface="Arial" panose="020B0604020202020204" pitchFamily="34" charset="0"/>
              <a:buChar char="•"/>
            </a:pPr>
            <a:r>
              <a:rPr lang="en-US" sz="2000">
                <a:solidFill>
                  <a:schemeClr val="bg1"/>
                </a:solidFill>
              </a:rPr>
              <a:t>Definition: Knowledge of Technical and Business Environment – The Red Team’s awareness of key organization initiatives and technology stacks</a:t>
            </a:r>
          </a:p>
          <a:p>
            <a:endParaRPr lang="en-US" sz="2000">
              <a:solidFill>
                <a:schemeClr val="bg1"/>
              </a:solidFill>
            </a:endParaRPr>
          </a:p>
          <a:p>
            <a:pPr marL="342900" indent="-342900">
              <a:buFont typeface="Arial" panose="020B0604020202020204" pitchFamily="34" charset="0"/>
              <a:buChar char="•"/>
            </a:pPr>
            <a:r>
              <a:rPr lang="en-US" sz="2000">
                <a:solidFill>
                  <a:schemeClr val="bg1"/>
                </a:solidFill>
              </a:rPr>
              <a:t>Note: To accurately simulate threats, the organization can support skill development with time and resources</a:t>
            </a:r>
          </a:p>
          <a:p>
            <a:endParaRPr lang="en-US"/>
          </a:p>
        </p:txBody>
      </p:sp>
      <p:graphicFrame>
        <p:nvGraphicFramePr>
          <p:cNvPr id="10" name="Diagram 9">
            <a:extLst>
              <a:ext uri="{FF2B5EF4-FFF2-40B4-BE49-F238E27FC236}">
                <a16:creationId xmlns:a16="http://schemas.microsoft.com/office/drawing/2014/main" id="{AF706F94-B677-45B9-9C06-801F88EAB5AE}"/>
              </a:ext>
            </a:extLst>
          </p:cNvPr>
          <p:cNvGraphicFramePr/>
          <p:nvPr>
            <p:extLst>
              <p:ext uri="{D42A27DB-BD31-4B8C-83A1-F6EECF244321}">
                <p14:modId xmlns:p14="http://schemas.microsoft.com/office/powerpoint/2010/main" val="4098121330"/>
              </p:ext>
            </p:extLst>
          </p:nvPr>
        </p:nvGraphicFramePr>
        <p:xfrm>
          <a:off x="155448" y="1120245"/>
          <a:ext cx="2743200" cy="541866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1" name="Slide Number Placeholder 2">
            <a:extLst>
              <a:ext uri="{FF2B5EF4-FFF2-40B4-BE49-F238E27FC236}">
                <a16:creationId xmlns:a16="http://schemas.microsoft.com/office/drawing/2014/main" id="{50D98A82-2C62-42E3-AB6F-272403CADD6E}"/>
              </a:ext>
            </a:extLst>
          </p:cNvPr>
          <p:cNvSpPr txBox="1">
            <a:spLocks/>
          </p:cNvSpPr>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16</a:t>
            </a:fld>
            <a:endParaRPr lang="en-US"/>
          </a:p>
        </p:txBody>
      </p:sp>
    </p:spTree>
    <p:extLst>
      <p:ext uri="{BB962C8B-B14F-4D97-AF65-F5344CB8AC3E}">
        <p14:creationId xmlns:p14="http://schemas.microsoft.com/office/powerpoint/2010/main" val="135834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EC211-B1DD-4864-870F-E4194417202E}"/>
              </a:ext>
            </a:extLst>
          </p:cNvPr>
          <p:cNvSpPr>
            <a:spLocks noGrp="1"/>
          </p:cNvSpPr>
          <p:nvPr>
            <p:ph type="title"/>
          </p:nvPr>
        </p:nvSpPr>
        <p:spPr>
          <a:xfrm>
            <a:off x="838200" y="365126"/>
            <a:ext cx="10515600" cy="354542"/>
          </a:xfrm>
        </p:spPr>
        <p:txBody>
          <a:bodyPr>
            <a:normAutofit fontScale="90000"/>
          </a:bodyPr>
          <a:lstStyle/>
          <a:p>
            <a:r>
              <a:rPr lang="en-US"/>
              <a:t>Program</a:t>
            </a:r>
          </a:p>
        </p:txBody>
      </p:sp>
      <p:graphicFrame>
        <p:nvGraphicFramePr>
          <p:cNvPr id="6" name="Diagram 5">
            <a:extLst>
              <a:ext uri="{FF2B5EF4-FFF2-40B4-BE49-F238E27FC236}">
                <a16:creationId xmlns:a16="http://schemas.microsoft.com/office/drawing/2014/main" id="{7D5C6001-CD41-41BF-95DB-18F62921E870}"/>
              </a:ext>
            </a:extLst>
          </p:cNvPr>
          <p:cNvGraphicFramePr/>
          <p:nvPr>
            <p:extLst>
              <p:ext uri="{D42A27DB-BD31-4B8C-83A1-F6EECF244321}">
                <p14:modId xmlns:p14="http://schemas.microsoft.com/office/powerpoint/2010/main" val="1191748514"/>
              </p:ext>
            </p:extLst>
          </p:nvPr>
        </p:nvGraphicFramePr>
        <p:xfrm>
          <a:off x="3200400" y="1124712"/>
          <a:ext cx="27432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426C4AA7-07A8-42BD-8FEF-4114717238DE}"/>
              </a:ext>
            </a:extLst>
          </p:cNvPr>
          <p:cNvGraphicFramePr/>
          <p:nvPr>
            <p:extLst>
              <p:ext uri="{D42A27DB-BD31-4B8C-83A1-F6EECF244321}">
                <p14:modId xmlns:p14="http://schemas.microsoft.com/office/powerpoint/2010/main" val="2739272926"/>
              </p:ext>
            </p:extLst>
          </p:nvPr>
        </p:nvGraphicFramePr>
        <p:xfrm>
          <a:off x="6248402" y="1124712"/>
          <a:ext cx="274320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a:extLst>
              <a:ext uri="{FF2B5EF4-FFF2-40B4-BE49-F238E27FC236}">
                <a16:creationId xmlns:a16="http://schemas.microsoft.com/office/drawing/2014/main" id="{17BEBCBC-F09F-44D6-9902-AF53DA4EDA28}"/>
              </a:ext>
            </a:extLst>
          </p:cNvPr>
          <p:cNvGraphicFramePr/>
          <p:nvPr>
            <p:extLst>
              <p:ext uri="{D42A27DB-BD31-4B8C-83A1-F6EECF244321}">
                <p14:modId xmlns:p14="http://schemas.microsoft.com/office/powerpoint/2010/main" val="950266685"/>
              </p:ext>
            </p:extLst>
          </p:nvPr>
        </p:nvGraphicFramePr>
        <p:xfrm>
          <a:off x="9296400" y="1124712"/>
          <a:ext cx="2743200" cy="541866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2" name="Diagram 11">
            <a:extLst>
              <a:ext uri="{FF2B5EF4-FFF2-40B4-BE49-F238E27FC236}">
                <a16:creationId xmlns:a16="http://schemas.microsoft.com/office/drawing/2014/main" id="{4D7BAED1-C986-4BEF-A1C5-0FB88CD2FC57}"/>
              </a:ext>
            </a:extLst>
          </p:cNvPr>
          <p:cNvGraphicFramePr/>
          <p:nvPr>
            <p:extLst>
              <p:ext uri="{D42A27DB-BD31-4B8C-83A1-F6EECF244321}">
                <p14:modId xmlns:p14="http://schemas.microsoft.com/office/powerpoint/2010/main" val="1355236435"/>
              </p:ext>
            </p:extLst>
          </p:nvPr>
        </p:nvGraphicFramePr>
        <p:xfrm>
          <a:off x="155448" y="1124712"/>
          <a:ext cx="2743200" cy="541866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3" name="Rectangle 12">
            <a:extLst>
              <a:ext uri="{FF2B5EF4-FFF2-40B4-BE49-F238E27FC236}">
                <a16:creationId xmlns:a16="http://schemas.microsoft.com/office/drawing/2014/main" id="{E5FF60EF-D87C-43AE-A4E6-43EFD3075972}"/>
              </a:ext>
            </a:extLst>
          </p:cNvPr>
          <p:cNvSpPr/>
          <p:nvPr/>
        </p:nvSpPr>
        <p:spPr>
          <a:xfrm>
            <a:off x="3200400" y="1244860"/>
            <a:ext cx="8458200" cy="5092173"/>
          </a:xfrm>
          <a:prstGeom prst="rect">
            <a:avLst/>
          </a:prstGeom>
          <a:solidFill>
            <a:schemeClr val="tx1">
              <a:lumMod val="85000"/>
              <a:lumOff val="15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2800" b="1">
                <a:solidFill>
                  <a:schemeClr val="bg1"/>
                </a:solidFill>
              </a:rPr>
              <a:t>Key Notes – Program</a:t>
            </a:r>
          </a:p>
          <a:p>
            <a:r>
              <a:rPr lang="en-US" i="1">
                <a:solidFill>
                  <a:schemeClr val="bg1"/>
                </a:solidFill>
              </a:rPr>
              <a:t>(Purple items denote areas with heightened leadership or organization interest – enabling or benefiting from Red Team maturity)</a:t>
            </a:r>
          </a:p>
          <a:p>
            <a:endParaRPr lang="en-US" sz="2400">
              <a:solidFill>
                <a:schemeClr val="bg1"/>
              </a:solidFill>
            </a:endParaRPr>
          </a:p>
          <a:p>
            <a:pPr marL="342900" indent="-342900">
              <a:buFont typeface="Arial" panose="020B0604020202020204" pitchFamily="34" charset="0"/>
              <a:buChar char="•"/>
            </a:pPr>
            <a:r>
              <a:rPr lang="en-US" sz="2000">
                <a:solidFill>
                  <a:schemeClr val="bg1"/>
                </a:solidFill>
              </a:rPr>
              <a:t>Note: Organizational strategy guides Red Team operations; Red Team data can feed back into the organizational strategy</a:t>
            </a:r>
          </a:p>
          <a:p>
            <a:pPr marL="342900" indent="-342900">
              <a:buFont typeface="Arial" panose="020B0604020202020204" pitchFamily="34" charset="0"/>
              <a:buChar char="•"/>
            </a:pPr>
            <a:endParaRPr lang="en-US" sz="2000">
              <a:solidFill>
                <a:schemeClr val="bg1"/>
              </a:solidFill>
            </a:endParaRPr>
          </a:p>
          <a:p>
            <a:pPr marL="342900" indent="-342900">
              <a:buFont typeface="Arial" panose="020B0604020202020204" pitchFamily="34" charset="0"/>
              <a:buChar char="•"/>
            </a:pPr>
            <a:r>
              <a:rPr lang="en-US" sz="2000">
                <a:solidFill>
                  <a:schemeClr val="bg1"/>
                </a:solidFill>
              </a:rPr>
              <a:t>Note: Level 4 typically entails metrics, but that does not apply to all the subjects in this CMM, leading to a category on metrics themselves</a:t>
            </a:r>
          </a:p>
          <a:p>
            <a:pPr marL="342900" indent="-342900">
              <a:buFont typeface="Arial" panose="020B0604020202020204" pitchFamily="34" charset="0"/>
              <a:buChar char="•"/>
            </a:pPr>
            <a:endParaRPr lang="en-US" sz="2000">
              <a:solidFill>
                <a:schemeClr val="bg1"/>
              </a:solidFill>
            </a:endParaRPr>
          </a:p>
          <a:p>
            <a:pPr marL="342900" indent="-342900">
              <a:buFont typeface="Arial" panose="020B0604020202020204" pitchFamily="34" charset="0"/>
              <a:buChar char="•"/>
            </a:pPr>
            <a:r>
              <a:rPr lang="en-US" sz="2000">
                <a:solidFill>
                  <a:schemeClr val="bg1"/>
                </a:solidFill>
              </a:rPr>
              <a:t>Note: Information Security field relies on shared knowledge and resources to stay ahead; the Red Team should contribute</a:t>
            </a:r>
          </a:p>
          <a:p>
            <a:endParaRPr lang="en-US"/>
          </a:p>
        </p:txBody>
      </p:sp>
      <p:sp>
        <p:nvSpPr>
          <p:cNvPr id="14" name="Slide Number Placeholder 2">
            <a:extLst>
              <a:ext uri="{FF2B5EF4-FFF2-40B4-BE49-F238E27FC236}">
                <a16:creationId xmlns:a16="http://schemas.microsoft.com/office/drawing/2014/main" id="{92D53B81-24C9-4262-8ECE-16423B42667B}"/>
              </a:ext>
            </a:extLst>
          </p:cNvPr>
          <p:cNvSpPr txBox="1">
            <a:spLocks/>
          </p:cNvSpPr>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17</a:t>
            </a:fld>
            <a:endParaRPr lang="en-US"/>
          </a:p>
        </p:txBody>
      </p:sp>
    </p:spTree>
    <p:extLst>
      <p:ext uri="{BB962C8B-B14F-4D97-AF65-F5344CB8AC3E}">
        <p14:creationId xmlns:p14="http://schemas.microsoft.com/office/powerpoint/2010/main" val="2972853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46BA7B-DF55-42B0-84F8-5FA907B41314}"/>
              </a:ext>
            </a:extLst>
          </p:cNvPr>
          <p:cNvSpPr>
            <a:spLocks noGrp="1"/>
          </p:cNvSpPr>
          <p:nvPr>
            <p:ph type="ctrTitle"/>
          </p:nvPr>
        </p:nvSpPr>
        <p:spPr>
          <a:xfrm>
            <a:off x="390524" y="3139877"/>
            <a:ext cx="5705475" cy="578246"/>
          </a:xfrm>
        </p:spPr>
        <p:txBody>
          <a:bodyPr/>
          <a:lstStyle/>
          <a:p>
            <a:r>
              <a:rPr lang="en-US"/>
              <a:t>Story Time:</a:t>
            </a:r>
            <a:br>
              <a:rPr lang="en-US"/>
            </a:br>
            <a:r>
              <a:rPr lang="en-US" sz="2000"/>
              <a:t>Tales from Implementation</a:t>
            </a:r>
            <a:endParaRPr lang="en-US"/>
          </a:p>
        </p:txBody>
      </p:sp>
      <p:sp>
        <p:nvSpPr>
          <p:cNvPr id="8" name="Slide Number Placeholder 2">
            <a:extLst>
              <a:ext uri="{FF2B5EF4-FFF2-40B4-BE49-F238E27FC236}">
                <a16:creationId xmlns:a16="http://schemas.microsoft.com/office/drawing/2014/main" id="{309B5C76-F38B-4575-B010-862BB9A4C5D3}"/>
              </a:ext>
            </a:extLst>
          </p:cNvPr>
          <p:cNvSpPr txBox="1">
            <a:spLocks/>
          </p:cNvSpPr>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18</a:t>
            </a:fld>
            <a:endParaRPr lang="en-US"/>
          </a:p>
        </p:txBody>
      </p:sp>
    </p:spTree>
    <p:extLst>
      <p:ext uri="{BB962C8B-B14F-4D97-AF65-F5344CB8AC3E}">
        <p14:creationId xmlns:p14="http://schemas.microsoft.com/office/powerpoint/2010/main" val="906876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2B74836E-4057-4B43-A2CD-781337BC6EB1}"/>
              </a:ext>
            </a:extLst>
          </p:cNvPr>
          <p:cNvSpPr txBox="1"/>
          <p:nvPr/>
        </p:nvSpPr>
        <p:spPr>
          <a:xfrm>
            <a:off x="151691" y="465425"/>
            <a:ext cx="1906730" cy="646331"/>
          </a:xfrm>
          <a:prstGeom prst="rect">
            <a:avLst/>
          </a:prstGeom>
          <a:noFill/>
        </p:spPr>
        <p:txBody>
          <a:bodyPr wrap="square" rtlCol="0">
            <a:spAutoFit/>
          </a:bodyPr>
          <a:lstStyle/>
          <a:p>
            <a:pPr algn="ctr"/>
            <a:r>
              <a:rPr lang="en-US" b="1"/>
              <a:t>Independent Team Scoring</a:t>
            </a:r>
          </a:p>
        </p:txBody>
      </p:sp>
      <p:sp>
        <p:nvSpPr>
          <p:cNvPr id="50" name="TextBox 49">
            <a:extLst>
              <a:ext uri="{FF2B5EF4-FFF2-40B4-BE49-F238E27FC236}">
                <a16:creationId xmlns:a16="http://schemas.microsoft.com/office/drawing/2014/main" id="{9B4125C3-C34F-498C-8969-AB99E824F870}"/>
              </a:ext>
            </a:extLst>
          </p:cNvPr>
          <p:cNvSpPr txBox="1"/>
          <p:nvPr/>
        </p:nvSpPr>
        <p:spPr>
          <a:xfrm>
            <a:off x="58741" y="2987813"/>
            <a:ext cx="2085491" cy="646331"/>
          </a:xfrm>
          <a:prstGeom prst="rect">
            <a:avLst/>
          </a:prstGeom>
          <a:noFill/>
        </p:spPr>
        <p:txBody>
          <a:bodyPr wrap="square" rtlCol="0">
            <a:spAutoFit/>
          </a:bodyPr>
          <a:lstStyle/>
          <a:p>
            <a:pPr algn="ctr"/>
            <a:r>
              <a:rPr lang="en-US" b="1"/>
              <a:t>Delta Analysis and Friendly Arguing</a:t>
            </a:r>
          </a:p>
        </p:txBody>
      </p:sp>
      <p:cxnSp>
        <p:nvCxnSpPr>
          <p:cNvPr id="47" name="Straight Connector 46">
            <a:extLst>
              <a:ext uri="{FF2B5EF4-FFF2-40B4-BE49-F238E27FC236}">
                <a16:creationId xmlns:a16="http://schemas.microsoft.com/office/drawing/2014/main" id="{3BA9163E-6035-4A4E-BDD1-759EC5D72B82}"/>
              </a:ext>
            </a:extLst>
          </p:cNvPr>
          <p:cNvCxnSpPr>
            <a:cxnSpLocks/>
          </p:cNvCxnSpPr>
          <p:nvPr/>
        </p:nvCxnSpPr>
        <p:spPr>
          <a:xfrm>
            <a:off x="2200275" y="201249"/>
            <a:ext cx="0" cy="65262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A0CCDDA-B33C-422A-983A-BB61EC412892}"/>
              </a:ext>
            </a:extLst>
          </p:cNvPr>
          <p:cNvSpPr txBox="1"/>
          <p:nvPr/>
        </p:nvSpPr>
        <p:spPr>
          <a:xfrm>
            <a:off x="68373" y="5728550"/>
            <a:ext cx="2085491" cy="369332"/>
          </a:xfrm>
          <a:prstGeom prst="rect">
            <a:avLst/>
          </a:prstGeom>
          <a:noFill/>
        </p:spPr>
        <p:txBody>
          <a:bodyPr wrap="square" rtlCol="0">
            <a:spAutoFit/>
          </a:bodyPr>
          <a:lstStyle/>
          <a:p>
            <a:pPr algn="ctr"/>
            <a:r>
              <a:rPr lang="en-US" b="1"/>
              <a:t>Build a Backlog</a:t>
            </a:r>
          </a:p>
        </p:txBody>
      </p:sp>
      <p:sp>
        <p:nvSpPr>
          <p:cNvPr id="68" name="Isosceles Triangle 67">
            <a:extLst>
              <a:ext uri="{FF2B5EF4-FFF2-40B4-BE49-F238E27FC236}">
                <a16:creationId xmlns:a16="http://schemas.microsoft.com/office/drawing/2014/main" id="{8126BDB9-79C4-4826-903C-3F56EA8FCD16}"/>
              </a:ext>
            </a:extLst>
          </p:cNvPr>
          <p:cNvSpPr/>
          <p:nvPr/>
        </p:nvSpPr>
        <p:spPr>
          <a:xfrm rot="10800000">
            <a:off x="5569035" y="1838796"/>
            <a:ext cx="2854519" cy="406255"/>
          </a:xfrm>
          <a:prstGeom prst="triangle">
            <a:avLst/>
          </a:prstGeom>
          <a:solidFill>
            <a:schemeClr val="tx1">
              <a:lumMod val="65000"/>
              <a:lumOff val="3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a:extLst>
              <a:ext uri="{FF2B5EF4-FFF2-40B4-BE49-F238E27FC236}">
                <a16:creationId xmlns:a16="http://schemas.microsoft.com/office/drawing/2014/main" id="{1C1D7C53-05E3-4311-9241-C648DA1CA0DE}"/>
              </a:ext>
            </a:extLst>
          </p:cNvPr>
          <p:cNvGrpSpPr/>
          <p:nvPr/>
        </p:nvGrpSpPr>
        <p:grpSpPr>
          <a:xfrm>
            <a:off x="2560005" y="2513754"/>
            <a:ext cx="9089064" cy="1594451"/>
            <a:chOff x="2483812" y="2368278"/>
            <a:chExt cx="9089064" cy="1594451"/>
          </a:xfrm>
        </p:grpSpPr>
        <p:sp>
          <p:nvSpPr>
            <p:cNvPr id="113" name="Rectangle: Rounded Corners 112">
              <a:extLst>
                <a:ext uri="{FF2B5EF4-FFF2-40B4-BE49-F238E27FC236}">
                  <a16:creationId xmlns:a16="http://schemas.microsoft.com/office/drawing/2014/main" id="{31C4CD39-C6E9-48F6-BDF8-4B53D1FC4EB2}"/>
                </a:ext>
              </a:extLst>
            </p:cNvPr>
            <p:cNvSpPr/>
            <p:nvPr/>
          </p:nvSpPr>
          <p:spPr>
            <a:xfrm>
              <a:off x="2483812" y="2368278"/>
              <a:ext cx="9089064" cy="1594451"/>
            </a:xfrm>
            <a:prstGeom prst="round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4" name="Picture 113">
              <a:extLst>
                <a:ext uri="{FF2B5EF4-FFF2-40B4-BE49-F238E27FC236}">
                  <a16:creationId xmlns:a16="http://schemas.microsoft.com/office/drawing/2014/main" id="{E4A38885-1AD5-4F84-A1A4-642228F4C9FB}"/>
                </a:ext>
              </a:extLst>
            </p:cNvPr>
            <p:cNvPicPr>
              <a:picLocks noChangeAspect="1"/>
            </p:cNvPicPr>
            <p:nvPr/>
          </p:nvPicPr>
          <p:blipFill>
            <a:blip r:embed="rId3"/>
            <a:stretch>
              <a:fillRect/>
            </a:stretch>
          </p:blipFill>
          <p:spPr>
            <a:xfrm>
              <a:off x="2694713" y="2519433"/>
              <a:ext cx="8606757" cy="1267165"/>
            </a:xfrm>
            <a:prstGeom prst="rect">
              <a:avLst/>
            </a:prstGeom>
            <a:ln w="25400">
              <a:solidFill>
                <a:schemeClr val="tx1">
                  <a:lumMod val="95000"/>
                  <a:lumOff val="5000"/>
                </a:schemeClr>
              </a:solidFill>
            </a:ln>
          </p:spPr>
        </p:pic>
      </p:grpSp>
      <p:grpSp>
        <p:nvGrpSpPr>
          <p:cNvPr id="116" name="Group 115">
            <a:extLst>
              <a:ext uri="{FF2B5EF4-FFF2-40B4-BE49-F238E27FC236}">
                <a16:creationId xmlns:a16="http://schemas.microsoft.com/office/drawing/2014/main" id="{8E226480-B69E-490E-836D-DA7E193671AF}"/>
              </a:ext>
            </a:extLst>
          </p:cNvPr>
          <p:cNvGrpSpPr/>
          <p:nvPr/>
        </p:nvGrpSpPr>
        <p:grpSpPr>
          <a:xfrm>
            <a:off x="2521905" y="5103362"/>
            <a:ext cx="9089064" cy="1646768"/>
            <a:chOff x="2483812" y="4531433"/>
            <a:chExt cx="9089064" cy="2002717"/>
          </a:xfrm>
        </p:grpSpPr>
        <p:sp>
          <p:nvSpPr>
            <p:cNvPr id="117" name="Rectangle: Rounded Corners 116">
              <a:extLst>
                <a:ext uri="{FF2B5EF4-FFF2-40B4-BE49-F238E27FC236}">
                  <a16:creationId xmlns:a16="http://schemas.microsoft.com/office/drawing/2014/main" id="{2CFEE534-877B-4888-91F0-4282575A7586}"/>
                </a:ext>
              </a:extLst>
            </p:cNvPr>
            <p:cNvSpPr/>
            <p:nvPr/>
          </p:nvSpPr>
          <p:spPr>
            <a:xfrm>
              <a:off x="2483812" y="4531433"/>
              <a:ext cx="9089064" cy="2002717"/>
            </a:xfrm>
            <a:prstGeom prst="roundRect">
              <a:avLst/>
            </a:prstGeom>
            <a:solidFill>
              <a:schemeClr val="bg1">
                <a:lumMod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Picture 117">
              <a:extLst>
                <a:ext uri="{FF2B5EF4-FFF2-40B4-BE49-F238E27FC236}">
                  <a16:creationId xmlns:a16="http://schemas.microsoft.com/office/drawing/2014/main" id="{29FB8CF8-15F5-455D-ACA9-C30F9F11E8DA}"/>
                </a:ext>
              </a:extLst>
            </p:cNvPr>
            <p:cNvPicPr>
              <a:picLocks noChangeAspect="1"/>
            </p:cNvPicPr>
            <p:nvPr/>
          </p:nvPicPr>
          <p:blipFill>
            <a:blip r:embed="rId4"/>
            <a:stretch>
              <a:fillRect/>
            </a:stretch>
          </p:blipFill>
          <p:spPr>
            <a:xfrm>
              <a:off x="6499590" y="4690933"/>
              <a:ext cx="4715533" cy="1695687"/>
            </a:xfrm>
            <a:prstGeom prst="rect">
              <a:avLst/>
            </a:prstGeom>
          </p:spPr>
        </p:pic>
        <p:pic>
          <p:nvPicPr>
            <p:cNvPr id="119" name="Picture 118">
              <a:extLst>
                <a:ext uri="{FF2B5EF4-FFF2-40B4-BE49-F238E27FC236}">
                  <a16:creationId xmlns:a16="http://schemas.microsoft.com/office/drawing/2014/main" id="{30FE7B0A-BECA-485C-BAE2-4E254A9F2A4F}"/>
                </a:ext>
              </a:extLst>
            </p:cNvPr>
            <p:cNvPicPr>
              <a:picLocks noChangeAspect="1"/>
            </p:cNvPicPr>
            <p:nvPr/>
          </p:nvPicPr>
          <p:blipFill rotWithShape="1">
            <a:blip r:embed="rId5"/>
            <a:srcRect b="53406"/>
            <a:stretch/>
          </p:blipFill>
          <p:spPr>
            <a:xfrm>
              <a:off x="3596592" y="4646055"/>
              <a:ext cx="1954280" cy="1740565"/>
            </a:xfrm>
            <a:prstGeom prst="rect">
              <a:avLst/>
            </a:prstGeom>
          </p:spPr>
        </p:pic>
      </p:grpSp>
      <p:grpSp>
        <p:nvGrpSpPr>
          <p:cNvPr id="10" name="Group 9">
            <a:extLst>
              <a:ext uri="{FF2B5EF4-FFF2-40B4-BE49-F238E27FC236}">
                <a16:creationId xmlns:a16="http://schemas.microsoft.com/office/drawing/2014/main" id="{C9761D7F-DE58-4F45-83A3-984AAC3D8606}"/>
              </a:ext>
            </a:extLst>
          </p:cNvPr>
          <p:cNvGrpSpPr/>
          <p:nvPr/>
        </p:nvGrpSpPr>
        <p:grpSpPr>
          <a:xfrm>
            <a:off x="2549478" y="152862"/>
            <a:ext cx="9165261" cy="1344802"/>
            <a:chOff x="2549478" y="152862"/>
            <a:chExt cx="9165261" cy="1344802"/>
          </a:xfrm>
        </p:grpSpPr>
        <p:sp>
          <p:nvSpPr>
            <p:cNvPr id="70" name="Rectangle: Rounded Corners 69">
              <a:extLst>
                <a:ext uri="{FF2B5EF4-FFF2-40B4-BE49-F238E27FC236}">
                  <a16:creationId xmlns:a16="http://schemas.microsoft.com/office/drawing/2014/main" id="{F16E57B2-0F19-4490-88F5-FACB272F2585}"/>
                </a:ext>
              </a:extLst>
            </p:cNvPr>
            <p:cNvSpPr/>
            <p:nvPr/>
          </p:nvSpPr>
          <p:spPr>
            <a:xfrm>
              <a:off x="2549478" y="152862"/>
              <a:ext cx="9165261" cy="1344802"/>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2D379E83-F3E6-47DA-8849-C47392098E92}"/>
                </a:ext>
              </a:extLst>
            </p:cNvPr>
            <p:cNvSpPr txBox="1"/>
            <p:nvPr/>
          </p:nvSpPr>
          <p:spPr>
            <a:xfrm>
              <a:off x="2921128" y="155122"/>
              <a:ext cx="2434139" cy="584775"/>
            </a:xfrm>
            <a:prstGeom prst="rect">
              <a:avLst/>
            </a:prstGeom>
            <a:noFill/>
          </p:spPr>
          <p:txBody>
            <a:bodyPr wrap="square" rtlCol="0">
              <a:spAutoFit/>
            </a:bodyPr>
            <a:lstStyle/>
            <a:p>
              <a:pPr algn="ctr"/>
              <a:r>
                <a:rPr lang="en-US" sz="1600" b="1"/>
                <a:t>Current Level Scores</a:t>
              </a:r>
            </a:p>
            <a:p>
              <a:pPr algn="ctr"/>
              <a:r>
                <a:rPr lang="en-US" sz="1600" b="1"/>
                <a:t>(required)</a:t>
              </a:r>
            </a:p>
          </p:txBody>
        </p:sp>
        <p:sp>
          <p:nvSpPr>
            <p:cNvPr id="81" name="TextBox 80">
              <a:extLst>
                <a:ext uri="{FF2B5EF4-FFF2-40B4-BE49-F238E27FC236}">
                  <a16:creationId xmlns:a16="http://schemas.microsoft.com/office/drawing/2014/main" id="{2950BF4C-F1BE-4A69-AC87-8A282C71159B}"/>
                </a:ext>
              </a:extLst>
            </p:cNvPr>
            <p:cNvSpPr txBox="1"/>
            <p:nvPr/>
          </p:nvSpPr>
          <p:spPr>
            <a:xfrm>
              <a:off x="6819235" y="180314"/>
              <a:ext cx="1385461" cy="584775"/>
            </a:xfrm>
            <a:prstGeom prst="rect">
              <a:avLst/>
            </a:prstGeom>
            <a:noFill/>
          </p:spPr>
          <p:txBody>
            <a:bodyPr wrap="square" rtlCol="0">
              <a:spAutoFit/>
            </a:bodyPr>
            <a:lstStyle/>
            <a:p>
              <a:pPr algn="ctr"/>
              <a:r>
                <a:rPr lang="en-US" sz="1600" b="1"/>
                <a:t>2023 Targets (majority)</a:t>
              </a:r>
            </a:p>
          </p:txBody>
        </p:sp>
        <p:grpSp>
          <p:nvGrpSpPr>
            <p:cNvPr id="5" name="Group 4">
              <a:extLst>
                <a:ext uri="{FF2B5EF4-FFF2-40B4-BE49-F238E27FC236}">
                  <a16:creationId xmlns:a16="http://schemas.microsoft.com/office/drawing/2014/main" id="{20C545C7-E71F-4442-B862-54E9A7BE383E}"/>
                </a:ext>
              </a:extLst>
            </p:cNvPr>
            <p:cNvGrpSpPr/>
            <p:nvPr/>
          </p:nvGrpSpPr>
          <p:grpSpPr>
            <a:xfrm>
              <a:off x="9498658" y="606050"/>
              <a:ext cx="1656569" cy="744064"/>
              <a:chOff x="9471087" y="626985"/>
              <a:chExt cx="1656569" cy="744064"/>
            </a:xfrm>
          </p:grpSpPr>
          <p:sp>
            <p:nvSpPr>
              <p:cNvPr id="76" name="Rectangle 75">
                <a:extLst>
                  <a:ext uri="{FF2B5EF4-FFF2-40B4-BE49-F238E27FC236}">
                    <a16:creationId xmlns:a16="http://schemas.microsoft.com/office/drawing/2014/main" id="{15A0F823-4C90-4EB3-9298-1244C2E113DB}"/>
                  </a:ext>
                </a:extLst>
              </p:cNvPr>
              <p:cNvSpPr/>
              <p:nvPr/>
            </p:nvSpPr>
            <p:spPr>
              <a:xfrm>
                <a:off x="9979886" y="634264"/>
                <a:ext cx="330622" cy="53274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2"/>
                    </a:solidFill>
                  </a:rPr>
                  <a:t>4</a:t>
                </a:r>
                <a:endParaRPr lang="en-US" sz="2800" b="1" cap="none" spc="0">
                  <a:ln/>
                  <a:solidFill>
                    <a:schemeClr val="accent2"/>
                  </a:solidFill>
                  <a:effectLst/>
                </a:endParaRPr>
              </a:p>
            </p:txBody>
          </p:sp>
          <p:sp>
            <p:nvSpPr>
              <p:cNvPr id="77" name="Rectangle 76">
                <a:extLst>
                  <a:ext uri="{FF2B5EF4-FFF2-40B4-BE49-F238E27FC236}">
                    <a16:creationId xmlns:a16="http://schemas.microsoft.com/office/drawing/2014/main" id="{21767B22-43F0-4724-8075-3DC65FEE7164}"/>
                  </a:ext>
                </a:extLst>
              </p:cNvPr>
              <p:cNvSpPr/>
              <p:nvPr/>
            </p:nvSpPr>
            <p:spPr>
              <a:xfrm>
                <a:off x="10797034" y="626985"/>
                <a:ext cx="330622" cy="53274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2"/>
                    </a:solidFill>
                  </a:rPr>
                  <a:t>3</a:t>
                </a:r>
                <a:endParaRPr lang="en-US" sz="2800" b="1" cap="none" spc="0">
                  <a:ln/>
                  <a:solidFill>
                    <a:schemeClr val="accent2"/>
                  </a:solidFill>
                  <a:effectLst/>
                </a:endParaRPr>
              </a:p>
            </p:txBody>
          </p:sp>
          <p:sp>
            <p:nvSpPr>
              <p:cNvPr id="78" name="Rectangle 77">
                <a:extLst>
                  <a:ext uri="{FF2B5EF4-FFF2-40B4-BE49-F238E27FC236}">
                    <a16:creationId xmlns:a16="http://schemas.microsoft.com/office/drawing/2014/main" id="{48ADF080-CD79-44FC-83BC-77F3EDC9BC9A}"/>
                  </a:ext>
                </a:extLst>
              </p:cNvPr>
              <p:cNvSpPr/>
              <p:nvPr/>
            </p:nvSpPr>
            <p:spPr>
              <a:xfrm>
                <a:off x="10483381" y="838304"/>
                <a:ext cx="330622" cy="53274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2"/>
                    </a:solidFill>
                  </a:rPr>
                  <a:t>5</a:t>
                </a:r>
                <a:endParaRPr lang="en-US" sz="2800" b="1" cap="none" spc="0">
                  <a:ln/>
                  <a:solidFill>
                    <a:schemeClr val="accent2"/>
                  </a:solidFill>
                  <a:effectLst/>
                </a:endParaRPr>
              </a:p>
            </p:txBody>
          </p:sp>
          <p:sp>
            <p:nvSpPr>
              <p:cNvPr id="79" name="Rectangle 78">
                <a:extLst>
                  <a:ext uri="{FF2B5EF4-FFF2-40B4-BE49-F238E27FC236}">
                    <a16:creationId xmlns:a16="http://schemas.microsoft.com/office/drawing/2014/main" id="{DA2C80D5-7F18-4C43-8FB6-000388897A44}"/>
                  </a:ext>
                </a:extLst>
              </p:cNvPr>
              <p:cNvSpPr/>
              <p:nvPr/>
            </p:nvSpPr>
            <p:spPr>
              <a:xfrm>
                <a:off x="9471087" y="750985"/>
                <a:ext cx="330622" cy="532745"/>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cap="none" spc="0">
                    <a:ln/>
                    <a:solidFill>
                      <a:schemeClr val="accent2"/>
                    </a:solidFill>
                    <a:effectLst/>
                  </a:rPr>
                  <a:t>5</a:t>
                </a:r>
              </a:p>
            </p:txBody>
          </p:sp>
        </p:grpSp>
        <p:sp>
          <p:nvSpPr>
            <p:cNvPr id="75" name="TextBox 74">
              <a:extLst>
                <a:ext uri="{FF2B5EF4-FFF2-40B4-BE49-F238E27FC236}">
                  <a16:creationId xmlns:a16="http://schemas.microsoft.com/office/drawing/2014/main" id="{A2449B72-C13A-4321-A6E7-B2CA2E88D249}"/>
                </a:ext>
              </a:extLst>
            </p:cNvPr>
            <p:cNvSpPr txBox="1"/>
            <p:nvPr/>
          </p:nvSpPr>
          <p:spPr>
            <a:xfrm>
              <a:off x="9668664" y="155122"/>
              <a:ext cx="1486563" cy="584775"/>
            </a:xfrm>
            <a:prstGeom prst="rect">
              <a:avLst/>
            </a:prstGeom>
            <a:noFill/>
          </p:spPr>
          <p:txBody>
            <a:bodyPr wrap="square" rtlCol="0">
              <a:spAutoFit/>
            </a:bodyPr>
            <a:lstStyle/>
            <a:p>
              <a:pPr algn="ctr"/>
              <a:r>
                <a:rPr lang="en-US" sz="1600" b="1"/>
                <a:t>2023 Stretch Targets (rare)</a:t>
              </a:r>
            </a:p>
          </p:txBody>
        </p:sp>
        <p:grpSp>
          <p:nvGrpSpPr>
            <p:cNvPr id="4" name="Group 3">
              <a:extLst>
                <a:ext uri="{FF2B5EF4-FFF2-40B4-BE49-F238E27FC236}">
                  <a16:creationId xmlns:a16="http://schemas.microsoft.com/office/drawing/2014/main" id="{25F235D8-E519-4E4A-94B5-6BB6CEC1C93A}"/>
                </a:ext>
              </a:extLst>
            </p:cNvPr>
            <p:cNvGrpSpPr/>
            <p:nvPr/>
          </p:nvGrpSpPr>
          <p:grpSpPr>
            <a:xfrm>
              <a:off x="6340706" y="559459"/>
              <a:ext cx="2271242" cy="672293"/>
              <a:chOff x="6313135" y="580394"/>
              <a:chExt cx="2271242" cy="672293"/>
            </a:xfrm>
          </p:grpSpPr>
          <p:sp>
            <p:nvSpPr>
              <p:cNvPr id="82" name="Rectangle 81">
                <a:extLst>
                  <a:ext uri="{FF2B5EF4-FFF2-40B4-BE49-F238E27FC236}">
                    <a16:creationId xmlns:a16="http://schemas.microsoft.com/office/drawing/2014/main" id="{E8C97D06-818D-4E4C-91DE-1184ACE7F0B4}"/>
                  </a:ext>
                </a:extLst>
              </p:cNvPr>
              <p:cNvSpPr/>
              <p:nvPr/>
            </p:nvSpPr>
            <p:spPr>
              <a:xfrm>
                <a:off x="6961286" y="580394"/>
                <a:ext cx="446234" cy="38476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rgbClr val="FFC000"/>
                    </a:solidFill>
                  </a:rPr>
                  <a:t>2</a:t>
                </a:r>
                <a:endParaRPr lang="en-US" sz="2800" b="1" cap="none" spc="0">
                  <a:ln/>
                  <a:solidFill>
                    <a:srgbClr val="FFC000"/>
                  </a:solidFill>
                  <a:effectLst/>
                </a:endParaRPr>
              </a:p>
            </p:txBody>
          </p:sp>
          <p:sp>
            <p:nvSpPr>
              <p:cNvPr id="83" name="Rectangle 82">
                <a:extLst>
                  <a:ext uri="{FF2B5EF4-FFF2-40B4-BE49-F238E27FC236}">
                    <a16:creationId xmlns:a16="http://schemas.microsoft.com/office/drawing/2014/main" id="{3776884F-4666-49CF-8814-AF9EF443F1A1}"/>
                  </a:ext>
                </a:extLst>
              </p:cNvPr>
              <p:cNvSpPr/>
              <p:nvPr/>
            </p:nvSpPr>
            <p:spPr>
              <a:xfrm>
                <a:off x="7278186" y="613116"/>
                <a:ext cx="446234" cy="38476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rgbClr val="FFC000"/>
                    </a:solidFill>
                  </a:rPr>
                  <a:t>4</a:t>
                </a:r>
                <a:endParaRPr lang="en-US" sz="2800" b="1" cap="none" spc="0">
                  <a:ln/>
                  <a:solidFill>
                    <a:srgbClr val="FFC000"/>
                  </a:solidFill>
                  <a:effectLst/>
                </a:endParaRPr>
              </a:p>
            </p:txBody>
          </p:sp>
          <p:sp>
            <p:nvSpPr>
              <p:cNvPr id="84" name="Rectangle 83">
                <a:extLst>
                  <a:ext uri="{FF2B5EF4-FFF2-40B4-BE49-F238E27FC236}">
                    <a16:creationId xmlns:a16="http://schemas.microsoft.com/office/drawing/2014/main" id="{A404687A-C8F2-4579-9A00-C5F386A00C43}"/>
                  </a:ext>
                </a:extLst>
              </p:cNvPr>
              <p:cNvSpPr/>
              <p:nvPr/>
            </p:nvSpPr>
            <p:spPr>
              <a:xfrm>
                <a:off x="7084485" y="855771"/>
                <a:ext cx="446234" cy="38476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rgbClr val="FFC000"/>
                    </a:solidFill>
                  </a:rPr>
                  <a:t>3</a:t>
                </a:r>
                <a:endParaRPr lang="en-US" sz="2800" b="1" cap="none" spc="0">
                  <a:ln/>
                  <a:solidFill>
                    <a:srgbClr val="FFC000"/>
                  </a:solidFill>
                  <a:effectLst/>
                </a:endParaRPr>
              </a:p>
            </p:txBody>
          </p:sp>
          <p:sp>
            <p:nvSpPr>
              <p:cNvPr id="85" name="Rectangle 84">
                <a:extLst>
                  <a:ext uri="{FF2B5EF4-FFF2-40B4-BE49-F238E27FC236}">
                    <a16:creationId xmlns:a16="http://schemas.microsoft.com/office/drawing/2014/main" id="{4821979A-268E-47B4-93CC-F85F84E60C48}"/>
                  </a:ext>
                </a:extLst>
              </p:cNvPr>
              <p:cNvSpPr/>
              <p:nvPr/>
            </p:nvSpPr>
            <p:spPr>
              <a:xfrm>
                <a:off x="6313135" y="822437"/>
                <a:ext cx="446234" cy="38476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rgbClr val="FFC000"/>
                    </a:solidFill>
                  </a:rPr>
                  <a:t>3</a:t>
                </a:r>
                <a:endParaRPr lang="en-US" sz="2800" b="1" cap="none" spc="0">
                  <a:ln/>
                  <a:solidFill>
                    <a:srgbClr val="FFC000"/>
                  </a:solidFill>
                  <a:effectLst/>
                </a:endParaRPr>
              </a:p>
            </p:txBody>
          </p:sp>
          <p:sp>
            <p:nvSpPr>
              <p:cNvPr id="86" name="Rectangle 85">
                <a:extLst>
                  <a:ext uri="{FF2B5EF4-FFF2-40B4-BE49-F238E27FC236}">
                    <a16:creationId xmlns:a16="http://schemas.microsoft.com/office/drawing/2014/main" id="{B6D3DB94-5948-4597-8C9D-1AC683D236A1}"/>
                  </a:ext>
                </a:extLst>
              </p:cNvPr>
              <p:cNvSpPr/>
              <p:nvPr/>
            </p:nvSpPr>
            <p:spPr>
              <a:xfrm>
                <a:off x="7766193" y="867920"/>
                <a:ext cx="446234" cy="38476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rgbClr val="FFC000"/>
                    </a:solidFill>
                  </a:rPr>
                  <a:t>4</a:t>
                </a:r>
                <a:endParaRPr lang="en-US" sz="2800" b="1" cap="none" spc="0">
                  <a:ln/>
                  <a:solidFill>
                    <a:srgbClr val="FFC000"/>
                  </a:solidFill>
                  <a:effectLst/>
                </a:endParaRPr>
              </a:p>
            </p:txBody>
          </p:sp>
          <p:sp>
            <p:nvSpPr>
              <p:cNvPr id="87" name="Rectangle 86">
                <a:extLst>
                  <a:ext uri="{FF2B5EF4-FFF2-40B4-BE49-F238E27FC236}">
                    <a16:creationId xmlns:a16="http://schemas.microsoft.com/office/drawing/2014/main" id="{5DAB8E06-1A81-4A31-951B-5FA89FBAD52D}"/>
                  </a:ext>
                </a:extLst>
              </p:cNvPr>
              <p:cNvSpPr/>
              <p:nvPr/>
            </p:nvSpPr>
            <p:spPr>
              <a:xfrm>
                <a:off x="7915026" y="628480"/>
                <a:ext cx="446234" cy="38476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rgbClr val="FFC000"/>
                    </a:solidFill>
                  </a:rPr>
                  <a:t>5</a:t>
                </a:r>
                <a:endParaRPr lang="en-US" sz="2800" b="1" cap="none" spc="0">
                  <a:ln/>
                  <a:solidFill>
                    <a:srgbClr val="FFC000"/>
                  </a:solidFill>
                  <a:effectLst/>
                </a:endParaRPr>
              </a:p>
            </p:txBody>
          </p:sp>
          <p:sp>
            <p:nvSpPr>
              <p:cNvPr id="88" name="Rectangle 87">
                <a:extLst>
                  <a:ext uri="{FF2B5EF4-FFF2-40B4-BE49-F238E27FC236}">
                    <a16:creationId xmlns:a16="http://schemas.microsoft.com/office/drawing/2014/main" id="{85F2A53C-B345-492B-9EDC-A78A131873F1}"/>
                  </a:ext>
                </a:extLst>
              </p:cNvPr>
              <p:cNvSpPr/>
              <p:nvPr/>
            </p:nvSpPr>
            <p:spPr>
              <a:xfrm>
                <a:off x="7590538" y="634357"/>
                <a:ext cx="446234" cy="38476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rgbClr val="FFC000"/>
                    </a:solidFill>
                  </a:rPr>
                  <a:t>3</a:t>
                </a:r>
                <a:endParaRPr lang="en-US" sz="2800" b="1" cap="none" spc="0">
                  <a:ln/>
                  <a:solidFill>
                    <a:srgbClr val="FFC000"/>
                  </a:solidFill>
                  <a:effectLst/>
                </a:endParaRPr>
              </a:p>
            </p:txBody>
          </p:sp>
          <p:sp>
            <p:nvSpPr>
              <p:cNvPr id="89" name="Rectangle 88">
                <a:extLst>
                  <a:ext uri="{FF2B5EF4-FFF2-40B4-BE49-F238E27FC236}">
                    <a16:creationId xmlns:a16="http://schemas.microsoft.com/office/drawing/2014/main" id="{0B19FCF7-ADDA-4FD3-9073-3C49B4B0302C}"/>
                  </a:ext>
                </a:extLst>
              </p:cNvPr>
              <p:cNvSpPr/>
              <p:nvPr/>
            </p:nvSpPr>
            <p:spPr>
              <a:xfrm>
                <a:off x="8138143" y="824975"/>
                <a:ext cx="446234" cy="38476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rgbClr val="FFC000"/>
                    </a:solidFill>
                  </a:rPr>
                  <a:t>3</a:t>
                </a:r>
                <a:endParaRPr lang="en-US" sz="2800" b="1" cap="none" spc="0">
                  <a:ln/>
                  <a:solidFill>
                    <a:srgbClr val="FFC000"/>
                  </a:solidFill>
                  <a:effectLst/>
                </a:endParaRPr>
              </a:p>
            </p:txBody>
          </p:sp>
          <p:sp>
            <p:nvSpPr>
              <p:cNvPr id="90" name="Rectangle 89">
                <a:extLst>
                  <a:ext uri="{FF2B5EF4-FFF2-40B4-BE49-F238E27FC236}">
                    <a16:creationId xmlns:a16="http://schemas.microsoft.com/office/drawing/2014/main" id="{B74F00E1-6870-43C0-8F90-8D7E13A4FAFD}"/>
                  </a:ext>
                </a:extLst>
              </p:cNvPr>
              <p:cNvSpPr/>
              <p:nvPr/>
            </p:nvSpPr>
            <p:spPr>
              <a:xfrm>
                <a:off x="6731845" y="761596"/>
                <a:ext cx="446234" cy="38476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cap="none" spc="0">
                    <a:ln/>
                    <a:solidFill>
                      <a:srgbClr val="FFC000"/>
                    </a:solidFill>
                    <a:effectLst/>
                  </a:rPr>
                  <a:t>5</a:t>
                </a:r>
              </a:p>
            </p:txBody>
          </p:sp>
          <p:sp>
            <p:nvSpPr>
              <p:cNvPr id="91" name="Rectangle 90">
                <a:extLst>
                  <a:ext uri="{FF2B5EF4-FFF2-40B4-BE49-F238E27FC236}">
                    <a16:creationId xmlns:a16="http://schemas.microsoft.com/office/drawing/2014/main" id="{2413A8BF-8023-4E0D-B5B4-050F9C594717}"/>
                  </a:ext>
                </a:extLst>
              </p:cNvPr>
              <p:cNvSpPr/>
              <p:nvPr/>
            </p:nvSpPr>
            <p:spPr>
              <a:xfrm>
                <a:off x="6522490" y="623551"/>
                <a:ext cx="446234" cy="38476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rgbClr val="FFC000"/>
                    </a:solidFill>
                  </a:rPr>
                  <a:t>3</a:t>
                </a:r>
                <a:endParaRPr lang="en-US" sz="2800" b="1" cap="none" spc="0">
                  <a:ln/>
                  <a:solidFill>
                    <a:srgbClr val="FFC000"/>
                  </a:solidFill>
                  <a:effectLst/>
                </a:endParaRPr>
              </a:p>
            </p:txBody>
          </p:sp>
          <p:sp>
            <p:nvSpPr>
              <p:cNvPr id="61" name="Rectangle 60">
                <a:extLst>
                  <a:ext uri="{FF2B5EF4-FFF2-40B4-BE49-F238E27FC236}">
                    <a16:creationId xmlns:a16="http://schemas.microsoft.com/office/drawing/2014/main" id="{3652305F-2CD6-4050-AF01-E2E410A0580A}"/>
                  </a:ext>
                </a:extLst>
              </p:cNvPr>
              <p:cNvSpPr/>
              <p:nvPr/>
            </p:nvSpPr>
            <p:spPr>
              <a:xfrm>
                <a:off x="7420835" y="842803"/>
                <a:ext cx="446234" cy="38476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rgbClr val="FFC000"/>
                    </a:solidFill>
                  </a:rPr>
                  <a:t>4</a:t>
                </a:r>
                <a:endParaRPr lang="en-US" sz="2800" b="1" cap="none" spc="0">
                  <a:ln/>
                  <a:solidFill>
                    <a:srgbClr val="FFC000"/>
                  </a:solidFill>
                  <a:effectLst/>
                </a:endParaRPr>
              </a:p>
            </p:txBody>
          </p:sp>
        </p:grpSp>
        <p:grpSp>
          <p:nvGrpSpPr>
            <p:cNvPr id="8" name="Group 7">
              <a:extLst>
                <a:ext uri="{FF2B5EF4-FFF2-40B4-BE49-F238E27FC236}">
                  <a16:creationId xmlns:a16="http://schemas.microsoft.com/office/drawing/2014/main" id="{7277D729-7B48-4238-8128-112E2841E2EF}"/>
                </a:ext>
              </a:extLst>
            </p:cNvPr>
            <p:cNvGrpSpPr/>
            <p:nvPr/>
          </p:nvGrpSpPr>
          <p:grpSpPr>
            <a:xfrm>
              <a:off x="2618986" y="518919"/>
              <a:ext cx="3188768" cy="949931"/>
              <a:chOff x="2737656" y="533758"/>
              <a:chExt cx="3188768" cy="949931"/>
            </a:xfrm>
          </p:grpSpPr>
          <p:sp>
            <p:nvSpPr>
              <p:cNvPr id="94" name="Rectangle 93">
                <a:extLst>
                  <a:ext uri="{FF2B5EF4-FFF2-40B4-BE49-F238E27FC236}">
                    <a16:creationId xmlns:a16="http://schemas.microsoft.com/office/drawing/2014/main" id="{C0C7BB89-C357-4B42-90D8-6F7B1E18B0A2}"/>
                  </a:ext>
                </a:extLst>
              </p:cNvPr>
              <p:cNvSpPr/>
              <p:nvPr/>
            </p:nvSpPr>
            <p:spPr>
              <a:xfrm>
                <a:off x="4025771" y="987731"/>
                <a:ext cx="553280"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4</a:t>
                </a:r>
                <a:endParaRPr lang="en-US" sz="2800" b="1" cap="none" spc="0">
                  <a:ln/>
                  <a:solidFill>
                    <a:schemeClr val="accent5"/>
                  </a:solidFill>
                  <a:effectLst/>
                </a:endParaRPr>
              </a:p>
            </p:txBody>
          </p:sp>
          <p:sp>
            <p:nvSpPr>
              <p:cNvPr id="95" name="Rectangle 94">
                <a:extLst>
                  <a:ext uri="{FF2B5EF4-FFF2-40B4-BE49-F238E27FC236}">
                    <a16:creationId xmlns:a16="http://schemas.microsoft.com/office/drawing/2014/main" id="{54873AA9-CC2A-4FED-ABA7-883C1C57ED20}"/>
                  </a:ext>
                </a:extLst>
              </p:cNvPr>
              <p:cNvSpPr/>
              <p:nvPr/>
            </p:nvSpPr>
            <p:spPr>
              <a:xfrm>
                <a:off x="3488286" y="867373"/>
                <a:ext cx="553280"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4</a:t>
                </a:r>
                <a:endParaRPr lang="en-US" sz="2800" b="1" cap="none" spc="0">
                  <a:ln/>
                  <a:solidFill>
                    <a:schemeClr val="accent5"/>
                  </a:solidFill>
                  <a:effectLst/>
                </a:endParaRPr>
              </a:p>
            </p:txBody>
          </p:sp>
          <p:sp>
            <p:nvSpPr>
              <p:cNvPr id="96" name="Rectangle 95">
                <a:extLst>
                  <a:ext uri="{FF2B5EF4-FFF2-40B4-BE49-F238E27FC236}">
                    <a16:creationId xmlns:a16="http://schemas.microsoft.com/office/drawing/2014/main" id="{C47EF4B2-4396-4CCA-90B2-5211A4F1EFCE}"/>
                  </a:ext>
                </a:extLst>
              </p:cNvPr>
              <p:cNvSpPr/>
              <p:nvPr/>
            </p:nvSpPr>
            <p:spPr>
              <a:xfrm>
                <a:off x="4767500" y="565500"/>
                <a:ext cx="553280"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3</a:t>
                </a:r>
                <a:endParaRPr lang="en-US" sz="2800" b="1" cap="none" spc="0">
                  <a:ln/>
                  <a:solidFill>
                    <a:schemeClr val="accent5"/>
                  </a:solidFill>
                  <a:effectLst/>
                </a:endParaRPr>
              </a:p>
            </p:txBody>
          </p:sp>
          <p:sp>
            <p:nvSpPr>
              <p:cNvPr id="97" name="Rectangle 96">
                <a:extLst>
                  <a:ext uri="{FF2B5EF4-FFF2-40B4-BE49-F238E27FC236}">
                    <a16:creationId xmlns:a16="http://schemas.microsoft.com/office/drawing/2014/main" id="{533D4A40-A935-443B-9E3B-81AAAE1A6B18}"/>
                  </a:ext>
                </a:extLst>
              </p:cNvPr>
              <p:cNvSpPr/>
              <p:nvPr/>
            </p:nvSpPr>
            <p:spPr>
              <a:xfrm>
                <a:off x="2876983" y="867374"/>
                <a:ext cx="451747"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1</a:t>
                </a:r>
                <a:endParaRPr lang="en-US" sz="2800" b="1" cap="none" spc="0">
                  <a:ln/>
                  <a:solidFill>
                    <a:schemeClr val="accent5"/>
                  </a:solidFill>
                  <a:effectLst/>
                </a:endParaRPr>
              </a:p>
            </p:txBody>
          </p:sp>
          <p:sp>
            <p:nvSpPr>
              <p:cNvPr id="98" name="Rectangle 97">
                <a:extLst>
                  <a:ext uri="{FF2B5EF4-FFF2-40B4-BE49-F238E27FC236}">
                    <a16:creationId xmlns:a16="http://schemas.microsoft.com/office/drawing/2014/main" id="{B4902A0A-D618-43FC-A673-C3590F931E16}"/>
                  </a:ext>
                </a:extLst>
              </p:cNvPr>
              <p:cNvSpPr/>
              <p:nvPr/>
            </p:nvSpPr>
            <p:spPr>
              <a:xfrm>
                <a:off x="4582880" y="755317"/>
                <a:ext cx="553280"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2</a:t>
                </a:r>
                <a:endParaRPr lang="en-US" sz="2800" b="1" cap="none" spc="0">
                  <a:ln/>
                  <a:solidFill>
                    <a:schemeClr val="accent5"/>
                  </a:solidFill>
                  <a:effectLst/>
                </a:endParaRPr>
              </a:p>
            </p:txBody>
          </p:sp>
          <p:sp>
            <p:nvSpPr>
              <p:cNvPr id="99" name="Rectangle 98">
                <a:extLst>
                  <a:ext uri="{FF2B5EF4-FFF2-40B4-BE49-F238E27FC236}">
                    <a16:creationId xmlns:a16="http://schemas.microsoft.com/office/drawing/2014/main" id="{A15F8D3C-7E38-41EA-AFBE-55E2E4BD1337}"/>
                  </a:ext>
                </a:extLst>
              </p:cNvPr>
              <p:cNvSpPr/>
              <p:nvPr/>
            </p:nvSpPr>
            <p:spPr>
              <a:xfrm>
                <a:off x="4245253" y="803430"/>
                <a:ext cx="553280"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3</a:t>
                </a:r>
                <a:endParaRPr lang="en-US" sz="2800" b="1" cap="none" spc="0">
                  <a:ln/>
                  <a:solidFill>
                    <a:schemeClr val="accent5"/>
                  </a:solidFill>
                  <a:effectLst/>
                </a:endParaRPr>
              </a:p>
            </p:txBody>
          </p:sp>
          <p:sp>
            <p:nvSpPr>
              <p:cNvPr id="100" name="Rectangle 99">
                <a:extLst>
                  <a:ext uri="{FF2B5EF4-FFF2-40B4-BE49-F238E27FC236}">
                    <a16:creationId xmlns:a16="http://schemas.microsoft.com/office/drawing/2014/main" id="{611A10A1-6A3D-484D-A263-F2CC1C5E7E75}"/>
                  </a:ext>
                </a:extLst>
              </p:cNvPr>
              <p:cNvSpPr/>
              <p:nvPr/>
            </p:nvSpPr>
            <p:spPr>
              <a:xfrm>
                <a:off x="3331415" y="618107"/>
                <a:ext cx="553280"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3</a:t>
                </a:r>
                <a:endParaRPr lang="en-US" sz="2800" b="1" cap="none" spc="0">
                  <a:ln/>
                  <a:solidFill>
                    <a:schemeClr val="accent5"/>
                  </a:solidFill>
                  <a:effectLst/>
                </a:endParaRPr>
              </a:p>
            </p:txBody>
          </p:sp>
          <p:sp>
            <p:nvSpPr>
              <p:cNvPr id="101" name="Rectangle 100">
                <a:extLst>
                  <a:ext uri="{FF2B5EF4-FFF2-40B4-BE49-F238E27FC236}">
                    <a16:creationId xmlns:a16="http://schemas.microsoft.com/office/drawing/2014/main" id="{9B6B8004-8172-4A78-B9C0-A807C5DC1B4D}"/>
                  </a:ext>
                </a:extLst>
              </p:cNvPr>
              <p:cNvSpPr/>
              <p:nvPr/>
            </p:nvSpPr>
            <p:spPr>
              <a:xfrm>
                <a:off x="4457734" y="533758"/>
                <a:ext cx="553280"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1</a:t>
                </a:r>
                <a:endParaRPr lang="en-US" sz="2800" b="1" cap="none" spc="0">
                  <a:ln/>
                  <a:solidFill>
                    <a:schemeClr val="accent5"/>
                  </a:solidFill>
                  <a:effectLst/>
                </a:endParaRPr>
              </a:p>
            </p:txBody>
          </p:sp>
          <p:sp>
            <p:nvSpPr>
              <p:cNvPr id="102" name="Rectangle 101">
                <a:extLst>
                  <a:ext uri="{FF2B5EF4-FFF2-40B4-BE49-F238E27FC236}">
                    <a16:creationId xmlns:a16="http://schemas.microsoft.com/office/drawing/2014/main" id="{9416E572-C03C-442B-B853-9A2CACD0F5D1}"/>
                  </a:ext>
                </a:extLst>
              </p:cNvPr>
              <p:cNvSpPr/>
              <p:nvPr/>
            </p:nvSpPr>
            <p:spPr>
              <a:xfrm>
                <a:off x="4018536" y="604547"/>
                <a:ext cx="553280"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2</a:t>
                </a:r>
                <a:endParaRPr lang="en-US" sz="2800" b="1" cap="none" spc="0">
                  <a:ln/>
                  <a:solidFill>
                    <a:schemeClr val="accent5"/>
                  </a:solidFill>
                  <a:effectLst/>
                </a:endParaRPr>
              </a:p>
            </p:txBody>
          </p:sp>
          <p:sp>
            <p:nvSpPr>
              <p:cNvPr id="103" name="Rectangle 102">
                <a:extLst>
                  <a:ext uri="{FF2B5EF4-FFF2-40B4-BE49-F238E27FC236}">
                    <a16:creationId xmlns:a16="http://schemas.microsoft.com/office/drawing/2014/main" id="{8B740FFD-2E71-42A5-9092-7262A78B4AA1}"/>
                  </a:ext>
                </a:extLst>
              </p:cNvPr>
              <p:cNvSpPr/>
              <p:nvPr/>
            </p:nvSpPr>
            <p:spPr>
              <a:xfrm>
                <a:off x="3842514" y="796400"/>
                <a:ext cx="553280"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2</a:t>
                </a:r>
                <a:endParaRPr lang="en-US" sz="2800" b="1" cap="none" spc="0">
                  <a:ln/>
                  <a:solidFill>
                    <a:schemeClr val="accent5"/>
                  </a:solidFill>
                  <a:effectLst/>
                </a:endParaRPr>
              </a:p>
            </p:txBody>
          </p:sp>
          <p:sp>
            <p:nvSpPr>
              <p:cNvPr id="104" name="Rectangle 103">
                <a:extLst>
                  <a:ext uri="{FF2B5EF4-FFF2-40B4-BE49-F238E27FC236}">
                    <a16:creationId xmlns:a16="http://schemas.microsoft.com/office/drawing/2014/main" id="{33BFD2C4-112C-4358-98AA-1F238CAA66F1}"/>
                  </a:ext>
                </a:extLst>
              </p:cNvPr>
              <p:cNvSpPr/>
              <p:nvPr/>
            </p:nvSpPr>
            <p:spPr>
              <a:xfrm>
                <a:off x="2737656" y="610421"/>
                <a:ext cx="553280"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3</a:t>
                </a:r>
                <a:endParaRPr lang="en-US" sz="2800" b="1" cap="none" spc="0">
                  <a:ln/>
                  <a:solidFill>
                    <a:schemeClr val="accent5"/>
                  </a:solidFill>
                  <a:effectLst/>
                </a:endParaRPr>
              </a:p>
            </p:txBody>
          </p:sp>
          <p:sp>
            <p:nvSpPr>
              <p:cNvPr id="105" name="Rectangle 104">
                <a:extLst>
                  <a:ext uri="{FF2B5EF4-FFF2-40B4-BE49-F238E27FC236}">
                    <a16:creationId xmlns:a16="http://schemas.microsoft.com/office/drawing/2014/main" id="{629ED162-995D-4E03-BB5C-72067A4B631A}"/>
                  </a:ext>
                </a:extLst>
              </p:cNvPr>
              <p:cNvSpPr/>
              <p:nvPr/>
            </p:nvSpPr>
            <p:spPr>
              <a:xfrm>
                <a:off x="3011365" y="718499"/>
                <a:ext cx="553280"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2</a:t>
                </a:r>
                <a:endParaRPr lang="en-US" sz="2800" b="1" cap="none" spc="0">
                  <a:ln/>
                  <a:solidFill>
                    <a:schemeClr val="accent5"/>
                  </a:solidFill>
                  <a:effectLst/>
                </a:endParaRPr>
              </a:p>
            </p:txBody>
          </p:sp>
          <p:sp>
            <p:nvSpPr>
              <p:cNvPr id="106" name="Rectangle 105">
                <a:extLst>
                  <a:ext uri="{FF2B5EF4-FFF2-40B4-BE49-F238E27FC236}">
                    <a16:creationId xmlns:a16="http://schemas.microsoft.com/office/drawing/2014/main" id="{3E67FD07-5EE2-4F91-837D-5B86D3503369}"/>
                  </a:ext>
                </a:extLst>
              </p:cNvPr>
              <p:cNvSpPr/>
              <p:nvPr/>
            </p:nvSpPr>
            <p:spPr>
              <a:xfrm>
                <a:off x="3662972" y="608421"/>
                <a:ext cx="553280"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1</a:t>
                </a:r>
                <a:endParaRPr lang="en-US" sz="2800" b="1" cap="none" spc="0">
                  <a:ln/>
                  <a:solidFill>
                    <a:schemeClr val="accent5"/>
                  </a:solidFill>
                  <a:effectLst/>
                </a:endParaRPr>
              </a:p>
            </p:txBody>
          </p:sp>
          <p:sp>
            <p:nvSpPr>
              <p:cNvPr id="107" name="Rectangle 106">
                <a:extLst>
                  <a:ext uri="{FF2B5EF4-FFF2-40B4-BE49-F238E27FC236}">
                    <a16:creationId xmlns:a16="http://schemas.microsoft.com/office/drawing/2014/main" id="{2F1735C7-E09B-4F9E-BCEE-4F137028136F}"/>
                  </a:ext>
                </a:extLst>
              </p:cNvPr>
              <p:cNvSpPr/>
              <p:nvPr/>
            </p:nvSpPr>
            <p:spPr>
              <a:xfrm>
                <a:off x="5043590" y="594901"/>
                <a:ext cx="553280"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4</a:t>
                </a:r>
                <a:endParaRPr lang="en-US" sz="2800" b="1" cap="none" spc="0">
                  <a:ln/>
                  <a:solidFill>
                    <a:schemeClr val="accent5"/>
                  </a:solidFill>
                  <a:effectLst/>
                </a:endParaRPr>
              </a:p>
            </p:txBody>
          </p:sp>
          <p:sp>
            <p:nvSpPr>
              <p:cNvPr id="108" name="Rectangle 107">
                <a:extLst>
                  <a:ext uri="{FF2B5EF4-FFF2-40B4-BE49-F238E27FC236}">
                    <a16:creationId xmlns:a16="http://schemas.microsoft.com/office/drawing/2014/main" id="{7CAAACBE-BD8F-4987-832C-6ABC29EE821E}"/>
                  </a:ext>
                </a:extLst>
              </p:cNvPr>
              <p:cNvSpPr/>
              <p:nvPr/>
            </p:nvSpPr>
            <p:spPr>
              <a:xfrm>
                <a:off x="4852853" y="889799"/>
                <a:ext cx="553280"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3</a:t>
                </a:r>
                <a:endParaRPr lang="en-US" sz="2800" b="1" cap="none" spc="0">
                  <a:ln/>
                  <a:solidFill>
                    <a:schemeClr val="accent5"/>
                  </a:solidFill>
                  <a:effectLst/>
                </a:endParaRPr>
              </a:p>
            </p:txBody>
          </p:sp>
          <p:sp>
            <p:nvSpPr>
              <p:cNvPr id="109" name="Rectangle 108">
                <a:extLst>
                  <a:ext uri="{FF2B5EF4-FFF2-40B4-BE49-F238E27FC236}">
                    <a16:creationId xmlns:a16="http://schemas.microsoft.com/office/drawing/2014/main" id="{A2D32D5E-7636-4E10-BFEE-B6196C9C5F85}"/>
                  </a:ext>
                </a:extLst>
              </p:cNvPr>
              <p:cNvSpPr/>
              <p:nvPr/>
            </p:nvSpPr>
            <p:spPr>
              <a:xfrm>
                <a:off x="3322464" y="923009"/>
                <a:ext cx="451747"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1</a:t>
                </a:r>
                <a:endParaRPr lang="en-US" sz="2800" b="1" cap="none" spc="0">
                  <a:ln/>
                  <a:solidFill>
                    <a:schemeClr val="accent5"/>
                  </a:solidFill>
                  <a:effectLst/>
                </a:endParaRPr>
              </a:p>
            </p:txBody>
          </p:sp>
          <p:sp>
            <p:nvSpPr>
              <p:cNvPr id="110" name="Rectangle 109">
                <a:extLst>
                  <a:ext uri="{FF2B5EF4-FFF2-40B4-BE49-F238E27FC236}">
                    <a16:creationId xmlns:a16="http://schemas.microsoft.com/office/drawing/2014/main" id="{CB90826E-7022-4EB2-8542-EA66A8DF1472}"/>
                  </a:ext>
                </a:extLst>
              </p:cNvPr>
              <p:cNvSpPr/>
              <p:nvPr/>
            </p:nvSpPr>
            <p:spPr>
              <a:xfrm>
                <a:off x="5373144" y="638559"/>
                <a:ext cx="553280"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3</a:t>
                </a:r>
                <a:endParaRPr lang="en-US" sz="2800" b="1" cap="none" spc="0">
                  <a:ln/>
                  <a:solidFill>
                    <a:schemeClr val="accent5"/>
                  </a:solidFill>
                  <a:effectLst/>
                </a:endParaRPr>
              </a:p>
            </p:txBody>
          </p:sp>
          <p:sp>
            <p:nvSpPr>
              <p:cNvPr id="111" name="Rectangle 110">
                <a:extLst>
                  <a:ext uri="{FF2B5EF4-FFF2-40B4-BE49-F238E27FC236}">
                    <a16:creationId xmlns:a16="http://schemas.microsoft.com/office/drawing/2014/main" id="{D252C9FC-F374-4CC6-8BD0-30DB38620207}"/>
                  </a:ext>
                </a:extLst>
              </p:cNvPr>
              <p:cNvSpPr/>
              <p:nvPr/>
            </p:nvSpPr>
            <p:spPr>
              <a:xfrm>
                <a:off x="5214304" y="838519"/>
                <a:ext cx="553280"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2</a:t>
                </a:r>
                <a:endParaRPr lang="en-US" sz="2800" b="1" cap="none" spc="0">
                  <a:ln/>
                  <a:solidFill>
                    <a:schemeClr val="accent5"/>
                  </a:solidFill>
                  <a:effectLst/>
                </a:endParaRPr>
              </a:p>
            </p:txBody>
          </p:sp>
          <p:sp>
            <p:nvSpPr>
              <p:cNvPr id="64" name="Rectangle 63">
                <a:extLst>
                  <a:ext uri="{FF2B5EF4-FFF2-40B4-BE49-F238E27FC236}">
                    <a16:creationId xmlns:a16="http://schemas.microsoft.com/office/drawing/2014/main" id="{380DDD77-0CE9-42B7-9B4B-32379F8FE9E8}"/>
                  </a:ext>
                </a:extLst>
              </p:cNvPr>
              <p:cNvSpPr/>
              <p:nvPr/>
            </p:nvSpPr>
            <p:spPr>
              <a:xfrm>
                <a:off x="3673178" y="1033762"/>
                <a:ext cx="553280"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3</a:t>
                </a:r>
                <a:endParaRPr lang="en-US" sz="2800" b="1" cap="none" spc="0">
                  <a:ln/>
                  <a:solidFill>
                    <a:schemeClr val="accent5"/>
                  </a:solidFill>
                  <a:effectLst/>
                </a:endParaRPr>
              </a:p>
            </p:txBody>
          </p:sp>
          <p:sp>
            <p:nvSpPr>
              <p:cNvPr id="65" name="Rectangle 64">
                <a:extLst>
                  <a:ext uri="{FF2B5EF4-FFF2-40B4-BE49-F238E27FC236}">
                    <a16:creationId xmlns:a16="http://schemas.microsoft.com/office/drawing/2014/main" id="{27560407-63FF-4E79-B364-F5BB67783831}"/>
                  </a:ext>
                </a:extLst>
              </p:cNvPr>
              <p:cNvSpPr/>
              <p:nvPr/>
            </p:nvSpPr>
            <p:spPr>
              <a:xfrm>
                <a:off x="4427830" y="991545"/>
                <a:ext cx="553280"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1</a:t>
                </a:r>
                <a:endParaRPr lang="en-US" sz="2800" b="1" cap="none" spc="0">
                  <a:ln/>
                  <a:solidFill>
                    <a:schemeClr val="accent5"/>
                  </a:solidFill>
                  <a:effectLst/>
                </a:endParaRPr>
              </a:p>
            </p:txBody>
          </p:sp>
          <p:sp>
            <p:nvSpPr>
              <p:cNvPr id="66" name="Rectangle 65">
                <a:extLst>
                  <a:ext uri="{FF2B5EF4-FFF2-40B4-BE49-F238E27FC236}">
                    <a16:creationId xmlns:a16="http://schemas.microsoft.com/office/drawing/2014/main" id="{2CBFB912-ECBF-4599-84CE-DCD11BD79D28}"/>
                  </a:ext>
                </a:extLst>
              </p:cNvPr>
              <p:cNvSpPr/>
              <p:nvPr/>
            </p:nvSpPr>
            <p:spPr>
              <a:xfrm>
                <a:off x="3053079" y="1038593"/>
                <a:ext cx="553280" cy="44509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2800" b="1">
                    <a:ln/>
                    <a:solidFill>
                      <a:schemeClr val="accent5"/>
                    </a:solidFill>
                  </a:rPr>
                  <a:t>3</a:t>
                </a:r>
                <a:endParaRPr lang="en-US" sz="2800" b="1" cap="none" spc="0">
                  <a:ln/>
                  <a:solidFill>
                    <a:schemeClr val="accent5"/>
                  </a:solidFill>
                  <a:effectLst/>
                </a:endParaRPr>
              </a:p>
            </p:txBody>
          </p:sp>
        </p:grpSp>
      </p:grpSp>
      <p:sp>
        <p:nvSpPr>
          <p:cNvPr id="2" name="Isosceles Triangle 1">
            <a:extLst>
              <a:ext uri="{FF2B5EF4-FFF2-40B4-BE49-F238E27FC236}">
                <a16:creationId xmlns:a16="http://schemas.microsoft.com/office/drawing/2014/main" id="{07D64867-2270-7976-DC4A-772154BD641C}"/>
              </a:ext>
            </a:extLst>
          </p:cNvPr>
          <p:cNvSpPr/>
          <p:nvPr/>
        </p:nvSpPr>
        <p:spPr>
          <a:xfrm rot="10800000">
            <a:off x="5555273" y="4435680"/>
            <a:ext cx="2854519" cy="406255"/>
          </a:xfrm>
          <a:prstGeom prst="triangle">
            <a:avLst/>
          </a:prstGeom>
          <a:solidFill>
            <a:schemeClr val="tx1">
              <a:lumMod val="65000"/>
              <a:lumOff val="3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80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80DABD9-3BF0-4F81-BEDD-8F286D498287}"/>
              </a:ext>
            </a:extLst>
          </p:cNvPr>
          <p:cNvSpPr>
            <a:spLocks noGrp="1"/>
          </p:cNvSpPr>
          <p:nvPr>
            <p:ph type="title"/>
          </p:nvPr>
        </p:nvSpPr>
        <p:spPr/>
        <p:txBody>
          <a:bodyPr/>
          <a:lstStyle/>
          <a:p>
            <a:r>
              <a:rPr lang="en-US"/>
              <a:t>Speakers and Primary Contributors</a:t>
            </a:r>
          </a:p>
        </p:txBody>
      </p:sp>
      <p:pic>
        <p:nvPicPr>
          <p:cNvPr id="3" name="Picture Placeholder 2" descr="A person smiling for the camera&#10;&#10;Description automatically generated with medium confidence">
            <a:extLst>
              <a:ext uri="{FF2B5EF4-FFF2-40B4-BE49-F238E27FC236}">
                <a16:creationId xmlns:a16="http://schemas.microsoft.com/office/drawing/2014/main" id="{142424D5-945A-458F-AB43-864E680A14C5}"/>
              </a:ext>
            </a:extLst>
          </p:cNvPr>
          <p:cNvPicPr>
            <a:picLocks noGrp="1" noChangeAspect="1"/>
          </p:cNvPicPr>
          <p:nvPr>
            <p:ph type="pic" sz="quarter" idx="15"/>
          </p:nvPr>
        </p:nvPicPr>
        <p:blipFill rotWithShape="1">
          <a:blip r:embed="rId3"/>
          <a:srcRect l="-8" t="3726" r="8" b="16207"/>
          <a:stretch/>
        </p:blipFill>
        <p:spPr>
          <a:xfrm>
            <a:off x="2306638" y="2165350"/>
            <a:ext cx="1844675" cy="1846263"/>
          </a:xfrm>
        </p:spPr>
      </p:pic>
      <p:pic>
        <p:nvPicPr>
          <p:cNvPr id="5" name="Picture Placeholder 4" descr="A person wearing glasses and a suit&#10;&#10;Description automatically generated with medium confidence">
            <a:extLst>
              <a:ext uri="{FF2B5EF4-FFF2-40B4-BE49-F238E27FC236}">
                <a16:creationId xmlns:a16="http://schemas.microsoft.com/office/drawing/2014/main" id="{B9804AD0-55F3-415E-AB23-AC5C6EDC5F83}"/>
              </a:ext>
            </a:extLst>
          </p:cNvPr>
          <p:cNvPicPr>
            <a:picLocks noGrp="1" noChangeAspect="1"/>
          </p:cNvPicPr>
          <p:nvPr>
            <p:ph type="pic" sz="quarter" idx="16"/>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rcRect l="2541" r="2541"/>
          <a:stretch>
            <a:fillRect/>
          </a:stretch>
        </p:blipFill>
        <p:spPr>
          <a:xfrm>
            <a:off x="8040688" y="2178050"/>
            <a:ext cx="1844675" cy="1846263"/>
          </a:xfrm>
        </p:spPr>
      </p:pic>
      <p:sp>
        <p:nvSpPr>
          <p:cNvPr id="16" name="Text Placeholder 15">
            <a:extLst>
              <a:ext uri="{FF2B5EF4-FFF2-40B4-BE49-F238E27FC236}">
                <a16:creationId xmlns:a16="http://schemas.microsoft.com/office/drawing/2014/main" id="{46F24156-6FFF-4881-84E0-5843A6282924}"/>
              </a:ext>
            </a:extLst>
          </p:cNvPr>
          <p:cNvSpPr>
            <a:spLocks noGrp="1"/>
          </p:cNvSpPr>
          <p:nvPr>
            <p:ph type="body" idx="19"/>
          </p:nvPr>
        </p:nvSpPr>
        <p:spPr>
          <a:xfrm>
            <a:off x="6975763" y="4219575"/>
            <a:ext cx="3975056" cy="750776"/>
          </a:xfrm>
        </p:spPr>
        <p:txBody>
          <a:bodyPr anchor="t" anchorCtr="0"/>
          <a:lstStyle/>
          <a:p>
            <a:r>
              <a:rPr lang="en-US" sz="2000"/>
              <a:t>Brent Harrell</a:t>
            </a:r>
            <a:br>
              <a:rPr lang="en-US" sz="2000"/>
            </a:br>
            <a:r>
              <a:rPr lang="en-US" sz="1600"/>
              <a:t>Red Team Lead, Humana</a:t>
            </a:r>
            <a:endParaRPr lang="en-US" sz="2000"/>
          </a:p>
        </p:txBody>
      </p:sp>
      <p:sp>
        <p:nvSpPr>
          <p:cNvPr id="20" name="Text Placeholder 19">
            <a:extLst>
              <a:ext uri="{FF2B5EF4-FFF2-40B4-BE49-F238E27FC236}">
                <a16:creationId xmlns:a16="http://schemas.microsoft.com/office/drawing/2014/main" id="{688044A1-E547-4FDA-9A44-A4AC36679B92}"/>
              </a:ext>
            </a:extLst>
          </p:cNvPr>
          <p:cNvSpPr>
            <a:spLocks noGrp="1"/>
          </p:cNvSpPr>
          <p:nvPr>
            <p:ph type="body" idx="23"/>
          </p:nvPr>
        </p:nvSpPr>
        <p:spPr>
          <a:xfrm>
            <a:off x="6483227" y="5165613"/>
            <a:ext cx="4959596" cy="781227"/>
          </a:xfrm>
        </p:spPr>
        <p:txBody>
          <a:bodyPr anchor="t" anchorCtr="0"/>
          <a:lstStyle/>
          <a:p>
            <a:r>
              <a:rPr lang="en-US" sz="1200"/>
              <a:t>Learner, Hole-Poker, Wielder of the Flame of Sarcasm</a:t>
            </a:r>
          </a:p>
        </p:txBody>
      </p:sp>
      <p:sp>
        <p:nvSpPr>
          <p:cNvPr id="36" name="Text Placeholder 15">
            <a:extLst>
              <a:ext uri="{FF2B5EF4-FFF2-40B4-BE49-F238E27FC236}">
                <a16:creationId xmlns:a16="http://schemas.microsoft.com/office/drawing/2014/main" id="{EAF0D111-3C98-4EC8-BD13-7DE675339AEA}"/>
              </a:ext>
            </a:extLst>
          </p:cNvPr>
          <p:cNvSpPr txBox="1">
            <a:spLocks/>
          </p:cNvSpPr>
          <p:nvPr/>
        </p:nvSpPr>
        <p:spPr>
          <a:xfrm>
            <a:off x="1241178" y="4224907"/>
            <a:ext cx="3975056" cy="746394"/>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a:t>Garet Stroup</a:t>
            </a:r>
            <a:br>
              <a:rPr lang="en-US" sz="2000"/>
            </a:br>
            <a:r>
              <a:rPr lang="en-US" sz="1600"/>
              <a:t>Director of Cyber Threat Simulation, Humana</a:t>
            </a:r>
            <a:endParaRPr lang="en-US" sz="2000"/>
          </a:p>
        </p:txBody>
      </p:sp>
      <p:sp>
        <p:nvSpPr>
          <p:cNvPr id="37" name="Text Placeholder 19">
            <a:extLst>
              <a:ext uri="{FF2B5EF4-FFF2-40B4-BE49-F238E27FC236}">
                <a16:creationId xmlns:a16="http://schemas.microsoft.com/office/drawing/2014/main" id="{23F83899-DFB2-41A9-9F5F-42D7A6B079F3}"/>
              </a:ext>
            </a:extLst>
          </p:cNvPr>
          <p:cNvSpPr txBox="1">
            <a:spLocks/>
          </p:cNvSpPr>
          <p:nvPr/>
        </p:nvSpPr>
        <p:spPr>
          <a:xfrm>
            <a:off x="1241177" y="5184595"/>
            <a:ext cx="3975057" cy="781227"/>
          </a:xfrm>
          <a:prstGeom prst="rect">
            <a:avLst/>
          </a:prstGeom>
        </p:spPr>
        <p:txBody>
          <a:bodyPr vert="horz" lIns="91440" tIns="45720" rIns="91440" bIns="4572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200"/>
              <a:t>Builder, Breaker, Automator of Things</a:t>
            </a:r>
          </a:p>
        </p:txBody>
      </p:sp>
      <p:sp>
        <p:nvSpPr>
          <p:cNvPr id="14" name="Slide Number Placeholder 2">
            <a:extLst>
              <a:ext uri="{FF2B5EF4-FFF2-40B4-BE49-F238E27FC236}">
                <a16:creationId xmlns:a16="http://schemas.microsoft.com/office/drawing/2014/main" id="{C758A5D6-BC8B-4ABE-88F8-E9BF8BF49A07}"/>
              </a:ext>
            </a:extLst>
          </p:cNvPr>
          <p:cNvSpPr txBox="1">
            <a:spLocks/>
          </p:cNvSpPr>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2</a:t>
            </a:fld>
            <a:endParaRPr lang="en-US"/>
          </a:p>
        </p:txBody>
      </p:sp>
    </p:spTree>
    <p:extLst>
      <p:ext uri="{BB962C8B-B14F-4D97-AF65-F5344CB8AC3E}">
        <p14:creationId xmlns:p14="http://schemas.microsoft.com/office/powerpoint/2010/main" val="3136250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746BA7B-DF55-42B0-84F8-5FA907B41314}"/>
              </a:ext>
            </a:extLst>
          </p:cNvPr>
          <p:cNvSpPr>
            <a:spLocks noGrp="1"/>
          </p:cNvSpPr>
          <p:nvPr>
            <p:ph type="ctrTitle"/>
          </p:nvPr>
        </p:nvSpPr>
        <p:spPr>
          <a:xfrm>
            <a:off x="6515100" y="2167890"/>
            <a:ext cx="5400675" cy="1715531"/>
          </a:xfrm>
        </p:spPr>
        <p:txBody>
          <a:bodyPr/>
          <a:lstStyle/>
          <a:p>
            <a:r>
              <a:rPr lang="en-US"/>
              <a:t>Summary and Thanks</a:t>
            </a:r>
          </a:p>
        </p:txBody>
      </p:sp>
      <p:sp>
        <p:nvSpPr>
          <p:cNvPr id="8" name="Slide Number Placeholder 2">
            <a:extLst>
              <a:ext uri="{FF2B5EF4-FFF2-40B4-BE49-F238E27FC236}">
                <a16:creationId xmlns:a16="http://schemas.microsoft.com/office/drawing/2014/main" id="{309B5C76-F38B-4575-B010-862BB9A4C5D3}"/>
              </a:ext>
            </a:extLst>
          </p:cNvPr>
          <p:cNvSpPr txBox="1">
            <a:spLocks/>
          </p:cNvSpPr>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20</a:t>
            </a:fld>
            <a:endParaRPr lang="en-US"/>
          </a:p>
        </p:txBody>
      </p:sp>
    </p:spTree>
    <p:extLst>
      <p:ext uri="{BB962C8B-B14F-4D97-AF65-F5344CB8AC3E}">
        <p14:creationId xmlns:p14="http://schemas.microsoft.com/office/powerpoint/2010/main" val="3037065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97388DE-5E6A-40CC-A286-243E56345176}"/>
              </a:ext>
            </a:extLst>
          </p:cNvPr>
          <p:cNvSpPr>
            <a:spLocks noGrp="1"/>
          </p:cNvSpPr>
          <p:nvPr>
            <p:ph type="title"/>
          </p:nvPr>
        </p:nvSpPr>
        <p:spPr/>
        <p:txBody>
          <a:bodyPr/>
          <a:lstStyle/>
          <a:p>
            <a:r>
              <a:rPr lang="en-US"/>
              <a:t>Summary</a:t>
            </a:r>
          </a:p>
        </p:txBody>
      </p:sp>
      <p:sp>
        <p:nvSpPr>
          <p:cNvPr id="6" name="Text Placeholder 5">
            <a:extLst>
              <a:ext uri="{FF2B5EF4-FFF2-40B4-BE49-F238E27FC236}">
                <a16:creationId xmlns:a16="http://schemas.microsoft.com/office/drawing/2014/main" id="{85F31EF8-2D55-41E0-979C-29B93A258111}"/>
              </a:ext>
            </a:extLst>
          </p:cNvPr>
          <p:cNvSpPr>
            <a:spLocks noGrp="1"/>
          </p:cNvSpPr>
          <p:nvPr>
            <p:ph type="body" sz="quarter" idx="13"/>
          </p:nvPr>
        </p:nvSpPr>
        <p:spPr>
          <a:xfrm>
            <a:off x="17995" y="762793"/>
            <a:ext cx="2099449" cy="729433"/>
          </a:xfrm>
        </p:spPr>
        <p:txBody>
          <a:bodyPr>
            <a:normAutofit/>
          </a:bodyPr>
          <a:lstStyle/>
          <a:p>
            <a:r>
              <a:rPr lang="en-US" sz="2400"/>
              <a:t>New Resource</a:t>
            </a:r>
          </a:p>
        </p:txBody>
      </p:sp>
      <p:sp>
        <p:nvSpPr>
          <p:cNvPr id="7" name="Text Placeholder 6">
            <a:extLst>
              <a:ext uri="{FF2B5EF4-FFF2-40B4-BE49-F238E27FC236}">
                <a16:creationId xmlns:a16="http://schemas.microsoft.com/office/drawing/2014/main" id="{02B9A5D4-C3DC-4C5F-BA32-86A5D0644D3F}"/>
              </a:ext>
            </a:extLst>
          </p:cNvPr>
          <p:cNvSpPr>
            <a:spLocks noGrp="1"/>
          </p:cNvSpPr>
          <p:nvPr>
            <p:ph type="body" sz="quarter" idx="14"/>
          </p:nvPr>
        </p:nvSpPr>
        <p:spPr>
          <a:xfrm>
            <a:off x="695327" y="2420266"/>
            <a:ext cx="2367554" cy="745771"/>
          </a:xfrm>
        </p:spPr>
        <p:txBody>
          <a:bodyPr>
            <a:normAutofit/>
          </a:bodyPr>
          <a:lstStyle/>
          <a:p>
            <a:r>
              <a:rPr lang="en-US" sz="2400"/>
              <a:t>Where To Find It</a:t>
            </a:r>
          </a:p>
        </p:txBody>
      </p:sp>
      <p:sp>
        <p:nvSpPr>
          <p:cNvPr id="8" name="Text Placeholder 7">
            <a:extLst>
              <a:ext uri="{FF2B5EF4-FFF2-40B4-BE49-F238E27FC236}">
                <a16:creationId xmlns:a16="http://schemas.microsoft.com/office/drawing/2014/main" id="{3634AC9F-E0E5-4C0D-A835-C1FDEFF35F38}"/>
              </a:ext>
            </a:extLst>
          </p:cNvPr>
          <p:cNvSpPr>
            <a:spLocks noGrp="1"/>
          </p:cNvSpPr>
          <p:nvPr>
            <p:ph type="body" sz="quarter" idx="15"/>
          </p:nvPr>
        </p:nvSpPr>
        <p:spPr>
          <a:xfrm>
            <a:off x="781050" y="4104451"/>
            <a:ext cx="3144612" cy="745772"/>
          </a:xfrm>
        </p:spPr>
        <p:txBody>
          <a:bodyPr>
            <a:noAutofit/>
          </a:bodyPr>
          <a:lstStyle/>
          <a:p>
            <a:r>
              <a:rPr lang="en-US" sz="2400"/>
              <a:t>How You Can Pitch In</a:t>
            </a:r>
          </a:p>
        </p:txBody>
      </p:sp>
      <p:sp>
        <p:nvSpPr>
          <p:cNvPr id="10" name="Text Placeholder 9">
            <a:extLst>
              <a:ext uri="{FF2B5EF4-FFF2-40B4-BE49-F238E27FC236}">
                <a16:creationId xmlns:a16="http://schemas.microsoft.com/office/drawing/2014/main" id="{EF1B52C5-5128-4223-9DFA-7016F5557C85}"/>
              </a:ext>
            </a:extLst>
          </p:cNvPr>
          <p:cNvSpPr>
            <a:spLocks noGrp="1"/>
          </p:cNvSpPr>
          <p:nvPr>
            <p:ph type="body" sz="quarter" idx="18"/>
          </p:nvPr>
        </p:nvSpPr>
        <p:spPr>
          <a:xfrm>
            <a:off x="3620779" y="724693"/>
            <a:ext cx="6980545" cy="1010842"/>
          </a:xfrm>
        </p:spPr>
        <p:txBody>
          <a:bodyPr>
            <a:normAutofit/>
          </a:bodyPr>
          <a:lstStyle/>
          <a:p>
            <a:r>
              <a:rPr lang="en-US" sz="2000"/>
              <a:t>A new, community-owned Capability Maturity Model to plan for, and report on, Red Team maturity in a business-standard format</a:t>
            </a:r>
          </a:p>
        </p:txBody>
      </p:sp>
      <p:cxnSp>
        <p:nvCxnSpPr>
          <p:cNvPr id="16" name="Straight Connector 15">
            <a:extLst>
              <a:ext uri="{FF2B5EF4-FFF2-40B4-BE49-F238E27FC236}">
                <a16:creationId xmlns:a16="http://schemas.microsoft.com/office/drawing/2014/main" id="{5E19630B-8383-49A3-937D-D18655520978}"/>
              </a:ext>
            </a:extLst>
          </p:cNvPr>
          <p:cNvCxnSpPr>
            <a:cxnSpLocks/>
            <a:endCxn id="6" idx="3"/>
          </p:cNvCxnSpPr>
          <p:nvPr/>
        </p:nvCxnSpPr>
        <p:spPr>
          <a:xfrm flipH="1">
            <a:off x="2117444" y="1127509"/>
            <a:ext cx="134013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 Placeholder 9">
            <a:extLst>
              <a:ext uri="{FF2B5EF4-FFF2-40B4-BE49-F238E27FC236}">
                <a16:creationId xmlns:a16="http://schemas.microsoft.com/office/drawing/2014/main" id="{469AF71A-B7EB-4844-BC32-75E73ED9C90E}"/>
              </a:ext>
            </a:extLst>
          </p:cNvPr>
          <p:cNvSpPr txBox="1">
            <a:spLocks/>
          </p:cNvSpPr>
          <p:nvPr/>
        </p:nvSpPr>
        <p:spPr>
          <a:xfrm>
            <a:off x="4611823" y="2314207"/>
            <a:ext cx="6980545" cy="1010842"/>
          </a:xfrm>
          <a:prstGeom prst="rect">
            <a:avLst/>
          </a:prstGeom>
        </p:spPr>
        <p:txBody>
          <a:bodyPr vert="horz" lIns="91440" tIns="4572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The CMM can be found online at:</a:t>
            </a:r>
          </a:p>
          <a:p>
            <a:r>
              <a:rPr lang="en-US" sz="2000"/>
              <a:t>https://redteammaturity.com</a:t>
            </a:r>
          </a:p>
        </p:txBody>
      </p:sp>
      <p:sp>
        <p:nvSpPr>
          <p:cNvPr id="19" name="Text Placeholder 9">
            <a:extLst>
              <a:ext uri="{FF2B5EF4-FFF2-40B4-BE49-F238E27FC236}">
                <a16:creationId xmlns:a16="http://schemas.microsoft.com/office/drawing/2014/main" id="{367CABCC-CA63-4F3F-993A-03F5C782F60B}"/>
              </a:ext>
            </a:extLst>
          </p:cNvPr>
          <p:cNvSpPr txBox="1">
            <a:spLocks/>
          </p:cNvSpPr>
          <p:nvPr/>
        </p:nvSpPr>
        <p:spPr>
          <a:xfrm>
            <a:off x="5650269" y="3977271"/>
            <a:ext cx="6070074" cy="1748842"/>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a:t>We welcome contributions. Please view our GitHub page for guidance on submitting additions or modifications as well as to submit a change.</a:t>
            </a:r>
          </a:p>
          <a:p>
            <a:r>
              <a:rPr lang="en-US" sz="1600"/>
              <a:t>https://github.com/BCHarrell/redteamcmm</a:t>
            </a:r>
          </a:p>
          <a:p>
            <a:r>
              <a:rPr lang="en-US" sz="1200" i="1"/>
              <a:t>(also linked from the primary website)</a:t>
            </a:r>
          </a:p>
        </p:txBody>
      </p:sp>
      <p:cxnSp>
        <p:nvCxnSpPr>
          <p:cNvPr id="26" name="Straight Connector 25">
            <a:extLst>
              <a:ext uri="{FF2B5EF4-FFF2-40B4-BE49-F238E27FC236}">
                <a16:creationId xmlns:a16="http://schemas.microsoft.com/office/drawing/2014/main" id="{AC80C0DF-B7BB-48BD-9DEF-F328A094B5CC}"/>
              </a:ext>
            </a:extLst>
          </p:cNvPr>
          <p:cNvCxnSpPr>
            <a:cxnSpLocks/>
            <a:endCxn id="7" idx="3"/>
          </p:cNvCxnSpPr>
          <p:nvPr/>
        </p:nvCxnSpPr>
        <p:spPr>
          <a:xfrm flipH="1">
            <a:off x="3062881" y="2793152"/>
            <a:ext cx="14134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B2AF460-3A7B-4C48-8046-E5418CAF96FE}"/>
              </a:ext>
            </a:extLst>
          </p:cNvPr>
          <p:cNvCxnSpPr>
            <a:cxnSpLocks/>
            <a:endCxn id="8" idx="3"/>
          </p:cNvCxnSpPr>
          <p:nvPr/>
        </p:nvCxnSpPr>
        <p:spPr>
          <a:xfrm flipH="1">
            <a:off x="3925662" y="4477337"/>
            <a:ext cx="14437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Slide Number Placeholder 2">
            <a:extLst>
              <a:ext uri="{FF2B5EF4-FFF2-40B4-BE49-F238E27FC236}">
                <a16:creationId xmlns:a16="http://schemas.microsoft.com/office/drawing/2014/main" id="{61F981E7-DB1F-428D-A8ED-97FEF2293893}"/>
              </a:ext>
            </a:extLst>
          </p:cNvPr>
          <p:cNvSpPr txBox="1">
            <a:spLocks/>
          </p:cNvSpPr>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21</a:t>
            </a:fld>
            <a:endParaRPr lang="en-US"/>
          </a:p>
        </p:txBody>
      </p:sp>
    </p:spTree>
    <p:extLst>
      <p:ext uri="{BB962C8B-B14F-4D97-AF65-F5344CB8AC3E}">
        <p14:creationId xmlns:p14="http://schemas.microsoft.com/office/powerpoint/2010/main" val="150515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8">
            <a:extLst>
              <a:ext uri="{FF2B5EF4-FFF2-40B4-BE49-F238E27FC236}">
                <a16:creationId xmlns:a16="http://schemas.microsoft.com/office/drawing/2014/main" id="{12F728E8-AFBA-43BB-8945-547B8C56327F}"/>
              </a:ext>
            </a:extLst>
          </p:cNvPr>
          <p:cNvSpPr>
            <a:spLocks noGrp="1"/>
          </p:cNvSpPr>
          <p:nvPr>
            <p:ph type="title"/>
          </p:nvPr>
        </p:nvSpPr>
        <p:spPr>
          <a:xfrm>
            <a:off x="1885156" y="2491039"/>
            <a:ext cx="8421688" cy="678735"/>
          </a:xfrm>
        </p:spPr>
        <p:txBody>
          <a:bodyPr/>
          <a:lstStyle/>
          <a:p>
            <a:r>
              <a:rPr lang="en-US"/>
              <a:t>New Contributors</a:t>
            </a:r>
          </a:p>
        </p:txBody>
      </p:sp>
      <p:sp>
        <p:nvSpPr>
          <p:cNvPr id="64" name="Title 8">
            <a:extLst>
              <a:ext uri="{FF2B5EF4-FFF2-40B4-BE49-F238E27FC236}">
                <a16:creationId xmlns:a16="http://schemas.microsoft.com/office/drawing/2014/main" id="{E74987C8-389B-468F-A68C-AAE6949BB243}"/>
              </a:ext>
            </a:extLst>
          </p:cNvPr>
          <p:cNvSpPr txBox="1">
            <a:spLocks/>
          </p:cNvSpPr>
          <p:nvPr/>
        </p:nvSpPr>
        <p:spPr>
          <a:xfrm>
            <a:off x="1885156" y="4892916"/>
            <a:ext cx="8421688" cy="43585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800"/>
              <a:t>Original CMM Contributors</a:t>
            </a:r>
          </a:p>
        </p:txBody>
      </p:sp>
      <p:sp>
        <p:nvSpPr>
          <p:cNvPr id="74" name="Title 8">
            <a:extLst>
              <a:ext uri="{FF2B5EF4-FFF2-40B4-BE49-F238E27FC236}">
                <a16:creationId xmlns:a16="http://schemas.microsoft.com/office/drawing/2014/main" id="{67D8DB50-1826-48F9-A866-CA348B536E2A}"/>
              </a:ext>
            </a:extLst>
          </p:cNvPr>
          <p:cNvSpPr txBox="1">
            <a:spLocks/>
          </p:cNvSpPr>
          <p:nvPr/>
        </p:nvSpPr>
        <p:spPr>
          <a:xfrm>
            <a:off x="467085" y="831140"/>
            <a:ext cx="11409670" cy="1630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We want to thank the following individuals for their contributions to this project and its predecessor</a:t>
            </a:r>
          </a:p>
        </p:txBody>
      </p:sp>
      <p:grpSp>
        <p:nvGrpSpPr>
          <p:cNvPr id="103" name="Group 102">
            <a:extLst>
              <a:ext uri="{FF2B5EF4-FFF2-40B4-BE49-F238E27FC236}">
                <a16:creationId xmlns:a16="http://schemas.microsoft.com/office/drawing/2014/main" id="{77F9D66A-2F23-4251-AD16-88C02B894D7F}"/>
              </a:ext>
            </a:extLst>
          </p:cNvPr>
          <p:cNvGrpSpPr/>
          <p:nvPr/>
        </p:nvGrpSpPr>
        <p:grpSpPr>
          <a:xfrm>
            <a:off x="399597" y="3143925"/>
            <a:ext cx="11409670" cy="1137426"/>
            <a:chOff x="467085" y="3146550"/>
            <a:chExt cx="11409670" cy="1137426"/>
          </a:xfrm>
        </p:grpSpPr>
        <p:grpSp>
          <p:nvGrpSpPr>
            <p:cNvPr id="96" name="Group 95">
              <a:extLst>
                <a:ext uri="{FF2B5EF4-FFF2-40B4-BE49-F238E27FC236}">
                  <a16:creationId xmlns:a16="http://schemas.microsoft.com/office/drawing/2014/main" id="{CAAE39CF-5845-4DD6-A194-F0FF5D68134F}"/>
                </a:ext>
              </a:extLst>
            </p:cNvPr>
            <p:cNvGrpSpPr/>
            <p:nvPr/>
          </p:nvGrpSpPr>
          <p:grpSpPr>
            <a:xfrm>
              <a:off x="8736933" y="3190734"/>
              <a:ext cx="3139822" cy="1093242"/>
              <a:chOff x="8736933" y="3190734"/>
              <a:chExt cx="3139822" cy="1093242"/>
            </a:xfrm>
          </p:grpSpPr>
          <p:sp>
            <p:nvSpPr>
              <p:cNvPr id="61" name="Text Placeholder 15">
                <a:extLst>
                  <a:ext uri="{FF2B5EF4-FFF2-40B4-BE49-F238E27FC236}">
                    <a16:creationId xmlns:a16="http://schemas.microsoft.com/office/drawing/2014/main" id="{601B66EC-721E-4AA4-8E9D-B9019ACCAE16}"/>
                  </a:ext>
                </a:extLst>
              </p:cNvPr>
              <p:cNvSpPr txBox="1">
                <a:spLocks/>
              </p:cNvSpPr>
              <p:nvPr/>
            </p:nvSpPr>
            <p:spPr>
              <a:xfrm>
                <a:off x="8736933" y="3190734"/>
                <a:ext cx="3139822"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400"/>
                  <a:t>Matthew Bjornstad</a:t>
                </a:r>
              </a:p>
            </p:txBody>
          </p:sp>
          <p:sp>
            <p:nvSpPr>
              <p:cNvPr id="63" name="Text Placeholder 17">
                <a:extLst>
                  <a:ext uri="{FF2B5EF4-FFF2-40B4-BE49-F238E27FC236}">
                    <a16:creationId xmlns:a16="http://schemas.microsoft.com/office/drawing/2014/main" id="{D21F18AA-1656-410B-BA4B-79DCAF3848EF}"/>
                  </a:ext>
                </a:extLst>
              </p:cNvPr>
              <p:cNvSpPr txBox="1">
                <a:spLocks/>
              </p:cNvSpPr>
              <p:nvPr/>
            </p:nvSpPr>
            <p:spPr>
              <a:xfrm>
                <a:off x="8901710" y="3605241"/>
                <a:ext cx="2810268" cy="67873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a:t>Principal Security Engineer, Red Team, Charter Communications</a:t>
                </a:r>
              </a:p>
            </p:txBody>
          </p:sp>
        </p:grpSp>
        <p:grpSp>
          <p:nvGrpSpPr>
            <p:cNvPr id="95" name="Group 94">
              <a:extLst>
                <a:ext uri="{FF2B5EF4-FFF2-40B4-BE49-F238E27FC236}">
                  <a16:creationId xmlns:a16="http://schemas.microsoft.com/office/drawing/2014/main" id="{EAA329E3-214A-46E0-B6B1-DD7A9AF4706D}"/>
                </a:ext>
              </a:extLst>
            </p:cNvPr>
            <p:cNvGrpSpPr/>
            <p:nvPr/>
          </p:nvGrpSpPr>
          <p:grpSpPr>
            <a:xfrm>
              <a:off x="467085" y="3146550"/>
              <a:ext cx="2987983" cy="994222"/>
              <a:chOff x="467085" y="3146550"/>
              <a:chExt cx="2987983" cy="994222"/>
            </a:xfrm>
          </p:grpSpPr>
          <p:sp>
            <p:nvSpPr>
              <p:cNvPr id="84" name="TextBox 83">
                <a:extLst>
                  <a:ext uri="{FF2B5EF4-FFF2-40B4-BE49-F238E27FC236}">
                    <a16:creationId xmlns:a16="http://schemas.microsoft.com/office/drawing/2014/main" id="{0D30A92E-1FA8-4152-ACDF-B7E16B7B8DD6}"/>
                  </a:ext>
                </a:extLst>
              </p:cNvPr>
              <p:cNvSpPr txBox="1"/>
              <p:nvPr/>
            </p:nvSpPr>
            <p:spPr>
              <a:xfrm>
                <a:off x="467085" y="3146550"/>
                <a:ext cx="2987983" cy="424732"/>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150" normalizeH="0" baseline="0" noProof="0">
                    <a:ln>
                      <a:noFill/>
                    </a:ln>
                    <a:solidFill>
                      <a:prstClr val="black"/>
                    </a:solidFill>
                    <a:effectLst/>
                    <a:uLnTx/>
                    <a:uFillTx/>
                    <a:latin typeface="Tenorite"/>
                    <a:ea typeface="+mj-ea"/>
                    <a:cs typeface="+mj-cs"/>
                  </a:rPr>
                  <a:t>Johann Rehberger</a:t>
                </a:r>
              </a:p>
            </p:txBody>
          </p:sp>
          <p:sp>
            <p:nvSpPr>
              <p:cNvPr id="90" name="TextBox 89">
                <a:extLst>
                  <a:ext uri="{FF2B5EF4-FFF2-40B4-BE49-F238E27FC236}">
                    <a16:creationId xmlns:a16="http://schemas.microsoft.com/office/drawing/2014/main" id="{BF06B3EC-599F-4F8D-A2A6-FEAD3D6052DA}"/>
                  </a:ext>
                </a:extLst>
              </p:cNvPr>
              <p:cNvSpPr txBox="1"/>
              <p:nvPr/>
            </p:nvSpPr>
            <p:spPr>
              <a:xfrm>
                <a:off x="772878" y="3605241"/>
                <a:ext cx="2224556" cy="535531"/>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0" i="0" u="none" strike="noStrike" kern="1200" cap="none" spc="150" normalizeH="0" baseline="0" noProof="0">
                    <a:ln>
                      <a:noFill/>
                    </a:ln>
                    <a:solidFill>
                      <a:prstClr val="black"/>
                    </a:solidFill>
                    <a:effectLst/>
                    <a:uLnTx/>
                    <a:uFillTx/>
                    <a:latin typeface="Tenorite"/>
                    <a:ea typeface="+mj-ea"/>
                    <a:cs typeface="+mj-cs"/>
                  </a:rPr>
                  <a:t>Red Team Director, Electronic Arts</a:t>
                </a:r>
              </a:p>
            </p:txBody>
          </p:sp>
        </p:grpSp>
        <p:grpSp>
          <p:nvGrpSpPr>
            <p:cNvPr id="94" name="Group 93">
              <a:extLst>
                <a:ext uri="{FF2B5EF4-FFF2-40B4-BE49-F238E27FC236}">
                  <a16:creationId xmlns:a16="http://schemas.microsoft.com/office/drawing/2014/main" id="{F9C50576-5DC2-4DF5-BA2B-5923A81B7711}"/>
                </a:ext>
              </a:extLst>
            </p:cNvPr>
            <p:cNvGrpSpPr/>
            <p:nvPr/>
          </p:nvGrpSpPr>
          <p:grpSpPr>
            <a:xfrm>
              <a:off x="4602009" y="3146550"/>
              <a:ext cx="2987983" cy="1137426"/>
              <a:chOff x="4580939" y="3146550"/>
              <a:chExt cx="2987983" cy="1137426"/>
            </a:xfrm>
          </p:grpSpPr>
          <p:sp>
            <p:nvSpPr>
              <p:cNvPr id="62" name="Text Placeholder 17">
                <a:extLst>
                  <a:ext uri="{FF2B5EF4-FFF2-40B4-BE49-F238E27FC236}">
                    <a16:creationId xmlns:a16="http://schemas.microsoft.com/office/drawing/2014/main" id="{A505819B-1D50-435F-98C7-4FC51B573DC5}"/>
                  </a:ext>
                </a:extLst>
              </p:cNvPr>
              <p:cNvSpPr txBox="1">
                <a:spLocks/>
              </p:cNvSpPr>
              <p:nvPr/>
            </p:nvSpPr>
            <p:spPr>
              <a:xfrm>
                <a:off x="4674503" y="3605241"/>
                <a:ext cx="2810268" cy="67873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a:t>Head of Offensive Security, Zoom</a:t>
                </a:r>
              </a:p>
            </p:txBody>
          </p:sp>
          <p:sp>
            <p:nvSpPr>
              <p:cNvPr id="93" name="TextBox 92">
                <a:extLst>
                  <a:ext uri="{FF2B5EF4-FFF2-40B4-BE49-F238E27FC236}">
                    <a16:creationId xmlns:a16="http://schemas.microsoft.com/office/drawing/2014/main" id="{96896DC3-47B5-4926-AAC8-F72E6C350E4E}"/>
                  </a:ext>
                </a:extLst>
              </p:cNvPr>
              <p:cNvSpPr txBox="1"/>
              <p:nvPr/>
            </p:nvSpPr>
            <p:spPr>
              <a:xfrm>
                <a:off x="4580939" y="3146550"/>
                <a:ext cx="2987983" cy="424732"/>
              </a:xfrm>
              <a:prstGeom prst="rect">
                <a:avLst/>
              </a:prstGeom>
              <a:no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150" normalizeH="0" baseline="0" noProof="0">
                    <a:ln>
                      <a:noFill/>
                    </a:ln>
                    <a:solidFill>
                      <a:prstClr val="black"/>
                    </a:solidFill>
                    <a:effectLst/>
                    <a:uLnTx/>
                    <a:uFillTx/>
                    <a:latin typeface="Tenorite"/>
                    <a:ea typeface="+mj-ea"/>
                    <a:cs typeface="+mj-cs"/>
                  </a:rPr>
                  <a:t>Andy Grant</a:t>
                </a:r>
              </a:p>
            </p:txBody>
          </p:sp>
        </p:grpSp>
      </p:grpSp>
      <p:grpSp>
        <p:nvGrpSpPr>
          <p:cNvPr id="102" name="Group 101">
            <a:extLst>
              <a:ext uri="{FF2B5EF4-FFF2-40B4-BE49-F238E27FC236}">
                <a16:creationId xmlns:a16="http://schemas.microsoft.com/office/drawing/2014/main" id="{0744B1DD-C1CB-4346-A442-2EFE4A4FA2B9}"/>
              </a:ext>
            </a:extLst>
          </p:cNvPr>
          <p:cNvGrpSpPr/>
          <p:nvPr/>
        </p:nvGrpSpPr>
        <p:grpSpPr>
          <a:xfrm>
            <a:off x="2302256" y="5332728"/>
            <a:ext cx="7587489" cy="996031"/>
            <a:chOff x="2394711" y="5332728"/>
            <a:chExt cx="7587489" cy="996031"/>
          </a:xfrm>
        </p:grpSpPr>
        <p:grpSp>
          <p:nvGrpSpPr>
            <p:cNvPr id="65" name="Group 64">
              <a:extLst>
                <a:ext uri="{FF2B5EF4-FFF2-40B4-BE49-F238E27FC236}">
                  <a16:creationId xmlns:a16="http://schemas.microsoft.com/office/drawing/2014/main" id="{208E33B6-8BE0-428B-B644-7B750716320C}"/>
                </a:ext>
              </a:extLst>
            </p:cNvPr>
            <p:cNvGrpSpPr/>
            <p:nvPr/>
          </p:nvGrpSpPr>
          <p:grpSpPr>
            <a:xfrm>
              <a:off x="2394711" y="5332728"/>
              <a:ext cx="2900803" cy="990244"/>
              <a:chOff x="512353" y="4472508"/>
              <a:chExt cx="2900803" cy="990244"/>
            </a:xfrm>
          </p:grpSpPr>
          <p:sp>
            <p:nvSpPr>
              <p:cNvPr id="66" name="Text Placeholder 9">
                <a:extLst>
                  <a:ext uri="{FF2B5EF4-FFF2-40B4-BE49-F238E27FC236}">
                    <a16:creationId xmlns:a16="http://schemas.microsoft.com/office/drawing/2014/main" id="{D0375D0B-0ECA-41DE-B492-165F426EBE36}"/>
                  </a:ext>
                </a:extLst>
              </p:cNvPr>
              <p:cNvSpPr txBox="1">
                <a:spLocks/>
              </p:cNvSpPr>
              <p:nvPr/>
            </p:nvSpPr>
            <p:spPr>
              <a:xfrm>
                <a:off x="512353" y="4472508"/>
                <a:ext cx="2900803"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a:t>Jordan Potti</a:t>
                </a:r>
              </a:p>
            </p:txBody>
          </p:sp>
          <p:sp>
            <p:nvSpPr>
              <p:cNvPr id="67" name="Text Placeholder 17">
                <a:extLst>
                  <a:ext uri="{FF2B5EF4-FFF2-40B4-BE49-F238E27FC236}">
                    <a16:creationId xmlns:a16="http://schemas.microsoft.com/office/drawing/2014/main" id="{5E90BE8B-57DA-4E7B-AFC7-241EAFBEBF3E}"/>
                  </a:ext>
                </a:extLst>
              </p:cNvPr>
              <p:cNvSpPr txBox="1">
                <a:spLocks/>
              </p:cNvSpPr>
              <p:nvPr/>
            </p:nvSpPr>
            <p:spPr>
              <a:xfrm>
                <a:off x="826497" y="4784017"/>
                <a:ext cx="2272514" cy="67873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100"/>
                  <a:t>Red Team Lead, Norton Life Lock</a:t>
                </a:r>
              </a:p>
            </p:txBody>
          </p:sp>
        </p:grpSp>
        <p:grpSp>
          <p:nvGrpSpPr>
            <p:cNvPr id="68" name="Group 67">
              <a:extLst>
                <a:ext uri="{FF2B5EF4-FFF2-40B4-BE49-F238E27FC236}">
                  <a16:creationId xmlns:a16="http://schemas.microsoft.com/office/drawing/2014/main" id="{4BECC26A-EB00-4B44-9490-6EFEACCC17D9}"/>
                </a:ext>
              </a:extLst>
            </p:cNvPr>
            <p:cNvGrpSpPr/>
            <p:nvPr/>
          </p:nvGrpSpPr>
          <p:grpSpPr>
            <a:xfrm>
              <a:off x="4796460" y="5334554"/>
              <a:ext cx="2758716" cy="988418"/>
              <a:chOff x="4761910" y="4472508"/>
              <a:chExt cx="2758716" cy="988418"/>
            </a:xfrm>
          </p:grpSpPr>
          <p:sp>
            <p:nvSpPr>
              <p:cNvPr id="69" name="Text Placeholder 14">
                <a:extLst>
                  <a:ext uri="{FF2B5EF4-FFF2-40B4-BE49-F238E27FC236}">
                    <a16:creationId xmlns:a16="http://schemas.microsoft.com/office/drawing/2014/main" id="{05F1B7D9-5DBA-4516-9AED-84862584848C}"/>
                  </a:ext>
                </a:extLst>
              </p:cNvPr>
              <p:cNvSpPr txBox="1">
                <a:spLocks/>
              </p:cNvSpPr>
              <p:nvPr/>
            </p:nvSpPr>
            <p:spPr>
              <a:xfrm>
                <a:off x="4761910" y="4472508"/>
                <a:ext cx="2758716"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a:t>Noah Potti</a:t>
                </a:r>
              </a:p>
            </p:txBody>
          </p:sp>
          <p:sp>
            <p:nvSpPr>
              <p:cNvPr id="70" name="Text Placeholder 17">
                <a:extLst>
                  <a:ext uri="{FF2B5EF4-FFF2-40B4-BE49-F238E27FC236}">
                    <a16:creationId xmlns:a16="http://schemas.microsoft.com/office/drawing/2014/main" id="{8BA704DE-D87D-4D19-ADC7-E124E20A83F4}"/>
                  </a:ext>
                </a:extLst>
              </p:cNvPr>
              <p:cNvSpPr txBox="1">
                <a:spLocks/>
              </p:cNvSpPr>
              <p:nvPr/>
            </p:nvSpPr>
            <p:spPr>
              <a:xfrm>
                <a:off x="5026080" y="4782191"/>
                <a:ext cx="2272514" cy="67873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100"/>
                  <a:t>Senior Red Team Operator, Bishop Fox</a:t>
                </a:r>
              </a:p>
            </p:txBody>
          </p:sp>
        </p:grpSp>
        <p:grpSp>
          <p:nvGrpSpPr>
            <p:cNvPr id="99" name="Group 98">
              <a:extLst>
                <a:ext uri="{FF2B5EF4-FFF2-40B4-BE49-F238E27FC236}">
                  <a16:creationId xmlns:a16="http://schemas.microsoft.com/office/drawing/2014/main" id="{FC2F2E3E-AACE-4D66-A9D6-474A2E8323A6}"/>
                </a:ext>
              </a:extLst>
            </p:cNvPr>
            <p:cNvGrpSpPr/>
            <p:nvPr/>
          </p:nvGrpSpPr>
          <p:grpSpPr>
            <a:xfrm>
              <a:off x="7081397" y="5338515"/>
              <a:ext cx="2900803" cy="990244"/>
              <a:chOff x="512353" y="4472508"/>
              <a:chExt cx="2900803" cy="990244"/>
            </a:xfrm>
          </p:grpSpPr>
          <p:sp>
            <p:nvSpPr>
              <p:cNvPr id="100" name="Text Placeholder 9">
                <a:extLst>
                  <a:ext uri="{FF2B5EF4-FFF2-40B4-BE49-F238E27FC236}">
                    <a16:creationId xmlns:a16="http://schemas.microsoft.com/office/drawing/2014/main" id="{AD11151A-51C0-4A3E-B771-F0193149E1AA}"/>
                  </a:ext>
                </a:extLst>
              </p:cNvPr>
              <p:cNvSpPr txBox="1">
                <a:spLocks/>
              </p:cNvSpPr>
              <p:nvPr/>
            </p:nvSpPr>
            <p:spPr>
              <a:xfrm>
                <a:off x="512353" y="4472508"/>
                <a:ext cx="2900803" cy="34306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14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a:t>Trevin Edgeworth</a:t>
                </a:r>
              </a:p>
            </p:txBody>
          </p:sp>
          <p:sp>
            <p:nvSpPr>
              <p:cNvPr id="101" name="Text Placeholder 17">
                <a:extLst>
                  <a:ext uri="{FF2B5EF4-FFF2-40B4-BE49-F238E27FC236}">
                    <a16:creationId xmlns:a16="http://schemas.microsoft.com/office/drawing/2014/main" id="{AD19E7FC-F743-43F3-B63E-ED2B0A06B281}"/>
                  </a:ext>
                </a:extLst>
              </p:cNvPr>
              <p:cNvSpPr txBox="1">
                <a:spLocks/>
              </p:cNvSpPr>
              <p:nvPr/>
            </p:nvSpPr>
            <p:spPr>
              <a:xfrm>
                <a:off x="826497" y="4784017"/>
                <a:ext cx="2272514" cy="67873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n-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100"/>
                  <a:t>Red Team Practice Director, Bishop Fox</a:t>
                </a:r>
              </a:p>
            </p:txBody>
          </p:sp>
        </p:grpSp>
      </p:grpSp>
      <p:sp>
        <p:nvSpPr>
          <p:cNvPr id="104" name="Slide Number Placeholder 2">
            <a:extLst>
              <a:ext uri="{FF2B5EF4-FFF2-40B4-BE49-F238E27FC236}">
                <a16:creationId xmlns:a16="http://schemas.microsoft.com/office/drawing/2014/main" id="{5C0B7E38-3173-4735-AD1C-546B33215BA7}"/>
              </a:ext>
            </a:extLst>
          </p:cNvPr>
          <p:cNvSpPr txBox="1">
            <a:spLocks/>
          </p:cNvSpPr>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22</a:t>
            </a:fld>
            <a:endParaRPr lang="en-US"/>
          </a:p>
        </p:txBody>
      </p:sp>
    </p:spTree>
    <p:extLst>
      <p:ext uri="{BB962C8B-B14F-4D97-AF65-F5344CB8AC3E}">
        <p14:creationId xmlns:p14="http://schemas.microsoft.com/office/powerpoint/2010/main" val="1005315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F7C469-1A66-4B95-A5C0-4948505A6F07}"/>
              </a:ext>
            </a:extLst>
          </p:cNvPr>
          <p:cNvSpPr>
            <a:spLocks noGrp="1"/>
          </p:cNvSpPr>
          <p:nvPr>
            <p:ph type="ctrTitle"/>
          </p:nvPr>
        </p:nvSpPr>
        <p:spPr>
          <a:xfrm>
            <a:off x="4267200" y="3130973"/>
            <a:ext cx="4179570" cy="596054"/>
          </a:xfrm>
        </p:spPr>
        <p:txBody>
          <a:bodyPr/>
          <a:lstStyle/>
          <a:p>
            <a:r>
              <a:rPr lang="en-US"/>
              <a:t>Questions?</a:t>
            </a:r>
          </a:p>
        </p:txBody>
      </p:sp>
    </p:spTree>
    <p:extLst>
      <p:ext uri="{BB962C8B-B14F-4D97-AF65-F5344CB8AC3E}">
        <p14:creationId xmlns:p14="http://schemas.microsoft.com/office/powerpoint/2010/main" val="429094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2924175"/>
            <a:ext cx="4257675" cy="2519363"/>
          </a:xfrm>
        </p:spPr>
        <p:txBody>
          <a:bodyPr/>
          <a:lstStyle/>
          <a:p>
            <a:r>
              <a:rPr lang="en-US"/>
              <a:t>The Problem</a:t>
            </a:r>
          </a:p>
          <a:p>
            <a:r>
              <a:rPr lang="en-US"/>
              <a:t>The Solution</a:t>
            </a:r>
          </a:p>
          <a:p>
            <a:r>
              <a:rPr lang="en-US"/>
              <a:t>Key CMM Elements</a:t>
            </a:r>
          </a:p>
          <a:p>
            <a:r>
              <a:rPr lang="en-US"/>
              <a:t>Implementation Notes</a:t>
            </a:r>
          </a:p>
          <a:p>
            <a:r>
              <a:rPr lang="en-US"/>
              <a:t>Wrap Up and Questions</a:t>
            </a:r>
          </a:p>
        </p:txBody>
      </p:sp>
      <p:sp>
        <p:nvSpPr>
          <p:cNvPr id="7" name="Slide Number Placeholder 2">
            <a:extLst>
              <a:ext uri="{FF2B5EF4-FFF2-40B4-BE49-F238E27FC236}">
                <a16:creationId xmlns:a16="http://schemas.microsoft.com/office/drawing/2014/main" id="{38F22921-32B2-4DBD-8816-C0217BF8B008}"/>
              </a:ext>
            </a:extLst>
          </p:cNvPr>
          <p:cNvSpPr txBox="1">
            <a:spLocks/>
          </p:cNvSpPr>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3</a:t>
            </a:fld>
            <a:endParaRPr lang="en-US"/>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079104-AE45-4703-9605-CB9771BAC7B5}"/>
              </a:ext>
            </a:extLst>
          </p:cNvPr>
          <p:cNvSpPr>
            <a:spLocks noGrp="1"/>
          </p:cNvSpPr>
          <p:nvPr>
            <p:ph type="ctrTitle"/>
          </p:nvPr>
        </p:nvSpPr>
        <p:spPr>
          <a:xfrm>
            <a:off x="7621906" y="2956891"/>
            <a:ext cx="4179570" cy="564580"/>
          </a:xfrm>
        </p:spPr>
        <p:txBody>
          <a:bodyPr/>
          <a:lstStyle/>
          <a:p>
            <a:r>
              <a:rPr lang="en-US">
                <a:solidFill>
                  <a:schemeClr val="tx1">
                    <a:lumMod val="75000"/>
                    <a:lumOff val="25000"/>
                  </a:schemeClr>
                </a:solidFill>
              </a:rPr>
              <a:t>… Know Thyself</a:t>
            </a:r>
          </a:p>
        </p:txBody>
      </p:sp>
      <p:sp>
        <p:nvSpPr>
          <p:cNvPr id="9" name="Title 6">
            <a:extLst>
              <a:ext uri="{FF2B5EF4-FFF2-40B4-BE49-F238E27FC236}">
                <a16:creationId xmlns:a16="http://schemas.microsoft.com/office/drawing/2014/main" id="{7E5DFE8C-3550-48E8-BA15-F3D426965CCE}"/>
              </a:ext>
            </a:extLst>
          </p:cNvPr>
          <p:cNvSpPr txBox="1">
            <a:spLocks/>
          </p:cNvSpPr>
          <p:nvPr/>
        </p:nvSpPr>
        <p:spPr>
          <a:xfrm>
            <a:off x="6096000" y="2042491"/>
            <a:ext cx="5705476" cy="914400"/>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pPr algn="ctr"/>
            <a:r>
              <a:rPr lang="el-GR" sz="6000"/>
              <a:t>ΓΝΩΘΙ ΣΑΥΤΟΝ</a:t>
            </a:r>
            <a:endParaRPr lang="en-US" sz="6000"/>
          </a:p>
        </p:txBody>
      </p:sp>
      <p:sp>
        <p:nvSpPr>
          <p:cNvPr id="13" name="Title 4">
            <a:extLst>
              <a:ext uri="{FF2B5EF4-FFF2-40B4-BE49-F238E27FC236}">
                <a16:creationId xmlns:a16="http://schemas.microsoft.com/office/drawing/2014/main" id="{4EEC9B98-EF3D-4146-82E1-9829C7F01C83}"/>
              </a:ext>
            </a:extLst>
          </p:cNvPr>
          <p:cNvSpPr txBox="1">
            <a:spLocks/>
          </p:cNvSpPr>
          <p:nvPr/>
        </p:nvSpPr>
        <p:spPr>
          <a:xfrm>
            <a:off x="6096000" y="3924298"/>
            <a:ext cx="5705476" cy="195098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bg1"/>
                </a:solidFill>
                <a:latin typeface="+mj-lt"/>
                <a:ea typeface="+mj-ea"/>
                <a:cs typeface="+mj-cs"/>
              </a:defRPr>
            </a:lvl1pPr>
          </a:lstStyle>
          <a:p>
            <a:r>
              <a:rPr lang="en-US" sz="1800"/>
              <a:t>Red Teams inform an organization’s understanding of its resiliency</a:t>
            </a:r>
          </a:p>
          <a:p>
            <a:endParaRPr lang="en-US" sz="1800"/>
          </a:p>
          <a:p>
            <a:r>
              <a:rPr lang="en-US" sz="1800"/>
              <a:t>How do we measure, report on, and plan for Red Team Maturity to improve that information?</a:t>
            </a:r>
          </a:p>
        </p:txBody>
      </p:sp>
      <p:sp>
        <p:nvSpPr>
          <p:cNvPr id="14" name="Slide Number Placeholder 2">
            <a:extLst>
              <a:ext uri="{FF2B5EF4-FFF2-40B4-BE49-F238E27FC236}">
                <a16:creationId xmlns:a16="http://schemas.microsoft.com/office/drawing/2014/main" id="{97F38365-E2DB-4A16-9BB5-192F23BC1C8A}"/>
              </a:ext>
            </a:extLst>
          </p:cNvPr>
          <p:cNvSpPr txBox="1">
            <a:spLocks/>
          </p:cNvSpPr>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4</a:t>
            </a:fld>
            <a:endParaRPr lang="en-US"/>
          </a:p>
        </p:txBody>
      </p:sp>
    </p:spTree>
    <p:extLst>
      <p:ext uri="{BB962C8B-B14F-4D97-AF65-F5344CB8AC3E}">
        <p14:creationId xmlns:p14="http://schemas.microsoft.com/office/powerpoint/2010/main" val="2054239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6CCFF2-4E9E-4373-B985-2EAD37F80781}"/>
              </a:ext>
            </a:extLst>
          </p:cNvPr>
          <p:cNvSpPr>
            <a:spLocks noGrp="1"/>
          </p:cNvSpPr>
          <p:nvPr>
            <p:ph type="title"/>
          </p:nvPr>
        </p:nvSpPr>
        <p:spPr/>
        <p:txBody>
          <a:bodyPr/>
          <a:lstStyle/>
          <a:p>
            <a:r>
              <a:rPr lang="en-US"/>
              <a:t>A Quick CMM Review</a:t>
            </a:r>
          </a:p>
        </p:txBody>
      </p:sp>
      <p:sp>
        <p:nvSpPr>
          <p:cNvPr id="5" name="Text Placeholder 4">
            <a:extLst>
              <a:ext uri="{FF2B5EF4-FFF2-40B4-BE49-F238E27FC236}">
                <a16:creationId xmlns:a16="http://schemas.microsoft.com/office/drawing/2014/main" id="{E6431F2B-1045-4DED-8839-BEF3A7F0BF1D}"/>
              </a:ext>
            </a:extLst>
          </p:cNvPr>
          <p:cNvSpPr>
            <a:spLocks noGrp="1"/>
          </p:cNvSpPr>
          <p:nvPr>
            <p:ph type="body" sz="quarter" idx="10"/>
          </p:nvPr>
        </p:nvSpPr>
        <p:spPr>
          <a:xfrm>
            <a:off x="838200" y="4330701"/>
            <a:ext cx="10515600" cy="2162174"/>
          </a:xfrm>
        </p:spPr>
        <p:txBody>
          <a:bodyPr>
            <a:normAutofit/>
          </a:bodyPr>
          <a:lstStyle/>
          <a:p>
            <a:r>
              <a:rPr lang="en-US"/>
              <a:t>Levels provide behavioral examples</a:t>
            </a:r>
          </a:p>
          <a:p>
            <a:r>
              <a:rPr lang="en-US"/>
              <a:t>Progression requires:</a:t>
            </a:r>
          </a:p>
          <a:p>
            <a:pPr lvl="1"/>
            <a:r>
              <a:rPr lang="en-US"/>
              <a:t>Meeting the prior level (and, typically, continuing that behavior)</a:t>
            </a:r>
          </a:p>
          <a:p>
            <a:pPr lvl="1"/>
            <a:r>
              <a:rPr lang="en-US"/>
              <a:t>Meeting all the described behavior in the new level</a:t>
            </a:r>
          </a:p>
        </p:txBody>
      </p:sp>
      <p:graphicFrame>
        <p:nvGraphicFramePr>
          <p:cNvPr id="50" name="Diagram 49">
            <a:extLst>
              <a:ext uri="{FF2B5EF4-FFF2-40B4-BE49-F238E27FC236}">
                <a16:creationId xmlns:a16="http://schemas.microsoft.com/office/drawing/2014/main" id="{7C833264-366F-4DCA-AC86-AFAFD1C9B6F9}"/>
              </a:ext>
            </a:extLst>
          </p:cNvPr>
          <p:cNvGraphicFramePr/>
          <p:nvPr>
            <p:extLst>
              <p:ext uri="{D42A27DB-BD31-4B8C-83A1-F6EECF244321}">
                <p14:modId xmlns:p14="http://schemas.microsoft.com/office/powerpoint/2010/main" val="1905646623"/>
              </p:ext>
            </p:extLst>
          </p:nvPr>
        </p:nvGraphicFramePr>
        <p:xfrm>
          <a:off x="74543" y="1194050"/>
          <a:ext cx="12042913" cy="32382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 name="Slide Number Placeholder 2">
            <a:extLst>
              <a:ext uri="{FF2B5EF4-FFF2-40B4-BE49-F238E27FC236}">
                <a16:creationId xmlns:a16="http://schemas.microsoft.com/office/drawing/2014/main" id="{AD0D6256-C9B5-4D6E-A3AA-60986E4FFC84}"/>
              </a:ext>
            </a:extLst>
          </p:cNvPr>
          <p:cNvSpPr txBox="1">
            <a:spLocks/>
          </p:cNvSpPr>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5</a:t>
            </a:fld>
            <a:endParaRPr lang="en-US"/>
          </a:p>
        </p:txBody>
      </p:sp>
    </p:spTree>
    <p:extLst>
      <p:ext uri="{BB962C8B-B14F-4D97-AF65-F5344CB8AC3E}">
        <p14:creationId xmlns:p14="http://schemas.microsoft.com/office/powerpoint/2010/main" val="398389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A753EE1-FD94-4E44-97D5-60B8770D3590}"/>
              </a:ext>
            </a:extLst>
          </p:cNvPr>
          <p:cNvSpPr>
            <a:spLocks noGrp="1"/>
          </p:cNvSpPr>
          <p:nvPr>
            <p:ph type="title"/>
          </p:nvPr>
        </p:nvSpPr>
        <p:spPr/>
        <p:txBody>
          <a:bodyPr/>
          <a:lstStyle/>
          <a:p>
            <a:r>
              <a:rPr lang="en-US"/>
              <a:t>Origin Story</a:t>
            </a:r>
          </a:p>
        </p:txBody>
      </p:sp>
      <p:pic>
        <p:nvPicPr>
          <p:cNvPr id="12" name="Picture 11">
            <a:extLst>
              <a:ext uri="{FF2B5EF4-FFF2-40B4-BE49-F238E27FC236}">
                <a16:creationId xmlns:a16="http://schemas.microsoft.com/office/drawing/2014/main" id="{5A51102B-A5F2-43FE-81D0-8C0A2B65C11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contrast="-46000"/>
                    </a14:imgEffect>
                  </a14:imgLayer>
                </a14:imgProps>
              </a:ext>
            </a:extLst>
          </a:blip>
          <a:stretch>
            <a:fillRect/>
          </a:stretch>
        </p:blipFill>
        <p:spPr>
          <a:xfrm>
            <a:off x="437323" y="1560639"/>
            <a:ext cx="11317354" cy="4498604"/>
          </a:xfrm>
          <a:prstGeom prst="rect">
            <a:avLst/>
          </a:prstGeom>
        </p:spPr>
      </p:pic>
      <p:sp>
        <p:nvSpPr>
          <p:cNvPr id="13" name="TextBox 12">
            <a:extLst>
              <a:ext uri="{FF2B5EF4-FFF2-40B4-BE49-F238E27FC236}">
                <a16:creationId xmlns:a16="http://schemas.microsoft.com/office/drawing/2014/main" id="{7F82ABB6-BBDC-4860-946A-A58BAB6DDB48}"/>
              </a:ext>
            </a:extLst>
          </p:cNvPr>
          <p:cNvSpPr txBox="1"/>
          <p:nvPr/>
        </p:nvSpPr>
        <p:spPr>
          <a:xfrm>
            <a:off x="7569863" y="6065928"/>
            <a:ext cx="4311245" cy="276999"/>
          </a:xfrm>
          <a:prstGeom prst="rect">
            <a:avLst/>
          </a:prstGeom>
          <a:noFill/>
        </p:spPr>
        <p:txBody>
          <a:bodyPr wrap="none" rtlCol="0">
            <a:spAutoFit/>
          </a:bodyPr>
          <a:lstStyle/>
          <a:p>
            <a:r>
              <a:rPr lang="en-US" sz="1200">
                <a:solidFill>
                  <a:schemeClr val="tx1">
                    <a:lumMod val="50000"/>
                    <a:lumOff val="50000"/>
                  </a:schemeClr>
                </a:solidFill>
              </a:rPr>
              <a:t>Credit: Jordan Potti, Noah Potti, Trent Edgeworth; redteams.fyi</a:t>
            </a:r>
          </a:p>
        </p:txBody>
      </p:sp>
      <p:sp>
        <p:nvSpPr>
          <p:cNvPr id="14" name="Slide Number Placeholder 2">
            <a:extLst>
              <a:ext uri="{FF2B5EF4-FFF2-40B4-BE49-F238E27FC236}">
                <a16:creationId xmlns:a16="http://schemas.microsoft.com/office/drawing/2014/main" id="{1A9958C2-BDFB-4DFE-8DC3-0BC3F785A314}"/>
              </a:ext>
            </a:extLst>
          </p:cNvPr>
          <p:cNvSpPr txBox="1">
            <a:spLocks/>
          </p:cNvSpPr>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6</a:t>
            </a:fld>
            <a:endParaRPr lang="en-US"/>
          </a:p>
        </p:txBody>
      </p:sp>
    </p:spTree>
    <p:extLst>
      <p:ext uri="{BB962C8B-B14F-4D97-AF65-F5344CB8AC3E}">
        <p14:creationId xmlns:p14="http://schemas.microsoft.com/office/powerpoint/2010/main" val="541989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9EE2-580E-4C9E-AF5C-091C669C5334}"/>
              </a:ext>
            </a:extLst>
          </p:cNvPr>
          <p:cNvSpPr>
            <a:spLocks noGrp="1"/>
          </p:cNvSpPr>
          <p:nvPr>
            <p:ph type="title"/>
          </p:nvPr>
        </p:nvSpPr>
        <p:spPr/>
        <p:txBody>
          <a:bodyPr/>
          <a:lstStyle/>
          <a:p>
            <a:r>
              <a:rPr lang="en-US"/>
              <a:t>Strengths and Growth Areas</a:t>
            </a:r>
          </a:p>
        </p:txBody>
      </p:sp>
      <p:grpSp>
        <p:nvGrpSpPr>
          <p:cNvPr id="24" name="Group 23">
            <a:extLst>
              <a:ext uri="{FF2B5EF4-FFF2-40B4-BE49-F238E27FC236}">
                <a16:creationId xmlns:a16="http://schemas.microsoft.com/office/drawing/2014/main" id="{C4750A75-C0CB-40C3-9583-4EF51E4937A4}"/>
              </a:ext>
            </a:extLst>
          </p:cNvPr>
          <p:cNvGrpSpPr/>
          <p:nvPr/>
        </p:nvGrpSpPr>
        <p:grpSpPr>
          <a:xfrm>
            <a:off x="801096" y="1834084"/>
            <a:ext cx="10589809" cy="1358976"/>
            <a:chOff x="655985" y="1834084"/>
            <a:chExt cx="10589809" cy="1358976"/>
          </a:xfrm>
        </p:grpSpPr>
        <p:pic>
          <p:nvPicPr>
            <p:cNvPr id="11" name="Picture 10">
              <a:extLst>
                <a:ext uri="{FF2B5EF4-FFF2-40B4-BE49-F238E27FC236}">
                  <a16:creationId xmlns:a16="http://schemas.microsoft.com/office/drawing/2014/main" id="{6094D7C4-D8DE-4DFF-A24D-8849534246D9}"/>
                </a:ext>
              </a:extLst>
            </p:cNvPr>
            <p:cNvPicPr>
              <a:picLocks noChangeAspect="1"/>
            </p:cNvPicPr>
            <p:nvPr/>
          </p:nvPicPr>
          <p:blipFill rotWithShape="1">
            <a:blip r:embed="rId3">
              <a:alphaModFix amt="30000"/>
            </a:blip>
            <a:srcRect l="40069" t="30869" r="39277" b="56957"/>
            <a:stretch/>
          </p:blipFill>
          <p:spPr>
            <a:xfrm>
              <a:off x="655985" y="1834084"/>
              <a:ext cx="1043410" cy="775632"/>
            </a:xfrm>
            <a:prstGeom prst="rect">
              <a:avLst/>
            </a:prstGeom>
          </p:spPr>
        </p:pic>
        <p:sp>
          <p:nvSpPr>
            <p:cNvPr id="6" name="TextBox 5">
              <a:extLst>
                <a:ext uri="{FF2B5EF4-FFF2-40B4-BE49-F238E27FC236}">
                  <a16:creationId xmlns:a16="http://schemas.microsoft.com/office/drawing/2014/main" id="{3E8C5BFD-C74B-4472-BD0F-0A59893DCFA2}"/>
                </a:ext>
              </a:extLst>
            </p:cNvPr>
            <p:cNvSpPr txBox="1"/>
            <p:nvPr/>
          </p:nvSpPr>
          <p:spPr>
            <a:xfrm>
              <a:off x="1421297" y="1855788"/>
              <a:ext cx="9233452" cy="1261884"/>
            </a:xfrm>
            <a:prstGeom prst="rect">
              <a:avLst/>
            </a:prstGeom>
            <a:noFill/>
          </p:spPr>
          <p:txBody>
            <a:bodyPr wrap="square">
              <a:spAutoFit/>
            </a:bodyPr>
            <a:lstStyle/>
            <a:p>
              <a:r>
                <a:rPr lang="en-US" sz="2000">
                  <a:effectLst/>
                  <a:latin typeface="+mj-lt"/>
                  <a:ea typeface="Calibri" panose="020F0502020204030204" pitchFamily="34" charset="0"/>
                </a:rPr>
                <a:t>[I] decided to move to a more relaxed version given the ambiguity of our industry, and the additional complexity of the traditional CMM models.</a:t>
              </a:r>
            </a:p>
            <a:p>
              <a:pPr algn="r"/>
              <a:endParaRPr lang="en-US">
                <a:latin typeface="+mj-lt"/>
              </a:endParaRPr>
            </a:p>
            <a:p>
              <a:pPr algn="r"/>
              <a:r>
                <a:rPr lang="en-US">
                  <a:latin typeface="+mj-lt"/>
                </a:rPr>
                <a:t>- Jordan Potti, original author</a:t>
              </a:r>
            </a:p>
          </p:txBody>
        </p:sp>
        <p:pic>
          <p:nvPicPr>
            <p:cNvPr id="12" name="Picture 11">
              <a:extLst>
                <a:ext uri="{FF2B5EF4-FFF2-40B4-BE49-F238E27FC236}">
                  <a16:creationId xmlns:a16="http://schemas.microsoft.com/office/drawing/2014/main" id="{CA3F225C-2FC2-48F8-AB27-E8C3C47ED7AA}"/>
                </a:ext>
              </a:extLst>
            </p:cNvPr>
            <p:cNvPicPr>
              <a:picLocks noChangeAspect="1"/>
            </p:cNvPicPr>
            <p:nvPr/>
          </p:nvPicPr>
          <p:blipFill rotWithShape="1">
            <a:blip r:embed="rId3">
              <a:alphaModFix amt="30000"/>
            </a:blip>
            <a:srcRect l="40069" t="30869" r="39277" b="56957"/>
            <a:stretch/>
          </p:blipFill>
          <p:spPr>
            <a:xfrm rot="10800000">
              <a:off x="10295612" y="2486730"/>
              <a:ext cx="950182" cy="706330"/>
            </a:xfrm>
            <a:prstGeom prst="rect">
              <a:avLst/>
            </a:prstGeom>
          </p:spPr>
        </p:pic>
      </p:grpSp>
      <p:grpSp>
        <p:nvGrpSpPr>
          <p:cNvPr id="27" name="Group 26">
            <a:extLst>
              <a:ext uri="{FF2B5EF4-FFF2-40B4-BE49-F238E27FC236}">
                <a16:creationId xmlns:a16="http://schemas.microsoft.com/office/drawing/2014/main" id="{85E7D6F8-1F39-4F22-A60C-6BCC490312B9}"/>
              </a:ext>
            </a:extLst>
          </p:cNvPr>
          <p:cNvGrpSpPr/>
          <p:nvPr/>
        </p:nvGrpSpPr>
        <p:grpSpPr>
          <a:xfrm>
            <a:off x="671049" y="3818094"/>
            <a:ext cx="11024169" cy="2030300"/>
            <a:chOff x="577565" y="3740329"/>
            <a:chExt cx="11024169" cy="2030300"/>
          </a:xfrm>
        </p:grpSpPr>
        <p:grpSp>
          <p:nvGrpSpPr>
            <p:cNvPr id="25" name="Group 24">
              <a:extLst>
                <a:ext uri="{FF2B5EF4-FFF2-40B4-BE49-F238E27FC236}">
                  <a16:creationId xmlns:a16="http://schemas.microsoft.com/office/drawing/2014/main" id="{1DC5B44C-9494-409D-8F61-ECBE18CC5DD3}"/>
                </a:ext>
              </a:extLst>
            </p:cNvPr>
            <p:cNvGrpSpPr/>
            <p:nvPr/>
          </p:nvGrpSpPr>
          <p:grpSpPr>
            <a:xfrm>
              <a:off x="6585234" y="3740329"/>
              <a:ext cx="5016500" cy="2030300"/>
              <a:chOff x="6585234" y="3740329"/>
              <a:chExt cx="5016500" cy="2030300"/>
            </a:xfrm>
          </p:grpSpPr>
          <p:sp>
            <p:nvSpPr>
              <p:cNvPr id="16" name="TextBox 15">
                <a:extLst>
                  <a:ext uri="{FF2B5EF4-FFF2-40B4-BE49-F238E27FC236}">
                    <a16:creationId xmlns:a16="http://schemas.microsoft.com/office/drawing/2014/main" id="{CAFB87C3-660A-4DBA-96BA-A557A9413687}"/>
                  </a:ext>
                </a:extLst>
              </p:cNvPr>
              <p:cNvSpPr txBox="1"/>
              <p:nvPr/>
            </p:nvSpPr>
            <p:spPr>
              <a:xfrm>
                <a:off x="6585234" y="4386660"/>
                <a:ext cx="5016500" cy="1383969"/>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Tenorite"/>
                    <a:ea typeface="+mn-ea"/>
                    <a:cs typeface="+mn-cs"/>
                  </a:rPr>
                  <a:t>Divergent format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Tenorite"/>
                    <a:ea typeface="+mn-ea"/>
                    <a:cs typeface="+mn-cs"/>
                  </a:rPr>
                  <a:t>Subjects do not consistently track across levels</a:t>
                </a:r>
              </a:p>
            </p:txBody>
          </p:sp>
          <p:sp>
            <p:nvSpPr>
              <p:cNvPr id="18" name="TextBox 17">
                <a:extLst>
                  <a:ext uri="{FF2B5EF4-FFF2-40B4-BE49-F238E27FC236}">
                    <a16:creationId xmlns:a16="http://schemas.microsoft.com/office/drawing/2014/main" id="{9B137142-3CA9-483A-8049-125B867928F2}"/>
                  </a:ext>
                </a:extLst>
              </p:cNvPr>
              <p:cNvSpPr txBox="1"/>
              <p:nvPr/>
            </p:nvSpPr>
            <p:spPr>
              <a:xfrm>
                <a:off x="7658540" y="3740329"/>
                <a:ext cx="2869888" cy="646331"/>
              </a:xfrm>
              <a:prstGeom prst="rect">
                <a:avLst/>
              </a:prstGeom>
              <a:noFill/>
            </p:spPr>
            <p:txBody>
              <a:bodyPr wrap="none" rtlCol="0">
                <a:spAutoFit/>
              </a:bodyPr>
              <a:lstStyle/>
              <a:p>
                <a:r>
                  <a:rPr lang="en-US" sz="3600"/>
                  <a:t>Growth Areas</a:t>
                </a:r>
              </a:p>
            </p:txBody>
          </p:sp>
        </p:grpSp>
        <p:grpSp>
          <p:nvGrpSpPr>
            <p:cNvPr id="26" name="Group 25">
              <a:extLst>
                <a:ext uri="{FF2B5EF4-FFF2-40B4-BE49-F238E27FC236}">
                  <a16:creationId xmlns:a16="http://schemas.microsoft.com/office/drawing/2014/main" id="{71B0F42D-9328-407A-9B90-3AB840638E63}"/>
                </a:ext>
              </a:extLst>
            </p:cNvPr>
            <p:cNvGrpSpPr/>
            <p:nvPr/>
          </p:nvGrpSpPr>
          <p:grpSpPr>
            <a:xfrm>
              <a:off x="577565" y="3740329"/>
              <a:ext cx="5016500" cy="2030300"/>
              <a:chOff x="577565" y="3740329"/>
              <a:chExt cx="5016500" cy="2030300"/>
            </a:xfrm>
          </p:grpSpPr>
          <p:sp>
            <p:nvSpPr>
              <p:cNvPr id="17" name="TextBox 16">
                <a:extLst>
                  <a:ext uri="{FF2B5EF4-FFF2-40B4-BE49-F238E27FC236}">
                    <a16:creationId xmlns:a16="http://schemas.microsoft.com/office/drawing/2014/main" id="{5CBD8A7A-7BE7-44AE-B25B-6787C5672DE1}"/>
                  </a:ext>
                </a:extLst>
              </p:cNvPr>
              <p:cNvSpPr txBox="1"/>
              <p:nvPr/>
            </p:nvSpPr>
            <p:spPr>
              <a:xfrm>
                <a:off x="2048448" y="3740329"/>
                <a:ext cx="2074735" cy="646331"/>
              </a:xfrm>
              <a:prstGeom prst="rect">
                <a:avLst/>
              </a:prstGeom>
              <a:noFill/>
            </p:spPr>
            <p:txBody>
              <a:bodyPr wrap="none" rtlCol="0">
                <a:spAutoFit/>
              </a:bodyPr>
              <a:lstStyle/>
              <a:p>
                <a:r>
                  <a:rPr lang="en-US" sz="3600"/>
                  <a:t>Strengths</a:t>
                </a:r>
              </a:p>
            </p:txBody>
          </p:sp>
          <p:sp>
            <p:nvSpPr>
              <p:cNvPr id="23" name="TextBox 22">
                <a:extLst>
                  <a:ext uri="{FF2B5EF4-FFF2-40B4-BE49-F238E27FC236}">
                    <a16:creationId xmlns:a16="http://schemas.microsoft.com/office/drawing/2014/main" id="{ADBD52F3-3B19-4E90-B438-A23302F6DC93}"/>
                  </a:ext>
                </a:extLst>
              </p:cNvPr>
              <p:cNvSpPr txBox="1"/>
              <p:nvPr/>
            </p:nvSpPr>
            <p:spPr>
              <a:xfrm>
                <a:off x="577565" y="4386660"/>
                <a:ext cx="5016500" cy="1383969"/>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Tenorite"/>
                    <a:ea typeface="+mn-ea"/>
                    <a:cs typeface="+mn-cs"/>
                  </a:rPr>
                  <a:t>Captured a lot of areas key to a mature Red Team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Tenorite"/>
                    <a:ea typeface="+mn-ea"/>
                    <a:cs typeface="+mn-cs"/>
                  </a:rPr>
                  <a:t>Easily digested framework</a:t>
                </a:r>
              </a:p>
            </p:txBody>
          </p:sp>
        </p:grpSp>
      </p:grpSp>
      <p:sp>
        <p:nvSpPr>
          <p:cNvPr id="28" name="Slide Number Placeholder 2">
            <a:extLst>
              <a:ext uri="{FF2B5EF4-FFF2-40B4-BE49-F238E27FC236}">
                <a16:creationId xmlns:a16="http://schemas.microsoft.com/office/drawing/2014/main" id="{1BEE3174-B3C9-4D06-8C82-E44395E0E6E5}"/>
              </a:ext>
            </a:extLst>
          </p:cNvPr>
          <p:cNvSpPr txBox="1">
            <a:spLocks/>
          </p:cNvSpPr>
          <p:nvPr/>
        </p:nvSpPr>
        <p:spPr>
          <a:xfrm>
            <a:off x="94488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7</a:t>
            </a:fld>
            <a:endParaRPr lang="en-US"/>
          </a:p>
        </p:txBody>
      </p:sp>
    </p:spTree>
    <p:extLst>
      <p:ext uri="{BB962C8B-B14F-4D97-AF65-F5344CB8AC3E}">
        <p14:creationId xmlns:p14="http://schemas.microsoft.com/office/powerpoint/2010/main" val="2111342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A54309-82FF-442F-8301-379F6E9C5954}"/>
              </a:ext>
            </a:extLst>
          </p:cNvPr>
          <p:cNvSpPr>
            <a:spLocks noGrp="1"/>
          </p:cNvSpPr>
          <p:nvPr>
            <p:ph type="ctrTitle"/>
          </p:nvPr>
        </p:nvSpPr>
        <p:spPr/>
        <p:txBody>
          <a:bodyPr/>
          <a:lstStyle/>
          <a:p>
            <a:r>
              <a:rPr lang="en-US"/>
              <a:t>The Solution</a:t>
            </a:r>
          </a:p>
        </p:txBody>
      </p:sp>
      <p:sp>
        <p:nvSpPr>
          <p:cNvPr id="6" name="Subtitle 5">
            <a:extLst>
              <a:ext uri="{FF2B5EF4-FFF2-40B4-BE49-F238E27FC236}">
                <a16:creationId xmlns:a16="http://schemas.microsoft.com/office/drawing/2014/main" id="{B7B61BA6-7A70-4E21-95CB-AAD11D9178B0}"/>
              </a:ext>
            </a:extLst>
          </p:cNvPr>
          <p:cNvSpPr>
            <a:spLocks noGrp="1"/>
          </p:cNvSpPr>
          <p:nvPr>
            <p:ph type="subTitle" idx="1"/>
          </p:nvPr>
        </p:nvSpPr>
        <p:spPr/>
        <p:txBody>
          <a:bodyPr/>
          <a:lstStyle/>
          <a:p>
            <a:r>
              <a:rPr lang="en-US"/>
              <a:t>A standardized Capability Maturity Model</a:t>
            </a:r>
          </a:p>
        </p:txBody>
      </p:sp>
      <p:sp>
        <p:nvSpPr>
          <p:cNvPr id="3" name="Slide Number Placeholder 2">
            <a:extLst>
              <a:ext uri="{FF2B5EF4-FFF2-40B4-BE49-F238E27FC236}">
                <a16:creationId xmlns:a16="http://schemas.microsoft.com/office/drawing/2014/main" id="{F377ACCF-F7CE-49A3-BABC-61E7F3F18014}"/>
              </a:ext>
            </a:extLst>
          </p:cNvPr>
          <p:cNvSpPr>
            <a:spLocks noGrp="1"/>
          </p:cNvSpPr>
          <p:nvPr>
            <p:ph type="sldNum" sz="quarter" idx="4294967295"/>
          </p:nvPr>
        </p:nvSpPr>
        <p:spPr>
          <a:xfrm>
            <a:off x="9448800" y="6356350"/>
            <a:ext cx="2743200" cy="365125"/>
          </a:xfrm>
        </p:spPr>
        <p:txBody>
          <a:bodyPr/>
          <a:lstStyle/>
          <a:p>
            <a:fld id="{A49DFD55-3C28-40EF-9E31-A92D2E4017FF}" type="slidenum">
              <a:rPr lang="en-US" smtClean="0"/>
              <a:t>8</a:t>
            </a:fld>
            <a:endParaRPr lang="en-US"/>
          </a:p>
        </p:txBody>
      </p:sp>
    </p:spTree>
    <p:extLst>
      <p:ext uri="{BB962C8B-B14F-4D97-AF65-F5344CB8AC3E}">
        <p14:creationId xmlns:p14="http://schemas.microsoft.com/office/powerpoint/2010/main" val="3790527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8B5063B-4D64-47F2-AF97-2AC67E12908B}"/>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Blur radius="4"/>
                    </a14:imgEffect>
                  </a14:imgLayer>
                </a14:imgProps>
              </a:ext>
            </a:extLst>
          </a:blip>
          <a:srcRect b="319"/>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44D35E44-7BF4-4D5F-A689-841CE352D50D}"/>
              </a:ext>
            </a:extLst>
          </p:cNvPr>
          <p:cNvSpPr/>
          <p:nvPr/>
        </p:nvSpPr>
        <p:spPr>
          <a:xfrm>
            <a:off x="0" y="0"/>
            <a:ext cx="12192000" cy="6858000"/>
          </a:xfrm>
          <a:prstGeom prst="rect">
            <a:avLst/>
          </a:prstGeom>
          <a:gradFill flip="none" rotWithShape="1">
            <a:gsLst>
              <a:gs pos="50450">
                <a:schemeClr val="bg1">
                  <a:lumMod val="75000"/>
                  <a:alpha val="48000"/>
                </a:schemeClr>
              </a:gs>
              <a:gs pos="83000">
                <a:schemeClr val="tx1">
                  <a:lumMod val="50000"/>
                  <a:lumOff val="50000"/>
                  <a:alpha val="49000"/>
                </a:schemeClr>
              </a:gs>
              <a:gs pos="21000">
                <a:schemeClr val="tx1">
                  <a:lumMod val="50000"/>
                  <a:lumOff val="50000"/>
                  <a:alpha val="50000"/>
                </a:schemeClr>
              </a:gs>
              <a:gs pos="0">
                <a:schemeClr val="tx1">
                  <a:lumMod val="85000"/>
                  <a:lumOff val="15000"/>
                  <a:alpha val="67000"/>
                </a:schemeClr>
              </a:gs>
              <a:gs pos="100000">
                <a:schemeClr val="tx1">
                  <a:lumMod val="85000"/>
                  <a:lumOff val="15000"/>
                  <a:alpha val="8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2EC211-B1DD-4864-870F-E4194417202E}"/>
              </a:ext>
            </a:extLst>
          </p:cNvPr>
          <p:cNvSpPr>
            <a:spLocks noGrp="1"/>
          </p:cNvSpPr>
          <p:nvPr>
            <p:ph type="title"/>
          </p:nvPr>
        </p:nvSpPr>
        <p:spPr>
          <a:xfrm>
            <a:off x="0" y="228600"/>
            <a:ext cx="7035800" cy="491068"/>
          </a:xfrm>
          <a:gradFill>
            <a:gsLst>
              <a:gs pos="0">
                <a:schemeClr val="bg1"/>
              </a:gs>
              <a:gs pos="64000">
                <a:schemeClr val="bg1">
                  <a:alpha val="67000"/>
                </a:schemeClr>
              </a:gs>
              <a:gs pos="100000">
                <a:schemeClr val="bg1">
                  <a:alpha val="0"/>
                </a:schemeClr>
              </a:gs>
              <a:gs pos="93000">
                <a:schemeClr val="bg1">
                  <a:alpha val="18000"/>
                </a:schemeClr>
              </a:gs>
            </a:gsLst>
            <a:lin ang="0" scaled="1"/>
          </a:gradFill>
        </p:spPr>
        <p:txBody>
          <a:bodyPr>
            <a:normAutofit fontScale="90000"/>
          </a:bodyPr>
          <a:lstStyle/>
          <a:p>
            <a:r>
              <a:rPr lang="en-US"/>
              <a:t>	The Revised Model</a:t>
            </a:r>
          </a:p>
        </p:txBody>
      </p:sp>
      <p:sp>
        <p:nvSpPr>
          <p:cNvPr id="3" name="Slide Number Placeholder 2">
            <a:extLst>
              <a:ext uri="{FF2B5EF4-FFF2-40B4-BE49-F238E27FC236}">
                <a16:creationId xmlns:a16="http://schemas.microsoft.com/office/drawing/2014/main" id="{D17FDC7E-5D88-4C11-B5CC-9D6DECD4F17E}"/>
              </a:ext>
            </a:extLst>
          </p:cNvPr>
          <p:cNvSpPr>
            <a:spLocks noGrp="1"/>
          </p:cNvSpPr>
          <p:nvPr>
            <p:ph type="sldNum" sz="quarter" idx="4"/>
          </p:nvPr>
        </p:nvSpPr>
        <p:spPr/>
        <p:txBody>
          <a:bodyPr/>
          <a:lstStyle/>
          <a:p>
            <a:fld id="{A49DFD55-3C28-40EF-9E31-A92D2E4017FF}" type="slidenum">
              <a:rPr lang="en-US" smtClean="0"/>
              <a:t>9</a:t>
            </a:fld>
            <a:endParaRPr lang="en-US"/>
          </a:p>
        </p:txBody>
      </p:sp>
      <p:graphicFrame>
        <p:nvGraphicFramePr>
          <p:cNvPr id="6" name="Diagram 5">
            <a:extLst>
              <a:ext uri="{FF2B5EF4-FFF2-40B4-BE49-F238E27FC236}">
                <a16:creationId xmlns:a16="http://schemas.microsoft.com/office/drawing/2014/main" id="{7D5C6001-CD41-41BF-95DB-18F62921E870}"/>
              </a:ext>
            </a:extLst>
          </p:cNvPr>
          <p:cNvGraphicFramePr/>
          <p:nvPr>
            <p:extLst>
              <p:ext uri="{D42A27DB-BD31-4B8C-83A1-F6EECF244321}">
                <p14:modId xmlns:p14="http://schemas.microsoft.com/office/powerpoint/2010/main" val="570075512"/>
              </p:ext>
            </p:extLst>
          </p:nvPr>
        </p:nvGraphicFramePr>
        <p:xfrm>
          <a:off x="152401" y="1083728"/>
          <a:ext cx="27432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7" name="Diagram 6">
            <a:extLst>
              <a:ext uri="{FF2B5EF4-FFF2-40B4-BE49-F238E27FC236}">
                <a16:creationId xmlns:a16="http://schemas.microsoft.com/office/drawing/2014/main" id="{426C4AA7-07A8-42BD-8FEF-4114717238DE}"/>
              </a:ext>
            </a:extLst>
          </p:cNvPr>
          <p:cNvGraphicFramePr/>
          <p:nvPr>
            <p:extLst>
              <p:ext uri="{D42A27DB-BD31-4B8C-83A1-F6EECF244321}">
                <p14:modId xmlns:p14="http://schemas.microsoft.com/office/powerpoint/2010/main" val="2998269220"/>
              </p:ext>
            </p:extLst>
          </p:nvPr>
        </p:nvGraphicFramePr>
        <p:xfrm>
          <a:off x="3200403" y="1081614"/>
          <a:ext cx="2743200" cy="541866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7">
            <a:extLst>
              <a:ext uri="{FF2B5EF4-FFF2-40B4-BE49-F238E27FC236}">
                <a16:creationId xmlns:a16="http://schemas.microsoft.com/office/drawing/2014/main" id="{17BEBCBC-F09F-44D6-9902-AF53DA4EDA28}"/>
              </a:ext>
            </a:extLst>
          </p:cNvPr>
          <p:cNvGraphicFramePr/>
          <p:nvPr>
            <p:extLst>
              <p:ext uri="{D42A27DB-BD31-4B8C-83A1-F6EECF244321}">
                <p14:modId xmlns:p14="http://schemas.microsoft.com/office/powerpoint/2010/main" val="1460003066"/>
              </p:ext>
            </p:extLst>
          </p:nvPr>
        </p:nvGraphicFramePr>
        <p:xfrm>
          <a:off x="6248401" y="1120245"/>
          <a:ext cx="2743200" cy="5418667"/>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9" name="Diagram 8">
            <a:extLst>
              <a:ext uri="{FF2B5EF4-FFF2-40B4-BE49-F238E27FC236}">
                <a16:creationId xmlns:a16="http://schemas.microsoft.com/office/drawing/2014/main" id="{1A4A6DB9-A3FA-480B-8F15-BB5ACCF02AE4}"/>
              </a:ext>
            </a:extLst>
          </p:cNvPr>
          <p:cNvGraphicFramePr/>
          <p:nvPr>
            <p:extLst>
              <p:ext uri="{D42A27DB-BD31-4B8C-83A1-F6EECF244321}">
                <p14:modId xmlns:p14="http://schemas.microsoft.com/office/powerpoint/2010/main" val="2808295303"/>
              </p:ext>
            </p:extLst>
          </p:nvPr>
        </p:nvGraphicFramePr>
        <p:xfrm>
          <a:off x="9296399" y="1120245"/>
          <a:ext cx="2743200" cy="5418667"/>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
        <p:nvSpPr>
          <p:cNvPr id="13" name="TextBox 12">
            <a:extLst>
              <a:ext uri="{FF2B5EF4-FFF2-40B4-BE49-F238E27FC236}">
                <a16:creationId xmlns:a16="http://schemas.microsoft.com/office/drawing/2014/main" id="{C5A3FBC3-CBE0-43F3-9C55-329CCFD310F9}"/>
              </a:ext>
            </a:extLst>
          </p:cNvPr>
          <p:cNvSpPr txBox="1"/>
          <p:nvPr/>
        </p:nvSpPr>
        <p:spPr>
          <a:xfrm>
            <a:off x="4394200" y="5697517"/>
            <a:ext cx="7797800" cy="954107"/>
          </a:xfrm>
          <a:prstGeom prst="rect">
            <a:avLst/>
          </a:prstGeom>
          <a:gradFill>
            <a:gsLst>
              <a:gs pos="72000">
                <a:schemeClr val="tx1">
                  <a:lumMod val="95000"/>
                  <a:lumOff val="5000"/>
                  <a:alpha val="67000"/>
                </a:schemeClr>
              </a:gs>
              <a:gs pos="0">
                <a:schemeClr val="bg1">
                  <a:alpha val="0"/>
                </a:schemeClr>
              </a:gs>
              <a:gs pos="28000">
                <a:schemeClr val="tx1">
                  <a:lumMod val="95000"/>
                  <a:lumOff val="5000"/>
                  <a:alpha val="15000"/>
                </a:schemeClr>
              </a:gs>
            </a:gsLst>
            <a:lin ang="0" scaled="1"/>
          </a:gradFill>
        </p:spPr>
        <p:txBody>
          <a:bodyPr wrap="square" rtlCol="0">
            <a:spAutoFit/>
          </a:bodyPr>
          <a:lstStyle/>
          <a:p>
            <a:pPr algn="r"/>
            <a:r>
              <a:rPr lang="en-US" sz="2800" b="1">
                <a:solidFill>
                  <a:schemeClr val="bg1"/>
                </a:solidFill>
              </a:rPr>
              <a:t>4 Categories</a:t>
            </a:r>
          </a:p>
          <a:p>
            <a:pPr algn="r"/>
            <a:r>
              <a:rPr lang="en-US" sz="2800" b="1">
                <a:solidFill>
                  <a:schemeClr val="bg1"/>
                </a:solidFill>
              </a:rPr>
              <a:t>27 Subjects</a:t>
            </a:r>
          </a:p>
        </p:txBody>
      </p:sp>
    </p:spTree>
    <p:extLst>
      <p:ext uri="{BB962C8B-B14F-4D97-AF65-F5344CB8AC3E}">
        <p14:creationId xmlns:p14="http://schemas.microsoft.com/office/powerpoint/2010/main" val="112752833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2AC456FB8E5746BFB1514B75DEDB26" ma:contentTypeVersion="17" ma:contentTypeDescription="Create a new document." ma:contentTypeScope="" ma:versionID="cab1b5aaea6c49ee10c7ddc906308699">
  <xsd:schema xmlns:xsd="http://www.w3.org/2001/XMLSchema" xmlns:xs="http://www.w3.org/2001/XMLSchema" xmlns:p="http://schemas.microsoft.com/office/2006/metadata/properties" xmlns:ns1="http://schemas.microsoft.com/sharepoint/v3" xmlns:ns2="cdd62f4f-0f76-406d-bafb-c0159c105e45" xmlns:ns3="01098293-a8f5-4a21-8849-ffdc1d6b180f" targetNamespace="http://schemas.microsoft.com/office/2006/metadata/properties" ma:root="true" ma:fieldsID="fd1255e5add0cffa97dc3ba80fadfc93" ns1:_="" ns2:_="" ns3:_="">
    <xsd:import namespace="http://schemas.microsoft.com/sharepoint/v3"/>
    <xsd:import namespace="cdd62f4f-0f76-406d-bafb-c0159c105e45"/>
    <xsd:import namespace="01098293-a8f5-4a21-8849-ffdc1d6b18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3:SharedWithUsers" minOccurs="0"/>
                <xsd:element ref="ns3:SharedWithDetails" minOccurs="0"/>
                <xsd:element ref="ns2:lcf76f155ced4ddcb4097134ff3c332f" minOccurs="0"/>
                <xsd:element ref="ns3:TaxCatchAll"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d62f4f-0f76-406d-bafb-c0159c105e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1c8387f8-82b2-4441-b1a6-93bd58f47999" ma:termSetId="09814cd3-568e-fe90-9814-8d621ff8fb84" ma:anchorId="fba54fb3-c3e1-fe81-a776-ca4b69148c4d" ma:open="true" ma:isKeyword="false">
      <xsd:complexType>
        <xsd:sequence>
          <xsd:element ref="pc:Terms" minOccurs="0" maxOccurs="1"/>
        </xsd:sequence>
      </xsd:complexType>
    </xsd:element>
    <xsd:element name="MediaServiceDateTaken" ma:index="23" nillable="true" ma:displayName="MediaServiceDateTaken" ma:hidden="true" ma:indexed="true" ma:internalName="MediaServiceDateTaken" ma:readOnly="true">
      <xsd:simpleType>
        <xsd:restriction base="dms:Text"/>
      </xsd:simple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1098293-a8f5-4a21-8849-ffdc1d6b180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6ed1c1b2-bd36-4cef-831c-59f71c787c24}" ma:internalName="TaxCatchAll" ma:showField="CatchAllData" ma:web="01098293-a8f5-4a21-8849-ffdc1d6b180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01098293-a8f5-4a21-8849-ffdc1d6b180f" xsi:nil="true"/>
    <MediaServiceKeyPoints xmlns="cdd62f4f-0f76-406d-bafb-c0159c105e45" xsi:nil="true"/>
    <lcf76f155ced4ddcb4097134ff3c332f xmlns="cdd62f4f-0f76-406d-bafb-c0159c105e45">
      <Terms xmlns="http://schemas.microsoft.com/office/infopath/2007/PartnerControls"/>
    </lcf76f155ced4ddcb4097134ff3c332f>
    <SharedWithUsers xmlns="01098293-a8f5-4a21-8849-ffdc1d6b180f">
      <UserInfo>
        <DisplayName>Willa Riggins</DisplayName>
        <AccountId>62</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69169A-5ACA-44E4-A1E5-84DAC5B565FD}">
  <ds:schemaRefs>
    <ds:schemaRef ds:uri="01098293-a8f5-4a21-8849-ffdc1d6b180f"/>
    <ds:schemaRef ds:uri="cdd62f4f-0f76-406d-bafb-c0159c105e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9C43685-694E-4579-B109-3C418D49DA65}">
  <ds:schemaRefs>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cdd62f4f-0f76-406d-bafb-c0159c105e45"/>
    <ds:schemaRef ds:uri="http://purl.org/dc/elements/1.1/"/>
    <ds:schemaRef ds:uri="http://purl.org/dc/terms/"/>
    <ds:schemaRef ds:uri="01098293-a8f5-4a21-8849-ffdc1d6b180f"/>
    <ds:schemaRef ds:uri="http://schemas.openxmlformats.org/package/2006/metadata/core-properties"/>
    <ds:schemaRef ds:uri="http://schemas.microsoft.com/sharepoint/v3"/>
    <ds:schemaRef ds:uri="http://purl.org/dc/dcmitype/"/>
  </ds:schemaRefs>
</ds:datastoreItem>
</file>

<file path=customXml/itemProps3.xml><?xml version="1.0" encoding="utf-8"?>
<ds:datastoreItem xmlns:ds="http://schemas.openxmlformats.org/officeDocument/2006/customXml" ds:itemID="{0FD6FE22-81A0-4500-AFD0-342D21BB9A2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{B3C97347-98D2-42F2-80AB-DE80167A855D}tf67328976_win32</Template>
  <TotalTime>0</TotalTime>
  <Words>3439</Words>
  <PresentationFormat>Widescreen</PresentationFormat>
  <Paragraphs>457</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Tenorite</vt:lpstr>
      <vt:lpstr>Office Theme</vt:lpstr>
      <vt:lpstr>Mastering the (extra)Ordinary</vt:lpstr>
      <vt:lpstr>Speakers and Primary Contributors</vt:lpstr>
      <vt:lpstr>AGENDA</vt:lpstr>
      <vt:lpstr>… Know Thyself</vt:lpstr>
      <vt:lpstr>A Quick CMM Review</vt:lpstr>
      <vt:lpstr>Origin Story</vt:lpstr>
      <vt:lpstr>Strengths and Growth Areas</vt:lpstr>
      <vt:lpstr>The Solution</vt:lpstr>
      <vt:lpstr> The Revised Model</vt:lpstr>
      <vt:lpstr>Addressing Existing Challenges</vt:lpstr>
      <vt:lpstr>The New challenges We Faced</vt:lpstr>
      <vt:lpstr>Key CMM Elements</vt:lpstr>
      <vt:lpstr>Key Assumptions and guidelines</vt:lpstr>
      <vt:lpstr>Processes</vt:lpstr>
      <vt:lpstr>Technology</vt:lpstr>
      <vt:lpstr>People</vt:lpstr>
      <vt:lpstr>Program</vt:lpstr>
      <vt:lpstr>Story Time: Tales from Implementation</vt:lpstr>
      <vt:lpstr>PowerPoint Presentation</vt:lpstr>
      <vt:lpstr>Summary and Thanks</vt:lpstr>
      <vt:lpstr>Summary</vt:lpstr>
      <vt:lpstr>New Contributors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2022-12-27T19:56:58Z</dcterms:created>
  <dcterms:modified xsi:type="dcterms:W3CDTF">2023-03-17T13:43:32Z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0x010100132AC456FB8E5746BFB1514B75DEDB26</vt:lpwstr>
  </property>
  <property fmtid="{D5CDD505-2E9C-101B-9397-08002B2CF9AE}" pid="3" name="MSIP_Label_e2b6c078-73cb-4371-8a5b-e9fc18accbf8_Enabled">
    <vt:lpwstr>true</vt:lpwstr>
  </property>
  <property fmtid="{D5CDD505-2E9C-101B-9397-08002B2CF9AE}" pid="4" name="MSIP_Label_e2b6c078-73cb-4371-8a5b-e9fc18accbf8_SetDate">
    <vt:lpwstr>2022-12-27T19:56:59Z</vt:lpwstr>
  </property>
  <property fmtid="{D5CDD505-2E9C-101B-9397-08002B2CF9AE}" pid="5" name="MSIP_Label_e2b6c078-73cb-4371-8a5b-e9fc18accbf8_Method">
    <vt:lpwstr>Standard</vt:lpwstr>
  </property>
  <property fmtid="{D5CDD505-2E9C-101B-9397-08002B2CF9AE}" pid="6" name="MSIP_Label_e2b6c078-73cb-4371-8a5b-e9fc18accbf8_Name">
    <vt:lpwstr>INTERNAL</vt:lpwstr>
  </property>
  <property fmtid="{D5CDD505-2E9C-101B-9397-08002B2CF9AE}" pid="7" name="MSIP_Label_e2b6c078-73cb-4371-8a5b-e9fc18accbf8_SiteId">
    <vt:lpwstr>56c62bbe-8598-4b85-9e51-1ca753fa50f2</vt:lpwstr>
  </property>
  <property fmtid="{D5CDD505-2E9C-101B-9397-08002B2CF9AE}" pid="8" name="MSIP_Label_e2b6c078-73cb-4371-8a5b-e9fc18accbf8_ActionId">
    <vt:lpwstr>1697d73b-c8e2-4445-b863-3fd77a97b2c5</vt:lpwstr>
  </property>
  <property fmtid="{D5CDD505-2E9C-101B-9397-08002B2CF9AE}" pid="9" name="MSIP_Label_e2b6c078-73cb-4371-8a5b-e9fc18accbf8_ContentBits">
    <vt:lpwstr>0</vt:lpwstr>
  </property>
  <property fmtid="{D5CDD505-2E9C-101B-9397-08002B2CF9AE}" pid="10" name="MediaServiceImageTags">
    <vt:lpwstr/>
  </property>
</Properties>
</file>