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38700" cy="427672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1689A-B610-4E0E-B5E1-A404379F89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F35BE9-0E48-4FA1-B717-38E396B840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B8D51-D737-4D02-A264-8A1AECF8AF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1288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1412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164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1288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1412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E33DD-E401-416A-9A5A-8BE4A59FD4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E0C32-AEC1-4232-B2A4-B525DC1852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A3A08-855C-4B27-A16D-4B045945C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19EB8-FBEC-474B-AF6F-7D848DDF84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C7674-B35E-4EF6-9812-B60AD407CF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0" y="6999120"/>
            <a:ext cx="22678200" cy="69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1E7519-6D35-4E66-86B8-828D8FFEFE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E76A8-2CC5-447D-92C5-842D8DA9EE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52A3F-2EA7-4A40-A7EE-13D73074A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E6D0F-2D78-4344-841C-E2B5915FA1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200" cy="14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0334520" y="38943000"/>
            <a:ext cx="9568800" cy="297252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21674160" y="38943000"/>
            <a:ext cx="7052400" cy="297252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4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E5F33A-63C9-44D1-A1A0-271F3D9B16B8}" type="slidenum">
              <a:rPr b="0" lang="en-US" sz="6400" spc="-1" strike="noStrike">
                <a:solidFill>
                  <a:schemeClr val="dk1"/>
                </a:solidFill>
                <a:latin typeface="Arial"/>
                <a:ea typeface="Arial"/>
              </a:rPr>
              <a:t>&lt;編號&gt;</a:t>
            </a:fld>
            <a:endParaRPr b="0" lang="en-US" sz="6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511280" y="38943000"/>
            <a:ext cx="7052400" cy="297252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-12600" y="0"/>
            <a:ext cx="30250800" cy="4364640"/>
          </a:xfrm>
          <a:prstGeom prst="rect">
            <a:avLst/>
          </a:prstGeom>
          <a:solidFill>
            <a:srgbClr val="4bacc6"/>
          </a:solidFill>
          <a:ln w="0">
            <a:noFill/>
          </a:ln>
        </p:spPr>
        <p:txBody>
          <a:bodyPr lIns="416880" rIns="416880" tIns="208440" bIns="208440" anchor="ctr">
            <a:noAutofit/>
          </a:bodyPr>
          <a:p>
            <a:pPr indent="0" algn="ctr">
              <a:lnSpc>
                <a:spcPts val="86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chemeClr val="lt1"/>
                </a:solidFill>
                <a:latin typeface="Arial"/>
                <a:ea typeface="Arial"/>
              </a:rPr>
              <a:t>Gifted Education Fund</a:t>
            </a:r>
            <a:br>
              <a:rPr sz="5500"/>
            </a:br>
            <a:r>
              <a:rPr b="1" lang="en-US" sz="6200" spc="-1" strike="noStrike">
                <a:solidFill>
                  <a:schemeClr val="lt1"/>
                </a:solidFill>
                <a:latin typeface="Arial"/>
                <a:ea typeface="Arial"/>
              </a:rPr>
              <a:t>Coding, Cryptography and FinTech (CCF) Skills Education for Gifted Students</a:t>
            </a:r>
            <a:br>
              <a:rPr sz="6200"/>
            </a:br>
            <a:r>
              <a:rPr b="1" lang="en-US" sz="7800" spc="-1" strike="noStrike">
                <a:solidFill>
                  <a:schemeClr val="lt1"/>
                </a:solidFill>
                <a:latin typeface="Arial"/>
                <a:ea typeface="Arial"/>
              </a:rPr>
              <a:t>Blockchain-based website trustworthy database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62880" y="7129080"/>
            <a:ext cx="28103760" cy="777564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p>
            <a:pPr indent="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Objective/Background/Motivation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Many people cannot distinguish between a legitimate website and a scam one.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e.g. Fake Whatsapp website with similar hostnames to the original one may steal your account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592200" y="21078720"/>
            <a:ext cx="28451880" cy="117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US" sz="7600" spc="-1" strike="noStrike">
              <a:solidFill>
                <a:srgbClr val="3333ff"/>
              </a:solidFill>
              <a:latin typeface="Arial"/>
              <a:ea typeface="Arial"/>
            </a:endParaRPr>
          </a:p>
        </p:txBody>
      </p:sp>
      <p:sp>
        <p:nvSpPr>
          <p:cNvPr id="44" name="Google Shape;87;p1"/>
          <p:cNvSpPr/>
          <p:nvPr/>
        </p:nvSpPr>
        <p:spPr>
          <a:xfrm>
            <a:off x="0" y="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5" name="Google Shape;88;p1"/>
          <p:cNvSpPr/>
          <p:nvPr/>
        </p:nvSpPr>
        <p:spPr>
          <a:xfrm>
            <a:off x="0" y="1855944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-12600" y="4580280"/>
            <a:ext cx="30237840" cy="215928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417600" rIns="416880" tIns="208440" bIns="208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ff2f92"/>
                </a:solidFill>
                <a:latin typeface="Arial"/>
                <a:ea typeface="Arial"/>
              </a:rPr>
              <a:t>Student: 23 Marco Pui, 42 Cato Yiu, 43 Lewis Chen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592200" y="19168920"/>
            <a:ext cx="302378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1262880" y="15100920"/>
            <a:ext cx="28103760" cy="77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Existing Solution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The padlock of TLS encryption – no longer reliable as free certificates (i.e. ACME) exists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Existing website trustworthy databases – may not be obtaining data directly from end users and lack a way to ensure reliability of data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92;p1"/>
          <p:cNvSpPr/>
          <p:nvPr/>
        </p:nvSpPr>
        <p:spPr>
          <a:xfrm>
            <a:off x="1262880" y="30200040"/>
            <a:ext cx="28103760" cy="81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Resources Needed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Server to host websites, serve related executables and the initial blockchain for early testing 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94;p1"/>
          <p:cNvSpPr/>
          <p:nvPr/>
        </p:nvSpPr>
        <p:spPr>
          <a:xfrm>
            <a:off x="1262880" y="23231520"/>
            <a:ext cx="28103760" cy="69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Your Solution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Blockchain storing such data; With proof-of-work mechanics to keep scammers away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End users contributes to the database by appending blocks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  <a:tabLst>
                <a:tab algn="l" pos="0"/>
              </a:tabLst>
            </a:pP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5;p1"/>
          <p:cNvSpPr/>
          <p:nvPr/>
        </p:nvSpPr>
        <p:spPr>
          <a:xfrm>
            <a:off x="1672920" y="39452400"/>
            <a:ext cx="9188640" cy="14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Your school logo(s) here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4" descr=""/>
          <p:cNvPicPr/>
          <p:nvPr/>
        </p:nvPicPr>
        <p:blipFill>
          <a:blip r:embed="rId1"/>
          <a:stretch/>
        </p:blipFill>
        <p:spPr>
          <a:xfrm>
            <a:off x="19376640" y="39031560"/>
            <a:ext cx="9188640" cy="23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Application>LibreOffice/7.6.2.1$Linux_X86_64 LibreOffice_project/60$Build-1</Application>
  <AppVersion>15.0000</AppVersion>
  <Words>240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  <dc:description/>
  <dc:language>zh-TW</dc:language>
  <cp:lastModifiedBy/>
  <cp:lastPrinted>2023-10-29T22:01:35Z</cp:lastPrinted>
  <dcterms:modified xsi:type="dcterms:W3CDTF">2023-10-30T18:19:10Z</dcterms:modified>
  <cp:revision>19</cp:revision>
  <dc:subject/>
  <dc:title>Gifted Education Fund AIoT Coding, Engineering and Entrepreneurial Skills Education for Gifted Students 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