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89A6-A6BD-4CAF-913D-AEC8EBC0F732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F59-4DE3-4E16-B676-31D73873B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37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89A6-A6BD-4CAF-913D-AEC8EBC0F732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F59-4DE3-4E16-B676-31D73873B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7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89A6-A6BD-4CAF-913D-AEC8EBC0F732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F59-4DE3-4E16-B676-31D73873B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7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89A6-A6BD-4CAF-913D-AEC8EBC0F732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F59-4DE3-4E16-B676-31D73873B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3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89A6-A6BD-4CAF-913D-AEC8EBC0F732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F59-4DE3-4E16-B676-31D73873B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22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89A6-A6BD-4CAF-913D-AEC8EBC0F732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F59-4DE3-4E16-B676-31D73873B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53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89A6-A6BD-4CAF-913D-AEC8EBC0F732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F59-4DE3-4E16-B676-31D73873B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3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89A6-A6BD-4CAF-913D-AEC8EBC0F732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F59-4DE3-4E16-B676-31D73873B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67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89A6-A6BD-4CAF-913D-AEC8EBC0F732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F59-4DE3-4E16-B676-31D73873B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3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89A6-A6BD-4CAF-913D-AEC8EBC0F732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F59-4DE3-4E16-B676-31D73873B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68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89A6-A6BD-4CAF-913D-AEC8EBC0F732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F59-4DE3-4E16-B676-31D73873B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D89A6-A6BD-4CAF-913D-AEC8EBC0F732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44F59-4DE3-4E16-B676-31D73873B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17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8162"/>
          </a:xfrm>
        </p:spPr>
        <p:txBody>
          <a:bodyPr/>
          <a:lstStyle/>
          <a:p>
            <a:r>
              <a:rPr lang="en-GB" b="1" dirty="0" smtClean="0"/>
              <a:t>Pipelines: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Repository Management: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Github</a:t>
            </a:r>
            <a:r>
              <a:rPr lang="en-GB" dirty="0" smtClean="0"/>
              <a:t> [Enterprise vs Public @ BARTS Health]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Joint pipelines between RNA|DNA processing that can be applied to all projects: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GTeX</a:t>
            </a:r>
            <a:r>
              <a:rPr lang="en-GB" dirty="0" smtClean="0"/>
              <a:t> normal tissue analysis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Tumour/Normal sample comparisons from TCGA SK|BR|PD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9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GB" dirty="0" err="1" smtClean="0"/>
              <a:t>Github</a:t>
            </a:r>
            <a:r>
              <a:rPr lang="en-GB" dirty="0" smtClean="0"/>
              <a:t> desktop for interacting/updating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AutoNum type="arabicPeriod"/>
            </a:pPr>
            <a:r>
              <a:rPr lang="en-GB" dirty="0" smtClean="0"/>
              <a:t>NGS Generic processing for splicing/other OMICS information</a:t>
            </a:r>
          </a:p>
          <a:p>
            <a:pPr marL="514350" indent="-514350">
              <a:buAutoNum type="arabicPeriod"/>
            </a:pPr>
            <a:r>
              <a:rPr lang="en-GB" dirty="0" smtClean="0"/>
              <a:t>Chanel specific branches for analytics/data imputations</a:t>
            </a:r>
          </a:p>
          <a:p>
            <a:pPr marL="514350" indent="-514350">
              <a:buAutoNum type="arabicPeriod"/>
            </a:pPr>
            <a:r>
              <a:rPr lang="en-GB" dirty="0" smtClean="0"/>
              <a:t>Cancer specific branches for </a:t>
            </a:r>
            <a:r>
              <a:rPr lang="en-GB" dirty="0" err="1" smtClean="0"/>
              <a:t>GTex</a:t>
            </a:r>
            <a:r>
              <a:rPr lang="en-GB" dirty="0" smtClean="0"/>
              <a:t>/TCGA processing and </a:t>
            </a:r>
            <a:r>
              <a:rPr lang="en-GB" dirty="0" err="1" smtClean="0"/>
              <a:t>ctDNA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>
            <a:off x="1729047" y="2410691"/>
            <a:ext cx="7764088" cy="2419004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OMICS</a:t>
            </a:r>
            <a:r>
              <a:rPr lang="en-GB" dirty="0" smtClean="0"/>
              <a:t> </a:t>
            </a:r>
            <a:r>
              <a:rPr lang="en-GB" b="1" dirty="0"/>
              <a:t>S</a:t>
            </a:r>
            <a:r>
              <a:rPr lang="en-GB" b="1" dirty="0" smtClean="0"/>
              <a:t>tructure</a:t>
            </a:r>
            <a:r>
              <a:rPr lang="en-GB" dirty="0" smtClean="0"/>
              <a:t>:</a:t>
            </a:r>
            <a:endParaRPr lang="en-GB" dirty="0"/>
          </a:p>
        </p:txBody>
      </p:sp>
      <p:grpSp>
        <p:nvGrpSpPr>
          <p:cNvPr id="29" name="Group 28"/>
          <p:cNvGrpSpPr/>
          <p:nvPr/>
        </p:nvGrpSpPr>
        <p:grpSpPr>
          <a:xfrm>
            <a:off x="2105199" y="2626823"/>
            <a:ext cx="6979919" cy="1945177"/>
            <a:chOff x="1157548" y="2601884"/>
            <a:chExt cx="6979919" cy="1945177"/>
          </a:xfrm>
        </p:grpSpPr>
        <p:sp>
          <p:nvSpPr>
            <p:cNvPr id="4" name="Rounded Rectangle 3"/>
            <p:cNvSpPr/>
            <p:nvPr/>
          </p:nvSpPr>
          <p:spPr>
            <a:xfrm>
              <a:off x="4264429" y="2601884"/>
              <a:ext cx="1313411" cy="482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OMICS</a:t>
              </a:r>
              <a:endParaRPr lang="en-GB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850226" y="3642909"/>
              <a:ext cx="1177636" cy="37130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GATK4</a:t>
              </a:r>
              <a:endParaRPr lang="en-GB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32316" y="3995651"/>
              <a:ext cx="1177636" cy="5514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CNV/</a:t>
              </a:r>
            </a:p>
            <a:p>
              <a:pPr algn="ctr"/>
              <a:r>
                <a:rPr lang="en-GB" dirty="0" err="1" smtClean="0"/>
                <a:t>ctDNA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959831" y="3570865"/>
              <a:ext cx="1177636" cy="3713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pGx</a:t>
              </a:r>
              <a:r>
                <a:rPr lang="en-GB" dirty="0" smtClean="0"/>
                <a:t> </a:t>
              </a:r>
              <a:r>
                <a:rPr lang="en-GB" dirty="0" err="1" smtClean="0"/>
                <a:t>Assoc</a:t>
              </a:r>
              <a:endParaRPr lang="en-GB" dirty="0"/>
            </a:p>
          </p:txBody>
        </p: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>
            <a:xfrm flipH="1">
              <a:off x="4921134" y="3084022"/>
              <a:ext cx="1" cy="911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4" idx="1"/>
              <a:endCxn id="17" idx="0"/>
            </p:cNvCxnSpPr>
            <p:nvPr/>
          </p:nvCxnSpPr>
          <p:spPr>
            <a:xfrm rot="10800000" flipV="1">
              <a:off x="1775461" y="2842953"/>
              <a:ext cx="2488968" cy="7620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>
              <a:off x="5576457" y="2793076"/>
              <a:ext cx="1972886" cy="780560"/>
            </a:xfrm>
            <a:prstGeom prst="bentConnector3">
              <a:avLst>
                <a:gd name="adj1" fmla="val 10056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1157548" y="3604953"/>
              <a:ext cx="1235826" cy="39069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RNASeq</a:t>
              </a:r>
              <a:endParaRPr lang="en-GB" dirty="0"/>
            </a:p>
          </p:txBody>
        </p:sp>
        <p:cxnSp>
          <p:nvCxnSpPr>
            <p:cNvPr id="26" name="Elbow Connector 25"/>
            <p:cNvCxnSpPr>
              <a:endCxn id="5" idx="0"/>
            </p:cNvCxnSpPr>
            <p:nvPr/>
          </p:nvCxnSpPr>
          <p:spPr>
            <a:xfrm rot="10800000" flipV="1">
              <a:off x="3439045" y="2993295"/>
              <a:ext cx="825385" cy="6496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3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Markdown for documentation(s):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Easy reproducibility for publications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Transferable between researchers/students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Tracked changes if updates/errors in a fluid and dynamic research field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6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63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Pipelines:</vt:lpstr>
      <vt:lpstr>OMICS Structure:</vt:lpstr>
      <vt:lpstr>Markdown for documentation(s):</vt:lpstr>
    </vt:vector>
  </TitlesOfParts>
  <Company>Queen Mary University of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Pipelines</dc:title>
  <dc:creator>Anna Lobley (Admin)</dc:creator>
  <cp:lastModifiedBy>Anna Lobley (Admin)</cp:lastModifiedBy>
  <cp:revision>55</cp:revision>
  <dcterms:created xsi:type="dcterms:W3CDTF">2019-12-09T11:04:55Z</dcterms:created>
  <dcterms:modified xsi:type="dcterms:W3CDTF">2019-12-09T12:34:49Z</dcterms:modified>
</cp:coreProperties>
</file>