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655" y="2370331"/>
            <a:ext cx="6954446" cy="2901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04150" y="6595389"/>
            <a:ext cx="665339" cy="375616"/>
            <a:chOff x="4604150" y="6595389"/>
            <a:chExt cx="665339" cy="3756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739" y="6419839"/>
              <a:ext cx="1330677" cy="75123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150" y="6595389"/>
              <a:ext cx="665339" cy="37561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491" y="6604742"/>
            <a:ext cx="649433" cy="3947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1964" y="6437021"/>
            <a:ext cx="2069601" cy="1115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0580" y="6595389"/>
            <a:ext cx="665339" cy="375616"/>
            <a:chOff x="1710580" y="6595389"/>
            <a:chExt cx="665339" cy="3756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169" y="6419839"/>
              <a:ext cx="1330677" cy="7512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0580" y="6595389"/>
              <a:ext cx="665339" cy="3756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2922" y="6604742"/>
            <a:ext cx="658957" cy="3947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58393" y="6437021"/>
            <a:ext cx="2817706" cy="1115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69289" y="6595389"/>
            <a:ext cx="665339" cy="375616"/>
            <a:chOff x="7169289" y="6595389"/>
            <a:chExt cx="665339" cy="3756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8878" y="6419839"/>
              <a:ext cx="1330677" cy="7512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9289" y="6595389"/>
              <a:ext cx="665339" cy="3756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1630" y="6604742"/>
            <a:ext cx="644500" cy="4025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17097" y="6437021"/>
            <a:ext cx="1475934" cy="11153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16591" y="4026687"/>
            <a:ext cx="511202" cy="487058"/>
            <a:chOff x="6816591" y="4026687"/>
            <a:chExt cx="511202" cy="4870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6591" y="4026687"/>
              <a:ext cx="511202" cy="4870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30388" y="3030203"/>
            <a:ext cx="349935" cy="441091"/>
            <a:chOff x="6430388" y="3030203"/>
            <a:chExt cx="349935" cy="4410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0388" y="3030203"/>
              <a:ext cx="349935" cy="4410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74032" y="3328889"/>
            <a:ext cx="790755" cy="1180231"/>
            <a:chOff x="2674032" y="3328889"/>
            <a:chExt cx="790755" cy="11802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032" y="3328889"/>
              <a:ext cx="790755" cy="11802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84960" y="7220472"/>
            <a:ext cx="665339" cy="375616"/>
            <a:chOff x="4584960" y="7220472"/>
            <a:chExt cx="665339" cy="3756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4549" y="7044922"/>
              <a:ext cx="1330677" cy="75123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84960" y="7220472"/>
              <a:ext cx="665339" cy="3756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97302" y="7229826"/>
            <a:ext cx="649433" cy="3947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32774" y="7062107"/>
            <a:ext cx="2052306" cy="11153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1390" y="7220472"/>
            <a:ext cx="665339" cy="375616"/>
            <a:chOff x="1691390" y="7220472"/>
            <a:chExt cx="665339" cy="3756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0980" y="7044922"/>
              <a:ext cx="1330677" cy="751233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91390" y="7220472"/>
              <a:ext cx="665339" cy="37561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03732" y="7229826"/>
            <a:ext cx="658957" cy="3947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239202" y="7062107"/>
            <a:ext cx="2817706" cy="11153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150099" y="7220472"/>
            <a:ext cx="665339" cy="375616"/>
            <a:chOff x="7150099" y="7220472"/>
            <a:chExt cx="665339" cy="37561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29689" y="7044922"/>
              <a:ext cx="1330677" cy="75123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50099" y="7220472"/>
              <a:ext cx="665339" cy="37561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162441" y="7229826"/>
            <a:ext cx="644500" cy="4025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97907" y="7062107"/>
            <a:ext cx="1475934" cy="11153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584960" y="7864745"/>
            <a:ext cx="665339" cy="375616"/>
            <a:chOff x="4584960" y="7864745"/>
            <a:chExt cx="665339" cy="37561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64549" y="7689196"/>
              <a:ext cx="1330677" cy="75123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84960" y="7864745"/>
              <a:ext cx="665339" cy="37561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97302" y="7874099"/>
            <a:ext cx="649433" cy="39473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132774" y="7706383"/>
            <a:ext cx="2052125" cy="111534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91390" y="7864745"/>
            <a:ext cx="665339" cy="375616"/>
            <a:chOff x="1691390" y="7864745"/>
            <a:chExt cx="665339" cy="3756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0980" y="7689196"/>
              <a:ext cx="1330677" cy="751233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91390" y="7864745"/>
              <a:ext cx="665339" cy="37561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03732" y="7874099"/>
            <a:ext cx="658957" cy="39473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239202" y="7706383"/>
            <a:ext cx="2146820" cy="111534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50099" y="7864745"/>
            <a:ext cx="665339" cy="375616"/>
            <a:chOff x="7150099" y="7864745"/>
            <a:chExt cx="665339" cy="37561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29689" y="7689196"/>
              <a:ext cx="1330677" cy="751233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50099" y="7864745"/>
              <a:ext cx="665339" cy="37561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162441" y="7874099"/>
            <a:ext cx="644500" cy="40252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697907" y="7706383"/>
            <a:ext cx="1475934" cy="111534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032043" y="4221186"/>
            <a:ext cx="4494638" cy="1278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423255"/>
            <a:ext cx="6024582" cy="3241236"/>
            <a:chOff x="264874" y="423255"/>
            <a:chExt cx="6024582" cy="32412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423255"/>
              <a:ext cx="6024582" cy="32412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0315" y="760297"/>
            <a:ext cx="1116388" cy="143611"/>
            <a:chOff x="670315" y="760297"/>
            <a:chExt cx="1116388" cy="143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315" y="760297"/>
              <a:ext cx="1116388" cy="1436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542" y="757886"/>
            <a:ext cx="1000545" cy="1618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06064" y="1491508"/>
            <a:ext cx="1486071" cy="1104730"/>
            <a:chOff x="3206064" y="1491508"/>
            <a:chExt cx="1486071" cy="1104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6064" y="1491508"/>
              <a:ext cx="1486071" cy="1104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6656" y="1491508"/>
            <a:ext cx="1898754" cy="2047963"/>
            <a:chOff x="1156656" y="1491508"/>
            <a:chExt cx="1898754" cy="20479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6656" y="1491508"/>
              <a:ext cx="1898754" cy="20479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9878" y="5047411"/>
            <a:ext cx="8768384" cy="28283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26695" y="1483064"/>
            <a:ext cx="1049739" cy="1128865"/>
            <a:chOff x="3526695" y="1483064"/>
            <a:chExt cx="1049739" cy="11288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6695" y="1483064"/>
              <a:ext cx="1049739" cy="1128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423255"/>
            <a:ext cx="6007438" cy="3232013"/>
            <a:chOff x="264874" y="423255"/>
            <a:chExt cx="6007438" cy="32320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423255"/>
              <a:ext cx="6007438" cy="32320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9161" y="759338"/>
            <a:ext cx="1113211" cy="143202"/>
            <a:chOff x="669161" y="759338"/>
            <a:chExt cx="1113211" cy="1432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161" y="759338"/>
              <a:ext cx="1113211" cy="1432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786" y="756934"/>
            <a:ext cx="794876" cy="1614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7614" y="304372"/>
            <a:ext cx="2307522" cy="11008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2494" y="4283255"/>
            <a:ext cx="8985817" cy="4834387"/>
            <a:chOff x="272494" y="4283255"/>
            <a:chExt cx="8985817" cy="48343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94" y="4283255"/>
              <a:ext cx="8985817" cy="483438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402" y="5852445"/>
            <a:ext cx="8751765" cy="2073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3158" y="1239402"/>
            <a:ext cx="3592125" cy="2020570"/>
            <a:chOff x="1173158" y="1239402"/>
            <a:chExt cx="3592125" cy="2020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158" y="1239402"/>
              <a:ext cx="3592125" cy="2020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8938" y="3564011"/>
            <a:ext cx="4912220" cy="25068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2294" y="4651388"/>
            <a:ext cx="4133060" cy="26134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90553" y="5250158"/>
            <a:ext cx="420362" cy="400508"/>
            <a:chOff x="7290553" y="5250158"/>
            <a:chExt cx="420362" cy="40050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0553" y="5250158"/>
              <a:ext cx="420362" cy="4005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4032" y="4154242"/>
            <a:ext cx="514574" cy="768021"/>
            <a:chOff x="2674032" y="4154242"/>
            <a:chExt cx="514574" cy="7680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4032" y="4154242"/>
              <a:ext cx="514574" cy="7680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7137" y="4425346"/>
            <a:ext cx="290920" cy="366703"/>
            <a:chOff x="6987137" y="4425346"/>
            <a:chExt cx="290920" cy="3667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7137" y="4425346"/>
              <a:ext cx="290920" cy="3667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12907" y="5767963"/>
            <a:ext cx="424732" cy="535372"/>
            <a:chOff x="3412907" y="5767963"/>
            <a:chExt cx="424732" cy="5353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2907" y="5767963"/>
              <a:ext cx="424732" cy="535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2518493"/>
            <a:ext cx="9755965" cy="5248728"/>
            <a:chOff x="264874" y="2518493"/>
            <a:chExt cx="9755965" cy="5248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2518493"/>
              <a:ext cx="9755965" cy="52487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907" y="2608993"/>
            <a:ext cx="2408246" cy="18494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381" y="4313322"/>
            <a:ext cx="629286" cy="6042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7528" y="4313319"/>
            <a:ext cx="686430" cy="6042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01598" y="4718731"/>
            <a:ext cx="1981759" cy="100318"/>
            <a:chOff x="6601598" y="4718731"/>
            <a:chExt cx="1981759" cy="1003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1598" y="4718731"/>
              <a:ext cx="1981759" cy="1003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1453" y="4804717"/>
            <a:ext cx="1790807" cy="90652"/>
            <a:chOff x="871453" y="4804717"/>
            <a:chExt cx="1790807" cy="90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453" y="4804717"/>
              <a:ext cx="1790807" cy="906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9073" y="4912778"/>
            <a:ext cx="1381080" cy="7621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7964" y="4508231"/>
            <a:ext cx="1451325" cy="2854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11559" y="4389750"/>
            <a:ext cx="642662" cy="3138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60862" y="4313319"/>
            <a:ext cx="686430" cy="6196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166" y="6096963"/>
            <a:ext cx="715001" cy="6042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488" y="6588358"/>
            <a:ext cx="1790807" cy="90652"/>
            <a:chOff x="786488" y="6588358"/>
            <a:chExt cx="1790807" cy="906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6488" y="6588358"/>
              <a:ext cx="1790807" cy="906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14938" y="4804717"/>
            <a:ext cx="1790807" cy="90652"/>
            <a:chOff x="3714938" y="4804717"/>
            <a:chExt cx="1790807" cy="906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4938" y="4804717"/>
              <a:ext cx="1790807" cy="9065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6131" y="6752996"/>
            <a:ext cx="1817360" cy="68873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23402" y="4422183"/>
            <a:ext cx="1487944" cy="2854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2554" y="6291869"/>
            <a:ext cx="1439259" cy="2854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74166" y="6199824"/>
            <a:ext cx="686430" cy="6042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46488" y="6691216"/>
            <a:ext cx="1790807" cy="90652"/>
            <a:chOff x="3746488" y="6691216"/>
            <a:chExt cx="1790807" cy="906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6488" y="6691216"/>
              <a:ext cx="1790807" cy="9065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62554" y="6394725"/>
            <a:ext cx="1647382" cy="28549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31309" y="6199824"/>
            <a:ext cx="686430" cy="6042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03631" y="6691216"/>
            <a:ext cx="1790807" cy="90652"/>
            <a:chOff x="6603631" y="6691216"/>
            <a:chExt cx="1790807" cy="906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03631" y="6691216"/>
              <a:ext cx="1790807" cy="906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06421" y="6394726"/>
            <a:ext cx="964649" cy="2854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58126" y="2704635"/>
            <a:ext cx="1288528" cy="1324964"/>
            <a:chOff x="8458126" y="2704635"/>
            <a:chExt cx="1288528" cy="13249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58126" y="2704635"/>
              <a:ext cx="1288528" cy="132496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29549" y="4729920"/>
            <a:ext cx="678607" cy="941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613731"/>
            <a:ext cx="6011553" cy="3234840"/>
            <a:chOff x="264874" y="613731"/>
            <a:chExt cx="6011553" cy="3234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613731"/>
              <a:ext cx="6011553" cy="3234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434" y="1082167"/>
            <a:ext cx="2433634" cy="10375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3275" y="961547"/>
            <a:ext cx="788523" cy="148201"/>
            <a:chOff x="683275" y="961547"/>
            <a:chExt cx="788523" cy="1482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275" y="961547"/>
              <a:ext cx="788523" cy="14820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580" y="959059"/>
            <a:ext cx="722627" cy="166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8462" y="1978790"/>
            <a:ext cx="1577516" cy="1861236"/>
            <a:chOff x="998462" y="1978790"/>
            <a:chExt cx="1577516" cy="18612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8462" y="1978790"/>
              <a:ext cx="1577516" cy="18612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90277" y="1921115"/>
            <a:ext cx="1846799" cy="1899022"/>
            <a:chOff x="4190277" y="1921115"/>
            <a:chExt cx="1846799" cy="18990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0277" y="1921115"/>
              <a:ext cx="1846799" cy="18990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21855" y="2219031"/>
            <a:ext cx="1303192" cy="1303192"/>
            <a:chOff x="2721855" y="2219031"/>
            <a:chExt cx="1303192" cy="13031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1855" y="2219031"/>
              <a:ext cx="1303192" cy="13031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193" y="4406440"/>
            <a:ext cx="4211610" cy="140326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8451" y="5594877"/>
            <a:ext cx="7022113" cy="6075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812" y="6414059"/>
            <a:ext cx="4252924" cy="135149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6548" y="7560367"/>
            <a:ext cx="7156370" cy="8496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613731"/>
            <a:ext cx="5662530" cy="3046452"/>
            <a:chOff x="264874" y="613731"/>
            <a:chExt cx="5662530" cy="3046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613731"/>
              <a:ext cx="5662530" cy="3046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78" y="930519"/>
            <a:ext cx="1468964" cy="134980"/>
            <a:chOff x="651478" y="930519"/>
            <a:chExt cx="1468964" cy="134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78" y="930519"/>
              <a:ext cx="1468964" cy="1349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482" y="928253"/>
            <a:ext cx="1324246" cy="1527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7821" y="1594572"/>
            <a:ext cx="2036285" cy="1441188"/>
            <a:chOff x="517821" y="1594572"/>
            <a:chExt cx="2036285" cy="1441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821" y="1594572"/>
              <a:ext cx="2036285" cy="14411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7649" y="2061844"/>
            <a:ext cx="616981" cy="528921"/>
            <a:chOff x="2787649" y="2061844"/>
            <a:chExt cx="616981" cy="528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7649" y="2061844"/>
              <a:ext cx="616981" cy="5289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60206" y="1614025"/>
            <a:ext cx="2118851" cy="1402283"/>
            <a:chOff x="3560206" y="1614025"/>
            <a:chExt cx="2118851" cy="14022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0206" y="1614025"/>
              <a:ext cx="2118851" cy="14022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874" y="4154141"/>
            <a:ext cx="8985817" cy="4834387"/>
            <a:chOff x="264874" y="4154141"/>
            <a:chExt cx="8985817" cy="48343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874" y="4154141"/>
              <a:ext cx="8985817" cy="48343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478" y="4406440"/>
            <a:ext cx="3825896" cy="13270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929" y="5362272"/>
            <a:ext cx="6975637" cy="8363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6548" y="6745348"/>
            <a:ext cx="7018266" cy="603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804207"/>
            <a:ext cx="5657726" cy="3043867"/>
            <a:chOff x="264874" y="804207"/>
            <a:chExt cx="5657726" cy="30438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804207"/>
              <a:ext cx="5657726" cy="30438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150" y="1120726"/>
            <a:ext cx="1255266" cy="134866"/>
            <a:chOff x="651150" y="1120726"/>
            <a:chExt cx="1255266" cy="134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150" y="1120726"/>
              <a:ext cx="1255266" cy="13486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992" y="1118462"/>
            <a:ext cx="1172441" cy="1526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0024" y="1732800"/>
            <a:ext cx="2090704" cy="1481781"/>
            <a:chOff x="460024" y="1732800"/>
            <a:chExt cx="2090704" cy="14817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024" y="1732800"/>
              <a:ext cx="2090704" cy="14817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8737" y="2262220"/>
            <a:ext cx="616458" cy="528473"/>
            <a:chOff x="2718737" y="2262220"/>
            <a:chExt cx="616458" cy="5284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8737" y="2262220"/>
              <a:ext cx="616458" cy="5284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68738" y="1732800"/>
            <a:ext cx="2083311" cy="1448395"/>
            <a:chOff x="3468738" y="1732800"/>
            <a:chExt cx="2083311" cy="14483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8738" y="1732800"/>
              <a:ext cx="2083311" cy="14483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874" y="4439856"/>
            <a:ext cx="8985817" cy="4834387"/>
            <a:chOff x="264874" y="4439856"/>
            <a:chExt cx="8985817" cy="48343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874" y="4439856"/>
              <a:ext cx="8985817" cy="48343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52188" y="4692155"/>
            <a:ext cx="3240487" cy="13175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929" y="5647976"/>
            <a:ext cx="7000589" cy="83637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6548" y="7031062"/>
            <a:ext cx="6892694" cy="607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804207"/>
            <a:ext cx="5662822" cy="3046609"/>
            <a:chOff x="264874" y="804207"/>
            <a:chExt cx="5662822" cy="30466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804207"/>
              <a:ext cx="5662822" cy="30466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497" y="1121011"/>
            <a:ext cx="1430057" cy="134987"/>
            <a:chOff x="651497" y="1121011"/>
            <a:chExt cx="1430057" cy="134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97" y="1121011"/>
              <a:ext cx="1430057" cy="1349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6731" y="1118745"/>
            <a:ext cx="1195868" cy="1527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1497" y="1725868"/>
            <a:ext cx="2098005" cy="1492892"/>
            <a:chOff x="651497" y="1725868"/>
            <a:chExt cx="2098005" cy="14928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497" y="1725868"/>
              <a:ext cx="2098005" cy="14928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99166" y="2207840"/>
            <a:ext cx="617013" cy="528949"/>
            <a:chOff x="2899166" y="2207840"/>
            <a:chExt cx="617013" cy="5289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9166" y="2207840"/>
              <a:ext cx="617013" cy="5289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27565" y="1751759"/>
            <a:ext cx="2093337" cy="1467001"/>
            <a:chOff x="3627565" y="1751759"/>
            <a:chExt cx="2093337" cy="14670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7565" y="1751759"/>
              <a:ext cx="2093337" cy="14670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874" y="4439856"/>
            <a:ext cx="8985817" cy="4834387"/>
            <a:chOff x="264874" y="4439856"/>
            <a:chExt cx="8985817" cy="48343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874" y="4439856"/>
              <a:ext cx="8985817" cy="48343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37903" y="4692155"/>
            <a:ext cx="3523982" cy="13270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4789" y="5799820"/>
            <a:ext cx="8756984" cy="1805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93" y="595264"/>
            <a:ext cx="6029960" cy="3244130"/>
            <a:chOff x="174793" y="595264"/>
            <a:chExt cx="6029960" cy="32441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93" y="595264"/>
              <a:ext cx="6029960" cy="32441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257" y="1104591"/>
            <a:ext cx="2535511" cy="9089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563" y="1046312"/>
            <a:ext cx="764781" cy="143739"/>
            <a:chOff x="676563" y="1046312"/>
            <a:chExt cx="764781" cy="1437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63" y="1046312"/>
              <a:ext cx="764781" cy="1437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033" y="1043899"/>
            <a:ext cx="577298" cy="1620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4869" y="2995595"/>
            <a:ext cx="1203620" cy="843800"/>
            <a:chOff x="3494869" y="2995595"/>
            <a:chExt cx="1203620" cy="843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4869" y="2995595"/>
              <a:ext cx="1203620" cy="843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1626" y="1766685"/>
            <a:ext cx="1808147" cy="1650810"/>
            <a:chOff x="1381626" y="1766685"/>
            <a:chExt cx="1808147" cy="1650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626" y="1766685"/>
              <a:ext cx="1808147" cy="1650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22792" y="1967518"/>
            <a:ext cx="1015226" cy="1028077"/>
            <a:chOff x="1622792" y="1967518"/>
            <a:chExt cx="1015226" cy="10280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2792" y="1967518"/>
              <a:ext cx="1015226" cy="10280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2494" y="4526112"/>
            <a:ext cx="8985817" cy="4834387"/>
            <a:chOff x="272494" y="4526112"/>
            <a:chExt cx="8985817" cy="48343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494" y="4526112"/>
              <a:ext cx="8985817" cy="483438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878" y="5030038"/>
            <a:ext cx="8806965" cy="256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423255"/>
            <a:ext cx="6007887" cy="3232255"/>
            <a:chOff x="264874" y="423255"/>
            <a:chExt cx="6007887" cy="32322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423255"/>
              <a:ext cx="6007887" cy="32322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21" y="793602"/>
            <a:ext cx="2956176" cy="15422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192" y="759363"/>
            <a:ext cx="761981" cy="143213"/>
            <a:chOff x="669192" y="759363"/>
            <a:chExt cx="761981" cy="1432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192" y="759363"/>
              <a:ext cx="761981" cy="14321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007" y="756959"/>
            <a:ext cx="426803" cy="1614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372" y="2349450"/>
            <a:ext cx="1480526" cy="648910"/>
            <a:chOff x="536372" y="2349450"/>
            <a:chExt cx="1480526" cy="6489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372" y="2349450"/>
              <a:ext cx="1480526" cy="6489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0556" y="2109510"/>
            <a:ext cx="1183713" cy="1175791"/>
            <a:chOff x="2040556" y="2109510"/>
            <a:chExt cx="1183713" cy="11757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0556" y="2109510"/>
              <a:ext cx="1183713" cy="11757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0013" y="2039382"/>
            <a:ext cx="1262986" cy="1132216"/>
            <a:chOff x="610013" y="2039382"/>
            <a:chExt cx="1262986" cy="11322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013" y="2039382"/>
              <a:ext cx="1262986" cy="11322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08600" y="2153084"/>
            <a:ext cx="1262986" cy="1132216"/>
            <a:chOff x="2008600" y="2153084"/>
            <a:chExt cx="1262986" cy="1132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8600" y="2153084"/>
              <a:ext cx="1262986" cy="1132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06956" y="2039382"/>
            <a:ext cx="1405939" cy="1253043"/>
            <a:chOff x="3906956" y="2039382"/>
            <a:chExt cx="1405939" cy="12530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6956" y="2039382"/>
              <a:ext cx="1405939" cy="1253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79017" y="1709450"/>
            <a:ext cx="1909088" cy="2337958"/>
            <a:chOff x="3679017" y="1709450"/>
            <a:chExt cx="1909088" cy="23379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9017" y="1709450"/>
              <a:ext cx="1909088" cy="23379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9878" y="4934800"/>
            <a:ext cx="8730184" cy="25600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640" y="5040895"/>
            <a:ext cx="8753622" cy="15516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22" y="4480194"/>
            <a:ext cx="7489407" cy="8738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041" y="6773527"/>
            <a:ext cx="7597674" cy="8533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735" y="7394729"/>
            <a:ext cx="8793727" cy="964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4874" y="423255"/>
            <a:ext cx="5689282" cy="3060845"/>
            <a:chOff x="264874" y="423255"/>
            <a:chExt cx="5689282" cy="30608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874" y="423255"/>
              <a:ext cx="5689282" cy="30608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3307" y="961729"/>
            <a:ext cx="2239324" cy="12438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7750" y="741539"/>
            <a:ext cx="938712" cy="135618"/>
            <a:chOff x="647750" y="741539"/>
            <a:chExt cx="938712" cy="1356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50" y="741539"/>
              <a:ext cx="938712" cy="1356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4504" y="739262"/>
            <a:ext cx="830560" cy="1523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551" y="2031929"/>
            <a:ext cx="2060484" cy="4001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48415" y="945095"/>
            <a:ext cx="3194664" cy="1666034"/>
            <a:chOff x="2648415" y="945095"/>
            <a:chExt cx="3194664" cy="1666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8415" y="945095"/>
              <a:ext cx="3194664" cy="1666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2022-05-17T17:34:19Z</dcterms:created>
  <dcterms:modified xsi:type="dcterms:W3CDTF">2022-05-17T17:34:19Z</dcterms:modified>
</cp:coreProperties>
</file>