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2655" y="2370331"/>
            <a:ext cx="6954637" cy="29120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04150" y="6595389"/>
            <a:ext cx="665339" cy="375616"/>
            <a:chOff x="4604150" y="6595389"/>
            <a:chExt cx="665339" cy="3756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739" y="6419839"/>
              <a:ext cx="1330677" cy="751233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4150" y="6595389"/>
              <a:ext cx="665339" cy="37561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6491" y="6604742"/>
            <a:ext cx="649433" cy="3947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1964" y="6437021"/>
            <a:ext cx="2069601" cy="10734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10580" y="6595389"/>
            <a:ext cx="665339" cy="375616"/>
            <a:chOff x="1710580" y="6595389"/>
            <a:chExt cx="665339" cy="3756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169" y="6419839"/>
              <a:ext cx="1330677" cy="7512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0580" y="6595389"/>
              <a:ext cx="665339" cy="3756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2922" y="6604742"/>
            <a:ext cx="658957" cy="3947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58393" y="6437021"/>
            <a:ext cx="2817706" cy="10734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69289" y="6595389"/>
            <a:ext cx="665339" cy="375616"/>
            <a:chOff x="7169289" y="6595389"/>
            <a:chExt cx="665339" cy="3756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8878" y="6419839"/>
              <a:ext cx="1330677" cy="7512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9289" y="6595389"/>
              <a:ext cx="665339" cy="37561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81630" y="6604742"/>
            <a:ext cx="644500" cy="4025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17097" y="6437021"/>
            <a:ext cx="1475934" cy="11153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16591" y="4026687"/>
            <a:ext cx="511202" cy="487058"/>
            <a:chOff x="6816591" y="4026687"/>
            <a:chExt cx="511202" cy="4870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6591" y="4026687"/>
              <a:ext cx="511202" cy="4870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30388" y="3030203"/>
            <a:ext cx="349935" cy="441091"/>
            <a:chOff x="6430388" y="3030203"/>
            <a:chExt cx="349935" cy="4410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30388" y="3030203"/>
              <a:ext cx="349935" cy="4410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74032" y="3328889"/>
            <a:ext cx="790755" cy="1180231"/>
            <a:chOff x="2674032" y="3328889"/>
            <a:chExt cx="790755" cy="11802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032" y="3328889"/>
              <a:ext cx="790755" cy="11802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84960" y="7220472"/>
            <a:ext cx="665339" cy="375616"/>
            <a:chOff x="4584960" y="7220472"/>
            <a:chExt cx="665339" cy="3756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64549" y="7044922"/>
              <a:ext cx="1330677" cy="75123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84960" y="7220472"/>
              <a:ext cx="665339" cy="3756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97302" y="7229826"/>
            <a:ext cx="649433" cy="39473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132774" y="7062107"/>
            <a:ext cx="2052306" cy="111534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91390" y="7220472"/>
            <a:ext cx="665339" cy="375616"/>
            <a:chOff x="1691390" y="7220472"/>
            <a:chExt cx="665339" cy="37561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0980" y="7044922"/>
              <a:ext cx="1330677" cy="751233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91390" y="7220472"/>
              <a:ext cx="665339" cy="37561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03732" y="7229826"/>
            <a:ext cx="658957" cy="3947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239202" y="7062107"/>
            <a:ext cx="2817706" cy="10734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150099" y="7220472"/>
            <a:ext cx="665339" cy="375616"/>
            <a:chOff x="7150099" y="7220472"/>
            <a:chExt cx="665339" cy="37561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29689" y="7044922"/>
              <a:ext cx="1330677" cy="75123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50099" y="7220472"/>
              <a:ext cx="665339" cy="37561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162441" y="7229826"/>
            <a:ext cx="644500" cy="4025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697907" y="7062107"/>
            <a:ext cx="1475934" cy="11153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584960" y="7864745"/>
            <a:ext cx="665339" cy="375616"/>
            <a:chOff x="4584960" y="7864745"/>
            <a:chExt cx="665339" cy="37561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64549" y="7689196"/>
              <a:ext cx="1330677" cy="751233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84960" y="7864745"/>
              <a:ext cx="665339" cy="37561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97302" y="7874099"/>
            <a:ext cx="649433" cy="39473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132774" y="7706383"/>
            <a:ext cx="2052125" cy="111534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91390" y="7864745"/>
            <a:ext cx="665339" cy="375616"/>
            <a:chOff x="1691390" y="7864745"/>
            <a:chExt cx="665339" cy="375616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70980" y="7689196"/>
              <a:ext cx="1330677" cy="751233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91390" y="7864745"/>
              <a:ext cx="665339" cy="37561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703732" y="7874099"/>
            <a:ext cx="658957" cy="39473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239202" y="7706383"/>
            <a:ext cx="2146820" cy="111534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150099" y="7864745"/>
            <a:ext cx="665339" cy="375616"/>
            <a:chOff x="7150099" y="7864745"/>
            <a:chExt cx="665339" cy="37561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29689" y="7689196"/>
              <a:ext cx="1330677" cy="751233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150099" y="7864745"/>
              <a:ext cx="665339" cy="375616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162441" y="7874099"/>
            <a:ext cx="644500" cy="40252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697907" y="7706383"/>
            <a:ext cx="1475934" cy="111534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032043" y="4221186"/>
            <a:ext cx="4494638" cy="1278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8938" y="3564011"/>
            <a:ext cx="4898600" cy="25061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2294" y="4651388"/>
            <a:ext cx="4131888" cy="26296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90553" y="5250158"/>
            <a:ext cx="420362" cy="400508"/>
            <a:chOff x="7290553" y="5250158"/>
            <a:chExt cx="420362" cy="40050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0553" y="5250158"/>
              <a:ext cx="420362" cy="4005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4032" y="4154242"/>
            <a:ext cx="514574" cy="768021"/>
            <a:chOff x="2674032" y="4154242"/>
            <a:chExt cx="514574" cy="76802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4032" y="4154242"/>
              <a:ext cx="514574" cy="7680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87137" y="4425346"/>
            <a:ext cx="290920" cy="366703"/>
            <a:chOff x="6987137" y="4425346"/>
            <a:chExt cx="290920" cy="3667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7137" y="4425346"/>
              <a:ext cx="290920" cy="3667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12907" y="5767963"/>
            <a:ext cx="424732" cy="535372"/>
            <a:chOff x="3412907" y="5767963"/>
            <a:chExt cx="424732" cy="5353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2907" y="5767963"/>
              <a:ext cx="424732" cy="535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2518493"/>
            <a:ext cx="9755965" cy="5248728"/>
            <a:chOff x="264874" y="2518493"/>
            <a:chExt cx="9755965" cy="5248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2518493"/>
              <a:ext cx="9755965" cy="52487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907" y="2608993"/>
            <a:ext cx="2408246" cy="18394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381" y="4313322"/>
            <a:ext cx="629286" cy="600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0383" y="4313322"/>
            <a:ext cx="686429" cy="600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44455" y="4718731"/>
            <a:ext cx="1981759" cy="100318"/>
            <a:chOff x="3744455" y="4718731"/>
            <a:chExt cx="1981759" cy="1003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4455" y="4718731"/>
              <a:ext cx="1981759" cy="1003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1453" y="4804717"/>
            <a:ext cx="1790807" cy="90652"/>
            <a:chOff x="871453" y="4804717"/>
            <a:chExt cx="1790807" cy="906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453" y="4804717"/>
              <a:ext cx="1790807" cy="906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1930" y="4912778"/>
            <a:ext cx="1381080" cy="5143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7964" y="4508231"/>
            <a:ext cx="1451325" cy="2854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04887" y="4390630"/>
            <a:ext cx="1587986" cy="3138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13247" y="4313322"/>
            <a:ext cx="686429" cy="60424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4166" y="6096963"/>
            <a:ext cx="715001" cy="6042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6488" y="6588358"/>
            <a:ext cx="1790807" cy="90652"/>
            <a:chOff x="786488" y="6588358"/>
            <a:chExt cx="1790807" cy="906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6488" y="6588358"/>
              <a:ext cx="1790807" cy="906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67319" y="4804717"/>
            <a:ext cx="1790807" cy="90652"/>
            <a:chOff x="6667319" y="4804717"/>
            <a:chExt cx="1790807" cy="9065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7319" y="4804717"/>
              <a:ext cx="1790807" cy="9065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6131" y="6752996"/>
            <a:ext cx="1817360" cy="67516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66259" y="4422973"/>
            <a:ext cx="1678697" cy="2854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2554" y="6291869"/>
            <a:ext cx="1439259" cy="2854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74166" y="6199824"/>
            <a:ext cx="686430" cy="6042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746488" y="6691216"/>
            <a:ext cx="1790807" cy="90652"/>
            <a:chOff x="3746488" y="6691216"/>
            <a:chExt cx="1790807" cy="9065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6488" y="6691216"/>
              <a:ext cx="1790807" cy="9065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162554" y="6394725"/>
            <a:ext cx="1647382" cy="28549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31309" y="6199824"/>
            <a:ext cx="686430" cy="6042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03631" y="6691216"/>
            <a:ext cx="1790807" cy="90652"/>
            <a:chOff x="6603631" y="6691216"/>
            <a:chExt cx="1790807" cy="906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03631" y="6691216"/>
              <a:ext cx="1790807" cy="906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506421" y="6394726"/>
            <a:ext cx="964649" cy="2854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58126" y="2704635"/>
            <a:ext cx="1288528" cy="1324964"/>
            <a:chOff x="8458126" y="2704635"/>
            <a:chExt cx="1288528" cy="13249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58126" y="2704635"/>
              <a:ext cx="1288528" cy="1324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613731"/>
            <a:ext cx="6011553" cy="3234840"/>
            <a:chOff x="264874" y="613731"/>
            <a:chExt cx="6011553" cy="3234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613731"/>
              <a:ext cx="6011553" cy="3234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434" y="1082167"/>
            <a:ext cx="2433634" cy="10411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3275" y="961547"/>
            <a:ext cx="788523" cy="148201"/>
            <a:chOff x="683275" y="961547"/>
            <a:chExt cx="788523" cy="1482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275" y="961547"/>
              <a:ext cx="788523" cy="14820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580" y="959059"/>
            <a:ext cx="722627" cy="1667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8462" y="1978790"/>
            <a:ext cx="1577516" cy="1861236"/>
            <a:chOff x="998462" y="1978790"/>
            <a:chExt cx="1577516" cy="18612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8462" y="1978790"/>
              <a:ext cx="1577516" cy="18612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90277" y="1921115"/>
            <a:ext cx="1846799" cy="1899022"/>
            <a:chOff x="4190277" y="1921115"/>
            <a:chExt cx="1846799" cy="18990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0277" y="1921115"/>
              <a:ext cx="1846799" cy="18990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21855" y="2219031"/>
            <a:ext cx="1303192" cy="1303192"/>
            <a:chOff x="2721855" y="2219031"/>
            <a:chExt cx="1303192" cy="130319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1855" y="2219031"/>
              <a:ext cx="1303192" cy="13031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0193" y="4406440"/>
            <a:ext cx="4211753" cy="14086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8451" y="5594877"/>
            <a:ext cx="7022113" cy="6075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812" y="6414059"/>
            <a:ext cx="4252924" cy="135149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6548" y="7560367"/>
            <a:ext cx="7156370" cy="8496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708969"/>
            <a:ext cx="6029960" cy="3244130"/>
            <a:chOff x="264874" y="708969"/>
            <a:chExt cx="6029960" cy="32441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708969"/>
              <a:ext cx="6029960" cy="32441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781" y="1104591"/>
            <a:ext cx="2526344" cy="9010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6563" y="1046312"/>
            <a:ext cx="764781" cy="143739"/>
            <a:chOff x="676563" y="1046312"/>
            <a:chExt cx="764781" cy="1437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563" y="1046312"/>
              <a:ext cx="764781" cy="1437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033" y="1043899"/>
            <a:ext cx="568425" cy="1596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94869" y="2995595"/>
            <a:ext cx="1203620" cy="843800"/>
            <a:chOff x="3494869" y="2995595"/>
            <a:chExt cx="1203620" cy="8438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4869" y="2995595"/>
              <a:ext cx="1203620" cy="8438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81626" y="1766685"/>
            <a:ext cx="1808147" cy="1650810"/>
            <a:chOff x="1381626" y="1766685"/>
            <a:chExt cx="1808147" cy="16508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626" y="1766685"/>
              <a:ext cx="1808147" cy="16508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22792" y="1967518"/>
            <a:ext cx="1015226" cy="1028077"/>
            <a:chOff x="1622792" y="1967518"/>
            <a:chExt cx="1015226" cy="10280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2792" y="1967518"/>
              <a:ext cx="1015226" cy="10280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2494" y="4526112"/>
            <a:ext cx="8985817" cy="4834387"/>
            <a:chOff x="272494" y="4526112"/>
            <a:chExt cx="8985817" cy="483438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494" y="4526112"/>
              <a:ext cx="8985817" cy="483438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9402" y="5030038"/>
            <a:ext cx="8793594" cy="25576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423255"/>
            <a:ext cx="6007887" cy="3232255"/>
            <a:chOff x="264874" y="423255"/>
            <a:chExt cx="6007887" cy="32322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423255"/>
              <a:ext cx="6007887" cy="323225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121" y="793602"/>
            <a:ext cx="2982643" cy="1453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192" y="759363"/>
            <a:ext cx="761981" cy="143213"/>
            <a:chOff x="669192" y="759363"/>
            <a:chExt cx="761981" cy="1432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192" y="759363"/>
              <a:ext cx="761981" cy="14321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008" y="756959"/>
            <a:ext cx="417781" cy="159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6372" y="2349450"/>
            <a:ext cx="1480526" cy="648910"/>
            <a:chOff x="536372" y="2349450"/>
            <a:chExt cx="1480526" cy="6489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372" y="2349450"/>
              <a:ext cx="1480526" cy="6489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40556" y="2109510"/>
            <a:ext cx="1183713" cy="1175791"/>
            <a:chOff x="2040556" y="2109510"/>
            <a:chExt cx="1183713" cy="11757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0556" y="2109510"/>
              <a:ext cx="1183713" cy="11757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0013" y="2039382"/>
            <a:ext cx="1262986" cy="1132216"/>
            <a:chOff x="610013" y="2039382"/>
            <a:chExt cx="1262986" cy="113221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013" y="2039382"/>
              <a:ext cx="1262986" cy="11322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08600" y="2153084"/>
            <a:ext cx="1262986" cy="1132216"/>
            <a:chOff x="2008600" y="2153084"/>
            <a:chExt cx="1262986" cy="1132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8600" y="2153084"/>
              <a:ext cx="1262986" cy="11322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06956" y="2039382"/>
            <a:ext cx="1405939" cy="1253043"/>
            <a:chOff x="3906956" y="2039382"/>
            <a:chExt cx="1405939" cy="12530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06956" y="2039382"/>
              <a:ext cx="1405939" cy="1253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79017" y="1709450"/>
            <a:ext cx="1909088" cy="2337958"/>
            <a:chOff x="3679017" y="1709450"/>
            <a:chExt cx="1909088" cy="23379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9017" y="1709450"/>
              <a:ext cx="1909088" cy="23379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9402" y="4934800"/>
            <a:ext cx="8711063" cy="25576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328017"/>
            <a:ext cx="6000598" cy="3228333"/>
            <a:chOff x="264874" y="328017"/>
            <a:chExt cx="6000598" cy="32283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328017"/>
              <a:ext cx="6000598" cy="32283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3686" y="662837"/>
            <a:ext cx="1602169" cy="9916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8701" y="663717"/>
            <a:ext cx="913388" cy="143039"/>
            <a:chOff x="668701" y="663717"/>
            <a:chExt cx="913388" cy="14303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701" y="663717"/>
              <a:ext cx="913388" cy="14303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629" y="661316"/>
            <a:ext cx="858019" cy="1586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7499" y="1768398"/>
            <a:ext cx="990107" cy="1479959"/>
            <a:chOff x="1617499" y="1768398"/>
            <a:chExt cx="990107" cy="14799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7499" y="1768398"/>
              <a:ext cx="990107" cy="14799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9651" y="1202183"/>
            <a:ext cx="1240361" cy="1132430"/>
            <a:chOff x="359651" y="1202183"/>
            <a:chExt cx="1240361" cy="11324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651" y="1202183"/>
              <a:ext cx="1240361" cy="1132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9473" y="1442869"/>
            <a:ext cx="530093" cy="452539"/>
            <a:chOff x="589473" y="1442869"/>
            <a:chExt cx="530093" cy="4525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473" y="1442869"/>
              <a:ext cx="530093" cy="4525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97614" y="2334613"/>
            <a:ext cx="948471" cy="800510"/>
            <a:chOff x="4197614" y="2334613"/>
            <a:chExt cx="948471" cy="8005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7614" y="2334613"/>
              <a:ext cx="948471" cy="8005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96147" y="2442001"/>
            <a:ext cx="237796" cy="226572"/>
            <a:chOff x="4296147" y="2442001"/>
            <a:chExt cx="237796" cy="2265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6147" y="2442001"/>
              <a:ext cx="237796" cy="22657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65606" y="2445955"/>
            <a:ext cx="229652" cy="227502"/>
            <a:chOff x="4565606" y="2445955"/>
            <a:chExt cx="229652" cy="2275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5606" y="2445955"/>
              <a:ext cx="229652" cy="2275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23350" y="2440097"/>
            <a:ext cx="228563" cy="229154"/>
            <a:chOff x="4823350" y="2440097"/>
            <a:chExt cx="228563" cy="2291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23350" y="2440097"/>
              <a:ext cx="228563" cy="2291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22145" y="2088458"/>
            <a:ext cx="2063437" cy="539073"/>
            <a:chOff x="2322145" y="2088458"/>
            <a:chExt cx="2063437" cy="53907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">
              <a:off x="2322145" y="2088458"/>
              <a:ext cx="2063437" cy="5390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9402" y="5739836"/>
            <a:ext cx="8749228" cy="17525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518493"/>
            <a:ext cx="6014903" cy="3236029"/>
            <a:chOff x="264874" y="518493"/>
            <a:chExt cx="6014903" cy="32360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518493"/>
              <a:ext cx="6014903" cy="32360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815" y="1087787"/>
            <a:ext cx="2367490" cy="13150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664" y="854994"/>
            <a:ext cx="992438" cy="143380"/>
            <a:chOff x="669664" y="854994"/>
            <a:chExt cx="992438" cy="1433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664" y="854994"/>
              <a:ext cx="992438" cy="14338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7948" y="852587"/>
            <a:ext cx="878096" cy="1610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4537" y="1091032"/>
            <a:ext cx="3097110" cy="13023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357" y="2219238"/>
            <a:ext cx="2178413" cy="4230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8939" y="2165218"/>
            <a:ext cx="2191175" cy="444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4640" y="5040895"/>
            <a:ext cx="8753631" cy="15516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4422" y="4480194"/>
            <a:ext cx="7489407" cy="8738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2041" y="6773527"/>
            <a:ext cx="7597674" cy="8533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2735" y="7394729"/>
            <a:ext cx="8793727" cy="9648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423255"/>
            <a:ext cx="6024582" cy="3241236"/>
            <a:chOff x="264874" y="423255"/>
            <a:chExt cx="6024582" cy="32412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423255"/>
              <a:ext cx="6024582" cy="32412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0315" y="760297"/>
            <a:ext cx="1116388" cy="143611"/>
            <a:chOff x="670315" y="760297"/>
            <a:chExt cx="1116388" cy="143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315" y="760297"/>
              <a:ext cx="1116388" cy="14361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542" y="757886"/>
            <a:ext cx="988734" cy="1614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06064" y="1491508"/>
            <a:ext cx="1486071" cy="1104730"/>
            <a:chOff x="3206064" y="1491508"/>
            <a:chExt cx="1486071" cy="11047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6064" y="1491508"/>
              <a:ext cx="1486071" cy="11047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60007" y="1901425"/>
            <a:ext cx="978186" cy="284897"/>
            <a:chOff x="3460007" y="1901425"/>
            <a:chExt cx="978186" cy="2848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0007" y="1901425"/>
              <a:ext cx="978186" cy="2848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6656" y="1491508"/>
            <a:ext cx="1898754" cy="2047963"/>
            <a:chOff x="1156656" y="1491508"/>
            <a:chExt cx="1898754" cy="20479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656" y="1491508"/>
              <a:ext cx="1898754" cy="20479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2494" y="4240398"/>
            <a:ext cx="8985817" cy="4834387"/>
            <a:chOff x="272494" y="4240398"/>
            <a:chExt cx="8985817" cy="48343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494" y="4240398"/>
              <a:ext cx="8985817" cy="483438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9402" y="5047411"/>
            <a:ext cx="8741595" cy="28202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7D6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4874" y="423255"/>
            <a:ext cx="6007438" cy="3232013"/>
            <a:chOff x="264874" y="423255"/>
            <a:chExt cx="6007438" cy="32320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74" y="423255"/>
              <a:ext cx="6007438" cy="32320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9161" y="759338"/>
            <a:ext cx="1113211" cy="143202"/>
            <a:chOff x="669161" y="759338"/>
            <a:chExt cx="1113211" cy="1432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161" y="759338"/>
              <a:ext cx="1113211" cy="1432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786" y="756934"/>
            <a:ext cx="787297" cy="1590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6684" y="1178201"/>
            <a:ext cx="4195159" cy="2359777"/>
            <a:chOff x="1356684" y="1178201"/>
            <a:chExt cx="4195159" cy="23597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684" y="1178201"/>
              <a:ext cx="4195159" cy="235977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7614" y="304372"/>
            <a:ext cx="2316529" cy="10097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2494" y="4283255"/>
            <a:ext cx="8985817" cy="4834387"/>
            <a:chOff x="272494" y="4283255"/>
            <a:chExt cx="8985817" cy="48343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94" y="4283255"/>
              <a:ext cx="8985817" cy="483438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402" y="5852445"/>
            <a:ext cx="8743980" cy="2020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2022-05-09T20:46:11Z</dcterms:created>
  <dcterms:modified xsi:type="dcterms:W3CDTF">2022-05-09T20:46:11Z</dcterms:modified>
</cp:coreProperties>
</file>