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05F9D-D3A0-AB57-4C7F-5DB5CC3AA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53149C-9958-73A7-ED2E-10FC78327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9EFCA-C614-3E31-0BD7-48E8DFCC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C1019-EB5A-E604-FF2D-02252DE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0860C-AD1F-9BEC-E2E0-5F8A1ABC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612BB-CC11-8C56-9668-DD37E57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0DF0DE-A631-45F1-6399-ECCC39EB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06D75-3437-7C93-3933-E62D4D86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8C42D-7A25-BF2B-6CD0-353493D9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3E6B8-E172-2710-0296-B6986D94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07AE1F-7989-575F-0B42-BB470ED4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0EE88-ABD1-C966-7D4D-EC928363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14917-0378-3C06-792B-E7189470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62ECD2-712D-6C22-14A0-7B9BA6D9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451B3A-7263-120B-2354-006964F6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21820-A083-2681-A8B6-36F170D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8EE36-0518-F827-44C6-5E286EAE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E46AD2-EF76-2C5C-97F9-2F6792F1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908EC-83F2-8620-3AF1-A2CA4A19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6BF17-F81D-F39E-931D-5462EE1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5C633-65AE-BF6C-2586-0EE6E8CB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261E57-A758-5166-D3A1-325BC506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E9AA9-7C32-F263-ABA6-35678A64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38C97-3202-A440-2FC4-9D10E24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A8C57-EFE1-C42D-1D72-AC07281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59997-7BE4-323B-E854-324423F5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65B9F-DE5C-E0D2-FBF5-44F7FD19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10BCB-0908-2A39-D636-3B81AB47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2D54B-4E62-27B9-F0DE-1464DD8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7E65F-619F-09BF-4350-D74DB3E3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C09506-520C-6539-1EE2-030E71AC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3BC36-569C-3C0B-5D29-C666E70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13E2E6-94C4-53DD-66C6-36362C32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59B34D-015E-6D70-DA73-E9D1D476F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E35BB7-9FD9-C169-4390-81F0EA4DA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7D10BA-F7EC-32E2-D21E-0DD70272D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AC2555-6024-3FD7-B041-61C0E47C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50A17C-ED6B-4601-FD86-51D55B78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E25809-1678-B7ED-E67B-AC4E9E09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3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EE3BF-9758-D47D-8B08-6301090E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1F6AA6-5198-13CF-49CC-7F09BA6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ACCBFE-1445-F1DC-363B-49903B2D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3C6DFE-29E0-01AE-8AD4-E2913BCF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E20160-29FC-3542-A22D-FB2D328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3EF367-2E22-4E8D-1E59-25A46357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1342C-403A-9F82-8C1C-6DDD0083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7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B96F4-2026-1902-AD78-FBCE62B2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AD1E8-C644-EF21-0D44-211BE23B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C4E219-D364-2645-4943-5E6EFCD45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2645B-1307-3D05-C8B6-B6E73C48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EA70B9-AF25-AB2F-0573-4DA97249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66B976-60A5-E4AA-AB10-4459A53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37938-F76A-CE81-3683-C84F37C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3880E2-DC42-75E3-89FC-D7DEC04B7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AB28D6-9146-2448-0596-6A49F9124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840F6-120D-7060-6B4B-433C523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AFBD7-5CE7-A90E-6412-22EE7F4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947383-1ED9-00F5-E238-0F3B8DF5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5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2AC172-7879-F020-0FAE-783F215C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0146CA-66AE-063A-5E3C-3171B4E8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E5715-1961-37B0-1669-BB4AB39B4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B6F8-1D79-4925-AEF3-BBE985799136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897A7-6E1C-A06E-554D-40AE93F0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2A0D2-0E47-72C7-0C90-C1D1A9EB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0BBE-E72D-46BB-9BD7-828DF6CE3E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>
            <a:extLst>
              <a:ext uri="{FF2B5EF4-FFF2-40B4-BE49-F238E27FC236}">
                <a16:creationId xmlns:a16="http://schemas.microsoft.com/office/drawing/2014/main" id="{CC838CD7-9088-9FB3-16E6-920BAB81742B}"/>
              </a:ext>
            </a:extLst>
          </p:cNvPr>
          <p:cNvGrpSpPr/>
          <p:nvPr/>
        </p:nvGrpSpPr>
        <p:grpSpPr>
          <a:xfrm>
            <a:off x="158120" y="-2864401"/>
            <a:ext cx="8013261" cy="9471608"/>
            <a:chOff x="158120" y="-2864401"/>
            <a:chExt cx="8013261" cy="9471608"/>
          </a:xfrm>
        </p:grpSpPr>
        <p:sp>
          <p:nvSpPr>
            <p:cNvPr id="49" name="弧形 48">
              <a:extLst>
                <a:ext uri="{FF2B5EF4-FFF2-40B4-BE49-F238E27FC236}">
                  <a16:creationId xmlns:a16="http://schemas.microsoft.com/office/drawing/2014/main" id="{0474E105-491D-C2C7-09E1-1EC1F43FEB90}"/>
                </a:ext>
              </a:extLst>
            </p:cNvPr>
            <p:cNvSpPr/>
            <p:nvPr/>
          </p:nvSpPr>
          <p:spPr>
            <a:xfrm rot="20302697">
              <a:off x="854457" y="1617327"/>
              <a:ext cx="5802703" cy="4989880"/>
            </a:xfrm>
            <a:prstGeom prst="arc">
              <a:avLst>
                <a:gd name="adj1" fmla="val 16200000"/>
                <a:gd name="adj2" fmla="val 193902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90A99D93-FC34-CE7A-CC50-B29FB86A3D86}"/>
                </a:ext>
              </a:extLst>
            </p:cNvPr>
            <p:cNvSpPr/>
            <p:nvPr/>
          </p:nvSpPr>
          <p:spPr>
            <a:xfrm rot="1297303" flipV="1">
              <a:off x="854456" y="-2864401"/>
              <a:ext cx="5802703" cy="4989880"/>
            </a:xfrm>
            <a:prstGeom prst="arc">
              <a:avLst>
                <a:gd name="adj1" fmla="val 16200000"/>
                <a:gd name="adj2" fmla="val 19390228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706D8D8A-A699-BCE5-7556-FD5C886D8ED6}"/>
                </a:ext>
              </a:extLst>
            </p:cNvPr>
            <p:cNvSpPr/>
            <p:nvPr/>
          </p:nvSpPr>
          <p:spPr>
            <a:xfrm rot="16929965">
              <a:off x="4176184" y="2030209"/>
              <a:ext cx="3719399" cy="4270994"/>
            </a:xfrm>
            <a:prstGeom prst="arc">
              <a:avLst>
                <a:gd name="adj1" fmla="val 16200000"/>
                <a:gd name="adj2" fmla="val 1939022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5E91AA90-7F80-9D43-63A3-F192C9D92FF6}"/>
                </a:ext>
              </a:extLst>
            </p:cNvPr>
            <p:cNvGrpSpPr/>
            <p:nvPr/>
          </p:nvGrpSpPr>
          <p:grpSpPr>
            <a:xfrm>
              <a:off x="1036355" y="1120000"/>
              <a:ext cx="6096000" cy="3826338"/>
              <a:chOff x="1036355" y="1120000"/>
              <a:chExt cx="6096000" cy="3826338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B95E5EB-07A7-0014-3CB9-1D6486A3A8CF}"/>
                  </a:ext>
                </a:extLst>
              </p:cNvPr>
              <p:cNvGrpSpPr/>
              <p:nvPr/>
            </p:nvGrpSpPr>
            <p:grpSpPr>
              <a:xfrm>
                <a:off x="1514476" y="1123950"/>
                <a:ext cx="1440000" cy="1440000"/>
                <a:chOff x="1514476" y="1123950"/>
                <a:chExt cx="1440000" cy="1440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29D0EFF-26E0-D926-4520-369B92545A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4476" y="1123950"/>
                  <a:ext cx="1440000" cy="1440000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E6B393CA-6D2C-62A0-6BF4-18F1165E75E5}"/>
                    </a:ext>
                  </a:extLst>
                </p:cNvPr>
                <p:cNvCxnSpPr/>
                <p:nvPr/>
              </p:nvCxnSpPr>
              <p:spPr>
                <a:xfrm>
                  <a:off x="1514476" y="1596311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BAE91707-9D19-4CDE-0FDB-90FE676B49F7}"/>
                    </a:ext>
                  </a:extLst>
                </p:cNvPr>
                <p:cNvCxnSpPr/>
                <p:nvPr/>
              </p:nvCxnSpPr>
              <p:spPr>
                <a:xfrm>
                  <a:off x="1514476" y="2083641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CEE3988A-1E3F-15B7-D9EB-E017CCF68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58141" y="1843950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1B666457-2906-8697-3F8C-5C847E192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270811" y="1843950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EC096CBE-D8C5-58CF-F66B-CC8AECB0F451}"/>
                  </a:ext>
                </a:extLst>
              </p:cNvPr>
              <p:cNvGrpSpPr/>
              <p:nvPr/>
            </p:nvGrpSpPr>
            <p:grpSpPr>
              <a:xfrm>
                <a:off x="2787230" y="3506338"/>
                <a:ext cx="1440000" cy="1440000"/>
                <a:chOff x="1657351" y="876311"/>
                <a:chExt cx="1440000" cy="144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5421FC6-BB01-10F2-F576-7FB058AE53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7351" y="876311"/>
                  <a:ext cx="1440000" cy="1440000"/>
                </a:xfrm>
                <a:prstGeom prst="rect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FEEE4575-1803-5738-0D0E-F73CB06D027E}"/>
                    </a:ext>
                  </a:extLst>
                </p:cNvPr>
                <p:cNvCxnSpPr/>
                <p:nvPr/>
              </p:nvCxnSpPr>
              <p:spPr>
                <a:xfrm>
                  <a:off x="1657351" y="1348672"/>
                  <a:ext cx="1440000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E5E631E4-DA9E-0DAD-03D5-8E6BDD232981}"/>
                    </a:ext>
                  </a:extLst>
                </p:cNvPr>
                <p:cNvCxnSpPr/>
                <p:nvPr/>
              </p:nvCxnSpPr>
              <p:spPr>
                <a:xfrm>
                  <a:off x="1657351" y="1836002"/>
                  <a:ext cx="1440000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AED2DA6-86C0-9B33-A527-A771BB230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901016" y="1596311"/>
                  <a:ext cx="1440000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4B4855D2-FAEC-E84B-5DEA-88C36B7E6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413686" y="1596311"/>
                  <a:ext cx="1440000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24AE8AA0-8FC9-E071-B783-D67EB50BC8A7}"/>
                  </a:ext>
                </a:extLst>
              </p:cNvPr>
              <p:cNvGrpSpPr/>
              <p:nvPr/>
            </p:nvGrpSpPr>
            <p:grpSpPr>
              <a:xfrm>
                <a:off x="5083083" y="1120000"/>
                <a:ext cx="1440000" cy="1440000"/>
                <a:chOff x="4127605" y="1123950"/>
                <a:chExt cx="1440000" cy="1440000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C983822-6286-0B50-16BA-816E5479A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27605" y="1123950"/>
                  <a:ext cx="1440000" cy="1440000"/>
                </a:xfrm>
                <a:prstGeom prst="rect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7F1BA7F4-3895-53D7-C075-CF757907EC9A}"/>
                    </a:ext>
                  </a:extLst>
                </p:cNvPr>
                <p:cNvCxnSpPr/>
                <p:nvPr/>
              </p:nvCxnSpPr>
              <p:spPr>
                <a:xfrm>
                  <a:off x="4127605" y="1596311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25AAAA03-B491-5710-5AA1-7EB757A092A9}"/>
                    </a:ext>
                  </a:extLst>
                </p:cNvPr>
                <p:cNvCxnSpPr/>
                <p:nvPr/>
              </p:nvCxnSpPr>
              <p:spPr>
                <a:xfrm>
                  <a:off x="4127605" y="2083641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4B976139-5A11-ECF2-8C7B-0AB984D74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71270" y="1843950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DB4A89E1-7482-676C-A7E8-BECB1FE68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83940" y="1843950"/>
                  <a:ext cx="1440000" cy="0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C0774F-F72B-00AF-6D37-9B80C6ED4C30}"/>
                  </a:ext>
                </a:extLst>
              </p:cNvPr>
              <p:cNvSpPr/>
              <p:nvPr/>
            </p:nvSpPr>
            <p:spPr>
              <a:xfrm>
                <a:off x="2989947" y="2130849"/>
                <a:ext cx="204196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r>
                  <a:rPr lang="en-US" altLang="zh-TW" sz="20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nd</a:t>
                </a:r>
                <a:r>
                  <a:rPr lang="en-US" altLang="zh-TW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[2,3] </a:t>
                </a:r>
                <a:r>
                  <a:rPr lang="en-US" altLang="zh-TW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</a:t>
                </a:r>
                <a:r>
                  <a:rPr lang="en-US" altLang="zh-TW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TW" sz="2000" b="0" cap="none" spc="0" dirty="0" err="1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rcv</a:t>
                </a:r>
                <a:r>
                  <a:rPr lang="en-US" altLang="zh-TW" sz="2000" b="0" cap="none" spc="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[2,1]</a:t>
                </a:r>
                <a:endParaRPr lang="zh-TW" altLang="en-US" sz="20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97A32F6C-A531-C9FA-3117-9514CB8EE5AB}"/>
                  </a:ext>
                </a:extLst>
              </p:cNvPr>
              <p:cNvSpPr txBox="1"/>
              <p:nvPr/>
            </p:nvSpPr>
            <p:spPr>
              <a:xfrm>
                <a:off x="1036355" y="1147849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 b="0" cap="none" spc="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rcv</a:t>
                </a:r>
                <a:r>
                  <a:rPr lang="en-US" altLang="zh-TW" sz="20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[2,3]</a:t>
                </a:r>
                <a:r>
                  <a:rPr lang="en-US" altLang="zh-TW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TW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</a:t>
                </a:r>
                <a:r>
                  <a:rPr lang="en-US" altLang="zh-TW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TW" sz="2000" dirty="0" err="1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snd</a:t>
                </a:r>
                <a:r>
                  <a:rPr lang="en-US" altLang="zh-TW" sz="2000" b="0" cap="none" spc="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[2,1] </a:t>
                </a:r>
                <a:endParaRPr lang="zh-TW" altLang="en-US" sz="20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9FE3346-2494-6E44-4B71-209728E62EC0}"/>
                  </a:ext>
                </a:extLst>
              </p:cNvPr>
              <p:cNvSpPr/>
              <p:nvPr/>
            </p:nvSpPr>
            <p:spPr>
              <a:xfrm>
                <a:off x="4936409" y="3007155"/>
                <a:ext cx="2041969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TW" sz="2000" dirty="0" err="1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r>
                  <a:rPr lang="en-US" altLang="zh-TW" sz="2000" b="0" cap="none" spc="0" dirty="0" err="1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nd</a:t>
                </a:r>
                <a:r>
                  <a:rPr lang="en-US" altLang="zh-TW" sz="2000" b="0" cap="none" spc="0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[1,3] </a:t>
                </a:r>
                <a:r>
                  <a:rPr lang="en-US" altLang="zh-TW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</a:t>
                </a:r>
                <a:r>
                  <a:rPr lang="en-US" altLang="zh-TW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TW" sz="2000" b="0" cap="none" spc="0" dirty="0" err="1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rcv</a:t>
                </a:r>
                <a:r>
                  <a:rPr lang="en-US" altLang="zh-TW" sz="2000" b="0" cap="none" spc="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[3,1]</a:t>
                </a:r>
                <a:endParaRPr lang="zh-TW" altLang="en-US" sz="20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67C443E-D1D3-A630-3E81-3BDD3192ED24}"/>
                </a:ext>
              </a:extLst>
            </p:cNvPr>
            <p:cNvSpPr txBox="1"/>
            <p:nvPr/>
          </p:nvSpPr>
          <p:spPr>
            <a:xfrm>
              <a:off x="158120" y="2797821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 b="0" cap="none" spc="0" dirty="0" err="1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rcv</a:t>
              </a:r>
              <a:r>
                <a:rPr lang="en-US" altLang="zh-TW" sz="2000" b="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[1,3]</a:t>
              </a:r>
              <a:r>
                <a:rPr lang="en-US" altLang="zh-TW" sz="20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en-US" altLang="zh-TW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2000" dirty="0" err="1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snd</a:t>
              </a:r>
              <a:r>
                <a:rPr lang="en-US" altLang="zh-TW" sz="20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[3,1] </a:t>
              </a:r>
              <a:endParaRPr lang="zh-TW" altLang="en-US" sz="2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弧形 65">
            <a:extLst>
              <a:ext uri="{FF2B5EF4-FFF2-40B4-BE49-F238E27FC236}">
                <a16:creationId xmlns:a16="http://schemas.microsoft.com/office/drawing/2014/main" id="{796D3EBB-D804-0739-A561-0BAE9EB3566D}"/>
              </a:ext>
            </a:extLst>
          </p:cNvPr>
          <p:cNvSpPr/>
          <p:nvPr/>
        </p:nvSpPr>
        <p:spPr>
          <a:xfrm rot="6056465">
            <a:off x="1341743" y="-75563"/>
            <a:ext cx="3719399" cy="4270994"/>
          </a:xfrm>
          <a:prstGeom prst="arc">
            <a:avLst>
              <a:gd name="adj1" fmla="val 16200000"/>
              <a:gd name="adj2" fmla="val 19390228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8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94395B99-BD40-2306-4F68-297EAAEA49F3}"/>
              </a:ext>
            </a:extLst>
          </p:cNvPr>
          <p:cNvGrpSpPr/>
          <p:nvPr/>
        </p:nvGrpSpPr>
        <p:grpSpPr>
          <a:xfrm>
            <a:off x="1309687" y="228601"/>
            <a:ext cx="9067800" cy="6419850"/>
            <a:chOff x="1309687" y="228601"/>
            <a:chExt cx="9067800" cy="64198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E428DB9-D59C-8A80-D15A-F7DA8E10FF4E}"/>
                </a:ext>
              </a:extLst>
            </p:cNvPr>
            <p:cNvSpPr/>
            <p:nvPr/>
          </p:nvSpPr>
          <p:spPr>
            <a:xfrm>
              <a:off x="4953000" y="228601"/>
              <a:ext cx="1781175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Question list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接點: 肘形 5">
              <a:extLst>
                <a:ext uri="{FF2B5EF4-FFF2-40B4-BE49-F238E27FC236}">
                  <a16:creationId xmlns:a16="http://schemas.microsoft.com/office/drawing/2014/main" id="{2DC1D771-DB9E-1CC8-6899-7CB7A6BADCEE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6734175" y="647701"/>
              <a:ext cx="1609725" cy="923924"/>
            </a:xfrm>
            <a:prstGeom prst="bentConnector3">
              <a:avLst>
                <a:gd name="adj1" fmla="val 9970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4642FDCA-43B4-147A-2BAF-DAC76AB25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275" y="604839"/>
              <a:ext cx="1609725" cy="923924"/>
            </a:xfrm>
            <a:prstGeom prst="bentConnector3">
              <a:avLst>
                <a:gd name="adj1" fmla="val 9970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4BB54B8-D421-D2CB-3E59-5761958C0531}"/>
                </a:ext>
              </a:extLst>
            </p:cNvPr>
            <p:cNvSpPr/>
            <p:nvPr/>
          </p:nvSpPr>
          <p:spPr>
            <a:xfrm>
              <a:off x="6310312" y="1571625"/>
              <a:ext cx="4067175" cy="20669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Search correct answers from the wed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95115B5-8EEB-3678-FC30-CA88B6754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1223" y="1767582"/>
              <a:ext cx="2405354" cy="1353326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29694C6-ED99-B519-AC5B-E67A0524AAA6}"/>
                </a:ext>
              </a:extLst>
            </p:cNvPr>
            <p:cNvSpPr/>
            <p:nvPr/>
          </p:nvSpPr>
          <p:spPr>
            <a:xfrm>
              <a:off x="1309687" y="1533524"/>
              <a:ext cx="4067175" cy="21050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Large Language Model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LLaMA 2: Meta's Open Source AI Model">
              <a:extLst>
                <a:ext uri="{FF2B5EF4-FFF2-40B4-BE49-F238E27FC236}">
                  <a16:creationId xmlns:a16="http://schemas.microsoft.com/office/drawing/2014/main" id="{811DE0D9-A47D-B00B-2364-1D37E8F7B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678" y="1767583"/>
              <a:ext cx="2363193" cy="1329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D98F3D-B7F4-503C-4171-A4A3651B50B0}"/>
                </a:ext>
              </a:extLst>
            </p:cNvPr>
            <p:cNvSpPr/>
            <p:nvPr/>
          </p:nvSpPr>
          <p:spPr>
            <a:xfrm>
              <a:off x="2233364" y="4295775"/>
              <a:ext cx="2219822" cy="68580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Answer / Output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E5FC5F8F-40A0-1590-FE2D-A02F0F953BAA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3343275" y="3638550"/>
              <a:ext cx="0" cy="65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6DA684-5036-907F-E2E0-7040C108AC00}"/>
                </a:ext>
              </a:extLst>
            </p:cNvPr>
            <p:cNvSpPr/>
            <p:nvPr/>
          </p:nvSpPr>
          <p:spPr>
            <a:xfrm>
              <a:off x="7233988" y="4295774"/>
              <a:ext cx="2219822" cy="68580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Validation 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E3D969A-171F-F0BC-900B-670D9654EB49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3638550"/>
              <a:ext cx="0" cy="657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F5080C4-A1E7-A1BD-41B3-35ED55CB6B51}"/>
                </a:ext>
              </a:extLst>
            </p:cNvPr>
            <p:cNvSpPr/>
            <p:nvPr/>
          </p:nvSpPr>
          <p:spPr>
            <a:xfrm>
              <a:off x="5033962" y="4638674"/>
              <a:ext cx="1619250" cy="68580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Compare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44D88D7-C9AC-61A5-15BC-E8AD8F239527}"/>
                </a:ext>
              </a:extLst>
            </p:cNvPr>
            <p:cNvCxnSpPr>
              <a:stCxn id="15" idx="3"/>
              <a:endCxn id="21" idx="2"/>
            </p:cNvCxnSpPr>
            <p:nvPr/>
          </p:nvCxnSpPr>
          <p:spPr>
            <a:xfrm>
              <a:off x="4453186" y="4638676"/>
              <a:ext cx="580776" cy="3428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25DFA81-31E1-A0EE-C4C7-4A3825A40A59}"/>
                </a:ext>
              </a:extLst>
            </p:cNvPr>
            <p:cNvCxnSpPr>
              <a:stCxn id="19" idx="1"/>
              <a:endCxn id="21" idx="6"/>
            </p:cNvCxnSpPr>
            <p:nvPr/>
          </p:nvCxnSpPr>
          <p:spPr>
            <a:xfrm flipH="1">
              <a:off x="6653212" y="4638675"/>
              <a:ext cx="580776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11CECF1-06B0-4606-4EFD-454505102D0F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5843587" y="5324475"/>
              <a:ext cx="0" cy="619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圖: 準備作業 29">
              <a:extLst>
                <a:ext uri="{FF2B5EF4-FFF2-40B4-BE49-F238E27FC236}">
                  <a16:creationId xmlns:a16="http://schemas.microsoft.com/office/drawing/2014/main" id="{DA29679D-5E53-802A-729E-D51545A047C3}"/>
                </a:ext>
              </a:extLst>
            </p:cNvPr>
            <p:cNvSpPr/>
            <p:nvPr/>
          </p:nvSpPr>
          <p:spPr>
            <a:xfrm>
              <a:off x="5114683" y="6029326"/>
              <a:ext cx="1457808" cy="619125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14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C7A6440C-3F3E-F21F-C5E5-AE6C7235E25C}"/>
              </a:ext>
            </a:extLst>
          </p:cNvPr>
          <p:cNvSpPr/>
          <p:nvPr/>
        </p:nvSpPr>
        <p:spPr>
          <a:xfrm>
            <a:off x="5069640" y="85726"/>
            <a:ext cx="1200235" cy="51983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Question list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EA92816-400C-6C61-49EA-8617D353EEA0}"/>
              </a:ext>
            </a:extLst>
          </p:cNvPr>
          <p:cNvCxnSpPr>
            <a:stCxn id="5" idx="3"/>
          </p:cNvCxnSpPr>
          <p:nvPr/>
        </p:nvCxnSpPr>
        <p:spPr>
          <a:xfrm>
            <a:off x="6269875" y="345643"/>
            <a:ext cx="1084704" cy="572997"/>
          </a:xfrm>
          <a:prstGeom prst="bentConnector3">
            <a:avLst>
              <a:gd name="adj1" fmla="val 997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84E778FD-F07F-EBF8-64F2-BE1BF9C0DA88}"/>
              </a:ext>
            </a:extLst>
          </p:cNvPr>
          <p:cNvCxnSpPr>
            <a:cxnSpLocks/>
          </p:cNvCxnSpPr>
          <p:nvPr/>
        </p:nvCxnSpPr>
        <p:spPr>
          <a:xfrm flipH="1">
            <a:off x="3984935" y="319060"/>
            <a:ext cx="1084704" cy="572997"/>
          </a:xfrm>
          <a:prstGeom prst="bentConnector3">
            <a:avLst>
              <a:gd name="adj1" fmla="val 997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D0D450D-6536-7978-3592-80232580F78D}"/>
              </a:ext>
            </a:extLst>
          </p:cNvPr>
          <p:cNvSpPr/>
          <p:nvPr/>
        </p:nvSpPr>
        <p:spPr>
          <a:xfrm>
            <a:off x="5984257" y="918640"/>
            <a:ext cx="2740644" cy="128186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Search correct answers from the wed 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4308FC-216F-D82A-BDBD-52A1421A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62" y="1040168"/>
            <a:ext cx="1620835" cy="83930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86EF7AB-9BD2-5C66-5745-2C2DAAEB4258}"/>
              </a:ext>
            </a:extLst>
          </p:cNvPr>
          <p:cNvSpPr/>
          <p:nvPr/>
        </p:nvSpPr>
        <p:spPr>
          <a:xfrm>
            <a:off x="2614613" y="895010"/>
            <a:ext cx="2740644" cy="130549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Large Language Model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" descr="LLaMA 2: Meta's Open Source AI Model">
            <a:extLst>
              <a:ext uri="{FF2B5EF4-FFF2-40B4-BE49-F238E27FC236}">
                <a16:creationId xmlns:a16="http://schemas.microsoft.com/office/drawing/2014/main" id="{292EEB4D-E916-E945-3360-BFE12364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23" y="1040169"/>
            <a:ext cx="1592425" cy="8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FA4D58-862D-590A-EDD0-DE0B34658CAE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>
            <a:off x="3984935" y="2200501"/>
            <a:ext cx="0" cy="430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910338E-F48D-C362-D728-BACA151916F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354579" y="2200501"/>
            <a:ext cx="0" cy="433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2FDD443-9343-258D-F840-57D73A45AADA}"/>
              </a:ext>
            </a:extLst>
          </p:cNvPr>
          <p:cNvGrpSpPr/>
          <p:nvPr/>
        </p:nvGrpSpPr>
        <p:grpSpPr>
          <a:xfrm>
            <a:off x="5451479" y="3647122"/>
            <a:ext cx="2310384" cy="923163"/>
            <a:chOff x="6096000" y="3307461"/>
            <a:chExt cx="2310384" cy="92316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AA5F0BF-48F3-D323-00A0-AD070A889E4A}"/>
                </a:ext>
              </a:extLst>
            </p:cNvPr>
            <p:cNvSpPr/>
            <p:nvPr/>
          </p:nvSpPr>
          <p:spPr>
            <a:xfrm>
              <a:off x="6096000" y="3307461"/>
              <a:ext cx="2310384" cy="9231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>
                  <a:solidFill>
                    <a:srgbClr val="00B050"/>
                  </a:solidFill>
                </a:rPr>
                <a:t>Compare</a:t>
              </a:r>
            </a:p>
            <a:p>
              <a:pPr algn="ctr"/>
              <a:endParaRPr lang="en-US" altLang="zh-TW" sz="1100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Bert             Sentence Transformer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3E19BDB-89C5-6E1D-7421-4085D30EF3D2}"/>
                </a:ext>
              </a:extLst>
            </p:cNvPr>
            <p:cNvCxnSpPr>
              <a:stCxn id="21" idx="1"/>
              <a:endCxn id="21" idx="3"/>
            </p:cNvCxnSpPr>
            <p:nvPr/>
          </p:nvCxnSpPr>
          <p:spPr>
            <a:xfrm>
              <a:off x="6096000" y="3769043"/>
              <a:ext cx="23103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DC418B1-4F42-D94B-0976-BF6D2E321945}"/>
                </a:ext>
              </a:extLst>
            </p:cNvPr>
            <p:cNvCxnSpPr/>
            <p:nvPr/>
          </p:nvCxnSpPr>
          <p:spPr>
            <a:xfrm>
              <a:off x="6766560" y="3767328"/>
              <a:ext cx="0" cy="4632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C87F8964-3B81-49CD-0AD3-80519881FE55}"/>
              </a:ext>
            </a:extLst>
          </p:cNvPr>
          <p:cNvSpPr/>
          <p:nvPr/>
        </p:nvSpPr>
        <p:spPr>
          <a:xfrm>
            <a:off x="2962488" y="3645407"/>
            <a:ext cx="1915968" cy="9231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Extract Entities</a:t>
            </a: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Sentence Transformer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518D5D-F1E1-5CDA-24FD-45C0294C30CB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2962488" y="4106989"/>
            <a:ext cx="19159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F12FB5B-80E1-32DD-42CE-66F95BC76B58}"/>
              </a:ext>
            </a:extLst>
          </p:cNvPr>
          <p:cNvCxnSpPr/>
          <p:nvPr/>
        </p:nvCxnSpPr>
        <p:spPr>
          <a:xfrm>
            <a:off x="4285488" y="3033416"/>
            <a:ext cx="1810512" cy="831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3B78C59-876C-FD95-B7F9-E61DD3415EA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7019655" y="3042068"/>
            <a:ext cx="334924" cy="822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0B11DBE-CF7F-D77F-A29A-5A73C4F268EB}"/>
              </a:ext>
            </a:extLst>
          </p:cNvPr>
          <p:cNvCxnSpPr/>
          <p:nvPr/>
        </p:nvCxnSpPr>
        <p:spPr>
          <a:xfrm>
            <a:off x="5760720" y="4047744"/>
            <a:ext cx="0" cy="1767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455CCC9-2D8B-007B-F457-3010B03A0DF1}"/>
              </a:ext>
            </a:extLst>
          </p:cNvPr>
          <p:cNvCxnSpPr/>
          <p:nvPr/>
        </p:nvCxnSpPr>
        <p:spPr>
          <a:xfrm>
            <a:off x="6906768" y="4047744"/>
            <a:ext cx="0" cy="1767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EFF13113-8AF9-792C-808F-88B21CE1A3EB}"/>
              </a:ext>
            </a:extLst>
          </p:cNvPr>
          <p:cNvSpPr/>
          <p:nvPr/>
        </p:nvSpPr>
        <p:spPr>
          <a:xfrm>
            <a:off x="3153671" y="2630924"/>
            <a:ext cx="1662527" cy="4075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Answer / Output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B1BAB15B-668B-EF53-8C68-7E222F4005BA}"/>
              </a:ext>
            </a:extLst>
          </p:cNvPr>
          <p:cNvSpPr/>
          <p:nvPr/>
        </p:nvSpPr>
        <p:spPr>
          <a:xfrm>
            <a:off x="6523315" y="2634472"/>
            <a:ext cx="1662527" cy="4075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Validation Data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CB6213F-CD97-0E80-AD0E-854B626E479C}"/>
              </a:ext>
            </a:extLst>
          </p:cNvPr>
          <p:cNvCxnSpPr>
            <a:cxnSpLocks/>
            <a:stCxn id="48" idx="4"/>
            <a:endCxn id="29" idx="0"/>
          </p:cNvCxnSpPr>
          <p:nvPr/>
        </p:nvCxnSpPr>
        <p:spPr>
          <a:xfrm flipH="1">
            <a:off x="3920472" y="3038520"/>
            <a:ext cx="64463" cy="606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9907F98-2E9B-9B13-1103-ABDAF2881410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>
            <a:off x="3920472" y="4568570"/>
            <a:ext cx="0" cy="367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23746EF4-020F-30EB-EC25-51863142ADA4}"/>
              </a:ext>
            </a:extLst>
          </p:cNvPr>
          <p:cNvSpPr/>
          <p:nvPr/>
        </p:nvSpPr>
        <p:spPr>
          <a:xfrm>
            <a:off x="3429012" y="4936000"/>
            <a:ext cx="982920" cy="4075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Entities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D7FCAC7-75A8-D747-3C6B-64B0FA460200}"/>
              </a:ext>
            </a:extLst>
          </p:cNvPr>
          <p:cNvSpPr/>
          <p:nvPr/>
        </p:nvSpPr>
        <p:spPr>
          <a:xfrm>
            <a:off x="5604540" y="4980193"/>
            <a:ext cx="1247364" cy="4075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Correctness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1FE73DC-B3CF-9520-AB26-CEDF5E981F0A}"/>
              </a:ext>
            </a:extLst>
          </p:cNvPr>
          <p:cNvCxnSpPr>
            <a:cxnSpLocks/>
          </p:cNvCxnSpPr>
          <p:nvPr/>
        </p:nvCxnSpPr>
        <p:spPr>
          <a:xfrm flipH="1">
            <a:off x="6383256" y="4568570"/>
            <a:ext cx="523512" cy="407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4D81B38-7BFE-9E9B-F584-1E6DC7295D9A}"/>
              </a:ext>
            </a:extLst>
          </p:cNvPr>
          <p:cNvCxnSpPr>
            <a:cxnSpLocks/>
          </p:cNvCxnSpPr>
          <p:nvPr/>
        </p:nvCxnSpPr>
        <p:spPr>
          <a:xfrm>
            <a:off x="5760720" y="4568570"/>
            <a:ext cx="302842" cy="407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準備作業 73">
            <a:extLst>
              <a:ext uri="{FF2B5EF4-FFF2-40B4-BE49-F238E27FC236}">
                <a16:creationId xmlns:a16="http://schemas.microsoft.com/office/drawing/2014/main" id="{3461B527-07B6-4AEE-0F72-583A1C32E4F7}"/>
              </a:ext>
            </a:extLst>
          </p:cNvPr>
          <p:cNvSpPr/>
          <p:nvPr/>
        </p:nvSpPr>
        <p:spPr>
          <a:xfrm>
            <a:off x="4564538" y="6020173"/>
            <a:ext cx="1105219" cy="407596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7289414-EC31-6CF3-9556-75F88C502CB0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3920472" y="5343596"/>
            <a:ext cx="860676" cy="676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7634379-58E1-BE73-4D64-A6DBFD707A91}"/>
              </a:ext>
            </a:extLst>
          </p:cNvPr>
          <p:cNvCxnSpPr>
            <a:cxnSpLocks/>
            <a:stCxn id="67" idx="4"/>
          </p:cNvCxnSpPr>
          <p:nvPr/>
        </p:nvCxnSpPr>
        <p:spPr>
          <a:xfrm flipH="1">
            <a:off x="5451479" y="5387789"/>
            <a:ext cx="776743" cy="629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81</Words>
  <Application>Microsoft Office PowerPoint</Application>
  <PresentationFormat>寬螢幕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 Chian Chen</dc:creator>
  <cp:lastModifiedBy>Bo Chian Chen</cp:lastModifiedBy>
  <cp:revision>1</cp:revision>
  <dcterms:created xsi:type="dcterms:W3CDTF">2024-01-24T20:07:06Z</dcterms:created>
  <dcterms:modified xsi:type="dcterms:W3CDTF">2024-01-26T23:05:53Z</dcterms:modified>
</cp:coreProperties>
</file>