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E61B63-08F3-4954-B97F-65E75C6C6AF1}">
          <p14:sldIdLst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927AE6-2A5D-4C39-9588-234E09501D03}" type="datetime1">
              <a:rPr lang="ko-KR" altLang="en-US" smtClean="0"/>
              <a:t>2021-01-14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302544-5C74-4BBF-8408-76E41A6E1CD7}" type="datetime1">
              <a:rPr lang="ko-KR" altLang="en-US" smtClean="0"/>
              <a:t>2021-01-14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C841CE8-DF92-4972-9ACB-22A23E1B5EED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CEE6806-6978-4B81-88C4-87BF71A0EE72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8D83280-E2D2-42C9-8213-168DF7B25F5C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C619D3-CBD3-454E-AB26-FD20FB3EBB33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BD60961-1C81-4CE6-A612-F2FA87644181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E0BAE0C-BD12-4DC2-A1FA-C2F93E0D7DC4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08698FE-B212-47EF-96DE-664D84877D34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F0BAD20-6433-4BA2-904C-9296888DE88B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CC994EA-4868-43B5-A272-84DDB3E3F8A0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4EAE638-8ED2-4704-884C-E6CE5FE33F81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C3AC2B6-9BA1-4426-9E62-0CFAFC328955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0E86F6C-F696-47C2-91E3-88CE27F4D56A}" type="datetime1">
              <a:rPr lang="ko-KR" altLang="en-US" smtClean="0"/>
              <a:t>2021-01-14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5817" y="4546435"/>
            <a:ext cx="1768931" cy="1010415"/>
          </a:xfrm>
        </p:spPr>
        <p:txBody>
          <a:bodyPr rtlCol="0" anchor="t">
            <a:normAutofit/>
          </a:bodyPr>
          <a:lstStyle/>
          <a:p>
            <a:pPr algn="r" rtl="0"/>
            <a:r>
              <a:rPr lang="en-US" altLang="ko" sz="1800" dirty="0"/>
              <a:t>2021. 01. 14.</a:t>
            </a:r>
          </a:p>
          <a:p>
            <a:pPr algn="r" rtl="0"/>
            <a:r>
              <a:rPr lang="en-US" altLang="ko-KR" sz="1800" dirty="0"/>
              <a:t>Hyunsoo, Yu</a:t>
            </a:r>
            <a:endParaRPr lang="ko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A12D71-CF1E-4390-BEEA-9112730D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57037" y="6409190"/>
            <a:ext cx="3081639" cy="379850"/>
          </a:xfrm>
        </p:spPr>
        <p:txBody>
          <a:bodyPr/>
          <a:lstStyle/>
          <a:p>
            <a:r>
              <a:rPr lang="en-US" dirty="0"/>
              <a:t>Bio Computing &amp; Machine Learning Lab (BCML)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985F02-BB99-44C0-A5A2-D55D960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423914"/>
            <a:ext cx="33880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692DE0-35FA-4473-B388-F0E15A64F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36" y="6498472"/>
            <a:ext cx="3081639" cy="201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60174-2283-40AA-B29A-F9BFFCA8A796}"/>
              </a:ext>
            </a:extLst>
          </p:cNvPr>
          <p:cNvSpPr txBox="1"/>
          <p:nvPr/>
        </p:nvSpPr>
        <p:spPr>
          <a:xfrm>
            <a:off x="720321" y="2311565"/>
            <a:ext cx="10014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BCG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호흡 </a:t>
            </a:r>
            <a:r>
              <a:rPr lang="ko-KR" altLang="en-US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심박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추출 알고리즘</a:t>
            </a:r>
            <a:b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1EB2-6D08-4D14-B52D-A6E2C14E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118556"/>
            <a:ext cx="11029616" cy="921371"/>
          </a:xfrm>
        </p:spPr>
        <p:txBody>
          <a:bodyPr/>
          <a:lstStyle/>
          <a:p>
            <a:r>
              <a:rPr lang="en-US" altLang="ko-KR" dirty="0"/>
              <a:t>mechanism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07C0C-8EA9-48DD-9D06-A055AC2A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BC0E3F-4425-496C-A5A4-29CDE178F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6492875"/>
            <a:ext cx="3081639" cy="2012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DA7556-B544-4439-B7AE-1714937FD8EE}"/>
              </a:ext>
            </a:extLst>
          </p:cNvPr>
          <p:cNvSpPr/>
          <p:nvPr/>
        </p:nvSpPr>
        <p:spPr>
          <a:xfrm>
            <a:off x="1762523" y="1833519"/>
            <a:ext cx="1291904" cy="134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Raw data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9AF51E-5AED-4912-9F9D-FE639CCE03E4}"/>
              </a:ext>
            </a:extLst>
          </p:cNvPr>
          <p:cNvSpPr/>
          <p:nvPr/>
        </p:nvSpPr>
        <p:spPr>
          <a:xfrm>
            <a:off x="3816114" y="1833519"/>
            <a:ext cx="2778005" cy="134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Filtering(Bandpass) </a:t>
            </a:r>
            <a:r>
              <a:rPr lang="en-US" altLang="ko-KR" baseline="30000" dirty="0"/>
              <a:t>[1]</a:t>
            </a:r>
          </a:p>
          <a:p>
            <a:pPr algn="ctr"/>
            <a:r>
              <a:rPr lang="en-US" altLang="ko-KR" dirty="0"/>
              <a:t>Heart Rate : 0.16~0.66Hz</a:t>
            </a:r>
          </a:p>
          <a:p>
            <a:pPr algn="ctr"/>
            <a:r>
              <a:rPr lang="en-US" altLang="ko-KR" dirty="0"/>
              <a:t>Respiration : 0.83~2.5Hz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7321EC-94EB-4D7B-ADAD-295A61E25FCB}"/>
              </a:ext>
            </a:extLst>
          </p:cNvPr>
          <p:cNvSpPr/>
          <p:nvPr/>
        </p:nvSpPr>
        <p:spPr>
          <a:xfrm>
            <a:off x="7655849" y="1833519"/>
            <a:ext cx="1291904" cy="134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12860F3-84E3-4A47-84C4-AB9B5BF18F5F}"/>
                  </a:ext>
                </a:extLst>
              </p:cNvPr>
              <p:cNvSpPr/>
              <p:nvPr/>
            </p:nvSpPr>
            <p:spPr>
              <a:xfrm>
                <a:off x="3245811" y="3947811"/>
                <a:ext cx="3348308" cy="134223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𝑓𝑟𝑒𝑞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12860F3-84E3-4A47-84C4-AB9B5BF18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11" y="3947811"/>
                <a:ext cx="3348308" cy="1342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7B3712F-4D90-4AAF-8EE3-B31E58D1A212}"/>
                  </a:ext>
                </a:extLst>
              </p:cNvPr>
              <p:cNvSpPr/>
              <p:nvPr/>
            </p:nvSpPr>
            <p:spPr>
              <a:xfrm>
                <a:off x="7714356" y="3947811"/>
                <a:ext cx="1990092" cy="134223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분당 호흡</a:t>
                </a:r>
                <a:r>
                  <a:rPr lang="en-US" altLang="ko-KR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or</a:t>
                </a:r>
                <a:r>
                  <a:rPr lang="ko-KR" altLang="en-US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심박수</a:t>
                </a:r>
                <a:r>
                  <a:rPr lang="en-US" altLang="ko-KR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7B3712F-4D90-4AAF-8EE3-B31E58D1A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356" y="3947811"/>
                <a:ext cx="1990092" cy="1342238"/>
              </a:xfrm>
              <a:prstGeom prst="rect">
                <a:avLst/>
              </a:prstGeom>
              <a:blipFill>
                <a:blip r:embed="rId4"/>
                <a:stretch>
                  <a:fillRect l="-1813" r="-1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B73F692-00C2-4A6D-AFE9-9536B0F152CD}"/>
              </a:ext>
            </a:extLst>
          </p:cNvPr>
          <p:cNvSpPr/>
          <p:nvPr/>
        </p:nvSpPr>
        <p:spPr>
          <a:xfrm>
            <a:off x="3182377" y="2120801"/>
            <a:ext cx="583653" cy="7461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D770EF7-81AC-4AC1-A696-22882A7E5FAE}"/>
              </a:ext>
            </a:extLst>
          </p:cNvPr>
          <p:cNvSpPr/>
          <p:nvPr/>
        </p:nvSpPr>
        <p:spPr>
          <a:xfrm>
            <a:off x="6802384" y="2120800"/>
            <a:ext cx="583653" cy="7461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85EDC6E-63BE-4E86-8554-75AC1E5458DD}"/>
              </a:ext>
            </a:extLst>
          </p:cNvPr>
          <p:cNvSpPr/>
          <p:nvPr/>
        </p:nvSpPr>
        <p:spPr>
          <a:xfrm>
            <a:off x="2470774" y="4245861"/>
            <a:ext cx="583653" cy="7461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0192B9B-DD0D-462F-87F6-9028BC094F81}"/>
              </a:ext>
            </a:extLst>
          </p:cNvPr>
          <p:cNvSpPr/>
          <p:nvPr/>
        </p:nvSpPr>
        <p:spPr>
          <a:xfrm>
            <a:off x="6862411" y="4245861"/>
            <a:ext cx="583653" cy="7461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65817-B841-4B5F-8782-B38A9FC62D79}"/>
              </a:ext>
            </a:extLst>
          </p:cNvPr>
          <p:cNvSpPr txBox="1"/>
          <p:nvPr/>
        </p:nvSpPr>
        <p:spPr>
          <a:xfrm>
            <a:off x="1368687" y="5933214"/>
            <a:ext cx="1024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03030"/>
                </a:solidFill>
                <a:latin typeface="arial" panose="020B0604020202020204" pitchFamily="34" charset="0"/>
              </a:rPr>
              <a:t>[1] </a:t>
            </a:r>
            <a:r>
              <a:rPr lang="en-US" altLang="ko-KR" sz="1400" b="0" i="0" dirty="0" err="1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Wusk</a:t>
            </a:r>
            <a:r>
              <a:rPr lang="en-US" altLang="ko-KR" sz="1400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 G, Gabler H. Non-Invasive Detection of Respiration and Heart Rate with a Vehicle Seat Sensor. </a:t>
            </a:r>
            <a:r>
              <a:rPr lang="en-US" altLang="ko-KR" sz="1400" b="0" i="1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Sensors (Basel)</a:t>
            </a:r>
            <a:r>
              <a:rPr lang="en-US" altLang="ko-KR" sz="1400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. 2018;18(5):1463. Published 2018 May 8. doi:10.3390/s18051463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A4053-B0E8-4830-AAA1-623057559140}"/>
              </a:ext>
            </a:extLst>
          </p:cNvPr>
          <p:cNvSpPr txBox="1"/>
          <p:nvPr/>
        </p:nvSpPr>
        <p:spPr>
          <a:xfrm>
            <a:off x="3054427" y="5439729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freq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FFT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결과로 나온 주파수 분포도</a:t>
            </a:r>
          </a:p>
        </p:txBody>
      </p:sp>
    </p:spTree>
    <p:extLst>
      <p:ext uri="{BB962C8B-B14F-4D97-AF65-F5344CB8AC3E}">
        <p14:creationId xmlns:p14="http://schemas.microsoft.com/office/powerpoint/2010/main" val="12015572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나눔고딕</vt:lpstr>
      <vt:lpstr>Malgun Gothic</vt:lpstr>
      <vt:lpstr>arial</vt:lpstr>
      <vt:lpstr>Calibri</vt:lpstr>
      <vt:lpstr>Cambria Math</vt:lpstr>
      <vt:lpstr>Franklin Gothic Book</vt:lpstr>
      <vt:lpstr>Wingdings 2</vt:lpstr>
      <vt:lpstr>DividendVTI</vt:lpstr>
      <vt:lpstr>PowerPoint 프레젠테이션</vt:lpstr>
      <vt:lpstr>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2020-04-01T03:49:42Z</dcterms:created>
  <dcterms:modified xsi:type="dcterms:W3CDTF">2021-01-14T08:04:05Z</dcterms:modified>
</cp:coreProperties>
</file>