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embeddedFontLst>
    <p:embeddedFont>
      <p:font typeface="Malgun Gothic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Franklin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P0cINyHHEGE5oq/devYDGA0RL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969FA7"/>
    <a:srgbClr val="FFFFFF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07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19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06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34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98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6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22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57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93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4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sz="24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Malgun Gothic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두 개의 내용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Malgun Gothic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Malgun Gothic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Malgun Gothic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Malgun Gothic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Malgun Gothic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Malgun Gothic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Malgun Gothic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Malgun Gothic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Malgun Gothic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Malgun Gothic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Malgun Gothic"/>
              <a:buNone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" descr="우산, 대형, 파란색, 그룹이(가) 표시된 사진&#10;&#10;자동 생성된 설명"/>
          <p:cNvPicPr preferRelativeResize="0"/>
          <p:nvPr/>
        </p:nvPicPr>
        <p:blipFill rotWithShape="1">
          <a:blip r:embed="rId3">
            <a:alphaModFix amt="70000"/>
          </a:blip>
          <a:srcRect t="41115" r="-1" b="4988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 err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ChoongSeop</a:t>
            </a:r>
            <a:r>
              <a:rPr lang="en-US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LEE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baseline="30000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05th</a:t>
            </a:r>
            <a:r>
              <a:rPr lang="en-US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Aug</a:t>
            </a:r>
            <a:r>
              <a:rPr lang="en-US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2021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ftr" idx="11"/>
          </p:nvPr>
        </p:nvSpPr>
        <p:spPr>
          <a:xfrm>
            <a:off x="8657037" y="6409190"/>
            <a:ext cx="3081639" cy="3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BIO COMPUTING &amp; MACHINE LEARNING LAB (BCML)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6096000" y="6423914"/>
            <a:ext cx="33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7036" y="6498472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5D7B2-BC1C-4707-A4F1-D62BBF8F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04" y="1469279"/>
            <a:ext cx="8214801" cy="40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to use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7F5C40-E3A7-47F8-B0FF-8CDE6F4D59B4}"/>
              </a:ext>
            </a:extLst>
          </p:cNvPr>
          <p:cNvSpPr/>
          <p:nvPr/>
        </p:nvSpPr>
        <p:spPr>
          <a:xfrm>
            <a:off x="1590974" y="1722188"/>
            <a:ext cx="3415673" cy="1615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A117D-5DF5-4CCB-BACC-BC99D499F67A}"/>
              </a:ext>
            </a:extLst>
          </p:cNvPr>
          <p:cNvSpPr/>
          <p:nvPr/>
        </p:nvSpPr>
        <p:spPr>
          <a:xfrm>
            <a:off x="5794617" y="1722187"/>
            <a:ext cx="3415673" cy="1615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D1838E-E45C-47EF-99E0-53704076567D}"/>
              </a:ext>
            </a:extLst>
          </p:cNvPr>
          <p:cNvSpPr/>
          <p:nvPr/>
        </p:nvSpPr>
        <p:spPr>
          <a:xfrm>
            <a:off x="1590974" y="3933013"/>
            <a:ext cx="3415673" cy="1615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128B1C-6DFA-4520-87E3-5CDD43E912B1}"/>
              </a:ext>
            </a:extLst>
          </p:cNvPr>
          <p:cNvSpPr/>
          <p:nvPr/>
        </p:nvSpPr>
        <p:spPr>
          <a:xfrm>
            <a:off x="5794617" y="3933013"/>
            <a:ext cx="3415673" cy="1615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11;p2">
            <a:extLst>
              <a:ext uri="{FF2B5EF4-FFF2-40B4-BE49-F238E27FC236}">
                <a16:creationId xmlns:a16="http://schemas.microsoft.com/office/drawing/2014/main" id="{813B78E4-FCF0-48EE-A4D0-7E934746638C}"/>
              </a:ext>
            </a:extLst>
          </p:cNvPr>
          <p:cNvSpPr txBox="1"/>
          <p:nvPr/>
        </p:nvSpPr>
        <p:spPr>
          <a:xfrm>
            <a:off x="1765945" y="1815863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서버를 사용할 수 있는지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1;p2">
            <a:extLst>
              <a:ext uri="{FF2B5EF4-FFF2-40B4-BE49-F238E27FC236}">
                <a16:creationId xmlns:a16="http://schemas.microsoft.com/office/drawing/2014/main" id="{5C3B9566-D9CA-469F-A7F6-B994324A70D9}"/>
              </a:ext>
            </a:extLst>
          </p:cNvPr>
          <p:cNvSpPr txBox="1"/>
          <p:nvPr/>
        </p:nvSpPr>
        <p:spPr>
          <a:xfrm>
            <a:off x="1765945" y="2340498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 활용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448C42CE-D7A1-4F96-BD7B-652519AC2C4A}"/>
              </a:ext>
            </a:extLst>
          </p:cNvPr>
          <p:cNvSpPr txBox="1"/>
          <p:nvPr/>
        </p:nvSpPr>
        <p:spPr>
          <a:xfrm>
            <a:off x="5990090" y="1815863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자신에게 맞는 컨테이너를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ACF92768-B059-455A-B391-7EEC7AC4FEB4}"/>
              </a:ext>
            </a:extLst>
          </p:cNvPr>
          <p:cNvSpPr txBox="1"/>
          <p:nvPr/>
        </p:nvSpPr>
        <p:spPr>
          <a:xfrm>
            <a:off x="5990090" y="2340498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 수 있는 지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2556258F-5C04-493B-B1C6-98F82703772D}"/>
              </a:ext>
            </a:extLst>
          </p:cNvPr>
          <p:cNvSpPr txBox="1"/>
          <p:nvPr/>
        </p:nvSpPr>
        <p:spPr>
          <a:xfrm>
            <a:off x="1689403" y="4113408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서버를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A41FC5A0-5608-4702-AE45-5DB2AE9C433F}"/>
              </a:ext>
            </a:extLst>
          </p:cNvPr>
          <p:cNvSpPr txBox="1"/>
          <p:nvPr/>
        </p:nvSpPr>
        <p:spPr>
          <a:xfrm>
            <a:off x="1689403" y="4638043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구축할 수 있는지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A59F5378-A3AC-4069-B6B8-6CD997460463}"/>
              </a:ext>
            </a:extLst>
          </p:cNvPr>
          <p:cNvSpPr txBox="1"/>
          <p:nvPr/>
        </p:nvSpPr>
        <p:spPr>
          <a:xfrm>
            <a:off x="5990090" y="4032082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편의대로  이미지를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E44CC6E3-E4A8-488C-8CC8-A90D2BD2427C}"/>
              </a:ext>
            </a:extLst>
          </p:cNvPr>
          <p:cNvSpPr txBox="1"/>
          <p:nvPr/>
        </p:nvSpPr>
        <p:spPr>
          <a:xfrm>
            <a:off x="5990090" y="4556717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수정하고 배포할 수 있는지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CB7CB6-7EE3-49F1-98FB-F79F59644567}"/>
              </a:ext>
            </a:extLst>
          </p:cNvPr>
          <p:cNvCxnSpPr>
            <a:cxnSpLocks/>
          </p:cNvCxnSpPr>
          <p:nvPr/>
        </p:nvCxnSpPr>
        <p:spPr>
          <a:xfrm>
            <a:off x="9869779" y="1806132"/>
            <a:ext cx="0" cy="1513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FF0D73-33C1-4FBE-9BD0-EE131244E26C}"/>
              </a:ext>
            </a:extLst>
          </p:cNvPr>
          <p:cNvCxnSpPr>
            <a:cxnSpLocks/>
          </p:cNvCxnSpPr>
          <p:nvPr/>
        </p:nvCxnSpPr>
        <p:spPr>
          <a:xfrm>
            <a:off x="9869779" y="4022351"/>
            <a:ext cx="0" cy="1513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56467AD-C7E2-471A-B335-6E1FC79713CF}"/>
              </a:ext>
            </a:extLst>
          </p:cNvPr>
          <p:cNvSpPr txBox="1"/>
          <p:nvPr/>
        </p:nvSpPr>
        <p:spPr>
          <a:xfrm>
            <a:off x="9998260" y="2199051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3E278DE5-B25E-4B73-A103-34D8EFC5F436}"/>
              </a:ext>
            </a:extLst>
          </p:cNvPr>
          <p:cNvSpPr txBox="1"/>
          <p:nvPr/>
        </p:nvSpPr>
        <p:spPr>
          <a:xfrm>
            <a:off x="10050907" y="4358872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512BF8-4301-44B8-BB6B-792E68B7E664}"/>
              </a:ext>
            </a:extLst>
          </p:cNvPr>
          <p:cNvSpPr/>
          <p:nvPr/>
        </p:nvSpPr>
        <p:spPr>
          <a:xfrm>
            <a:off x="5569527" y="1591887"/>
            <a:ext cx="3815541" cy="191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B53FEB61-91F0-4F1A-83DB-D1EBBD85D026}"/>
              </a:ext>
            </a:extLst>
          </p:cNvPr>
          <p:cNvSpPr txBox="1"/>
          <p:nvPr/>
        </p:nvSpPr>
        <p:spPr>
          <a:xfrm>
            <a:off x="675225" y="1606740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주당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 발표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15~30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0E5D2C8E-0599-4AC1-9319-748788891104}"/>
              </a:ext>
            </a:extLst>
          </p:cNvPr>
          <p:cNvSpPr txBox="1"/>
          <p:nvPr/>
        </p:nvSpPr>
        <p:spPr>
          <a:xfrm>
            <a:off x="675224" y="2353655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발표하고자 하는 애플리케이션을 선정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11;p2">
            <a:extLst>
              <a:ext uri="{FF2B5EF4-FFF2-40B4-BE49-F238E27FC236}">
                <a16:creationId xmlns:a16="http://schemas.microsoft.com/office/drawing/2014/main" id="{EA66FF95-449F-4479-8F5F-563D334A1F1B}"/>
              </a:ext>
            </a:extLst>
          </p:cNvPr>
          <p:cNvSpPr txBox="1"/>
          <p:nvPr/>
        </p:nvSpPr>
        <p:spPr>
          <a:xfrm>
            <a:off x="675224" y="3055542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숙제를 낼 것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1;p2">
            <a:extLst>
              <a:ext uri="{FF2B5EF4-FFF2-40B4-BE49-F238E27FC236}">
                <a16:creationId xmlns:a16="http://schemas.microsoft.com/office/drawing/2014/main" id="{7F7FE448-6745-4173-AE27-5B5CD64B28EC}"/>
              </a:ext>
            </a:extLst>
          </p:cNvPr>
          <p:cNvSpPr txBox="1"/>
          <p:nvPr/>
        </p:nvSpPr>
        <p:spPr>
          <a:xfrm>
            <a:off x="675224" y="4725391"/>
            <a:ext cx="6061814" cy="161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텐서플로우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이미지를 통해 자신의 이름으로 컨테이너를 만들고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Nvidia-</a:t>
            </a:r>
            <a:r>
              <a:rPr lang="en-US" altLang="ko-KR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smi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</a:t>
            </a:r>
            <a:r>
              <a:rPr lang="en-US" altLang="ko-KR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gpu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사용가능한지 확인할 것</a:t>
            </a:r>
            <a:endParaRPr lang="en-US" altLang="ko-KR"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11;p2">
            <a:extLst>
              <a:ext uri="{FF2B5EF4-FFF2-40B4-BE49-F238E27FC236}">
                <a16:creationId xmlns:a16="http://schemas.microsoft.com/office/drawing/2014/main" id="{07D6DE3F-F5A3-4CDA-87C3-2306BD017EE5}"/>
              </a:ext>
            </a:extLst>
          </p:cNvPr>
          <p:cNvSpPr txBox="1"/>
          <p:nvPr/>
        </p:nvSpPr>
        <p:spPr>
          <a:xfrm>
            <a:off x="728529" y="4158337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숙제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1;p2">
            <a:extLst>
              <a:ext uri="{FF2B5EF4-FFF2-40B4-BE49-F238E27FC236}">
                <a16:creationId xmlns:a16="http://schemas.microsoft.com/office/drawing/2014/main" id="{E20CD561-C05E-4561-A393-549AA9E37D22}"/>
              </a:ext>
            </a:extLst>
          </p:cNvPr>
          <p:cNvSpPr txBox="1"/>
          <p:nvPr/>
        </p:nvSpPr>
        <p:spPr>
          <a:xfrm>
            <a:off x="6289422" y="4570169"/>
            <a:ext cx="6061814" cy="161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제출은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BCML 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깃헙의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레포지토리를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fork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후</a:t>
            </a:r>
            <a:b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 request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제출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7683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39909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81025" y="1641299"/>
            <a:ext cx="5650992" cy="495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en-US" sz="2000" b="0" u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Virtualization, Container	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en-US" sz="2000" b="0" u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840"/>
            </a:pP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to use</a:t>
            </a: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endParaRPr lang="en-US"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</a:t>
            </a: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24758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Malgun Gothic"/>
              <a:buNone/>
            </a:pPr>
            <a:endParaRPr sz="1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Virtualization, Container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iwinv Story] Docker Ready!">
            <a:extLst>
              <a:ext uri="{FF2B5EF4-FFF2-40B4-BE49-F238E27FC236}">
                <a16:creationId xmlns:a16="http://schemas.microsoft.com/office/drawing/2014/main" id="{7AF8B6E9-A1DD-4522-8A35-80C7AE95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05" y="1275499"/>
            <a:ext cx="7473239" cy="48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Virtualization, Container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11;p2">
            <a:extLst>
              <a:ext uri="{FF2B5EF4-FFF2-40B4-BE49-F238E27FC236}">
                <a16:creationId xmlns:a16="http://schemas.microsoft.com/office/drawing/2014/main" id="{DF840B59-D244-4F61-99FC-006407718CD0}"/>
              </a:ext>
            </a:extLst>
          </p:cNvPr>
          <p:cNvSpPr txBox="1"/>
          <p:nvPr/>
        </p:nvSpPr>
        <p:spPr>
          <a:xfrm>
            <a:off x="871609" y="1609983"/>
            <a:ext cx="56509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방식</a:t>
            </a: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24758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Malgun Gothic"/>
              <a:buNone/>
            </a:pPr>
            <a:endParaRPr sz="1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1;p2">
            <a:extLst>
              <a:ext uri="{FF2B5EF4-FFF2-40B4-BE49-F238E27FC236}">
                <a16:creationId xmlns:a16="http://schemas.microsoft.com/office/drawing/2014/main" id="{93C127BD-9200-4DE2-945B-5CA495C2F5AC}"/>
              </a:ext>
            </a:extLst>
          </p:cNvPr>
          <p:cNvSpPr txBox="1"/>
          <p:nvPr/>
        </p:nvSpPr>
        <p:spPr>
          <a:xfrm>
            <a:off x="2251869" y="4902916"/>
            <a:ext cx="19066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booting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24C560-2B7D-461B-83FE-5D86400B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59" y="2520122"/>
            <a:ext cx="4286250" cy="2257425"/>
          </a:xfrm>
          <a:prstGeom prst="rect">
            <a:avLst/>
          </a:prstGeom>
        </p:spPr>
      </p:pic>
      <p:pic>
        <p:nvPicPr>
          <p:cNvPr id="9" name="그림 8" descr="텍스트, 전자기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C0E93910-45E3-4D8A-9BDE-41AC774E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60" y="2350957"/>
            <a:ext cx="4396303" cy="2472376"/>
          </a:xfrm>
          <a:prstGeom prst="rect">
            <a:avLst/>
          </a:prstGeom>
        </p:spPr>
      </p:pic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DA9A99A5-742C-44F7-906F-3E7CB5029B62}"/>
              </a:ext>
            </a:extLst>
          </p:cNvPr>
          <p:cNvSpPr txBox="1"/>
          <p:nvPr/>
        </p:nvSpPr>
        <p:spPr>
          <a:xfrm>
            <a:off x="7890025" y="4936403"/>
            <a:ext cx="21068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machine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30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Virtualization, Container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1;p2">
            <a:extLst>
              <a:ext uri="{FF2B5EF4-FFF2-40B4-BE49-F238E27FC236}">
                <a16:creationId xmlns:a16="http://schemas.microsoft.com/office/drawing/2014/main" id="{93C127BD-9200-4DE2-945B-5CA495C2F5AC}"/>
              </a:ext>
            </a:extLst>
          </p:cNvPr>
          <p:cNvSpPr txBox="1"/>
          <p:nvPr/>
        </p:nvSpPr>
        <p:spPr>
          <a:xfrm>
            <a:off x="5392812" y="5059320"/>
            <a:ext cx="19066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E9786-82C6-400A-817F-3CF6C6CE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20" y="2103229"/>
            <a:ext cx="4656959" cy="26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Virtualization, Container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B8C36-FA73-4F0A-9042-56128BB6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72" y="1716341"/>
            <a:ext cx="8378910" cy="3170619"/>
          </a:xfrm>
          <a:prstGeom prst="rect">
            <a:avLst/>
          </a:prstGeom>
        </p:spPr>
      </p:pic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9D925CFC-7B5B-40F5-BD71-55393D8CBAA6}"/>
              </a:ext>
            </a:extLst>
          </p:cNvPr>
          <p:cNvSpPr txBox="1"/>
          <p:nvPr/>
        </p:nvSpPr>
        <p:spPr>
          <a:xfrm>
            <a:off x="7775173" y="1193161"/>
            <a:ext cx="190663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LXC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955AEFD6-14D0-4546-98BE-9D42BC85391F}"/>
              </a:ext>
            </a:extLst>
          </p:cNvPr>
          <p:cNvSpPr txBox="1"/>
          <p:nvPr/>
        </p:nvSpPr>
        <p:spPr>
          <a:xfrm>
            <a:off x="4556320" y="5291381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운영체제의 커널을 공유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F25DE91A-F630-49FD-A3A3-926A26C7CA45}"/>
              </a:ext>
            </a:extLst>
          </p:cNvPr>
          <p:cNvSpPr txBox="1"/>
          <p:nvPr/>
        </p:nvSpPr>
        <p:spPr>
          <a:xfrm>
            <a:off x="4556320" y="5732223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통한 </a:t>
            </a: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경량화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E941B813-D0F8-476E-8156-D68F0D4B4D3F}"/>
              </a:ext>
            </a:extLst>
          </p:cNvPr>
          <p:cNvSpPr txBox="1"/>
          <p:nvPr/>
        </p:nvSpPr>
        <p:spPr>
          <a:xfrm>
            <a:off x="4556320" y="4850539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OS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단위가 아닌 프로세스 단위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10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57755-46F6-46AD-AB38-61885F2B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52" y="1380436"/>
            <a:ext cx="8459908" cy="3451715"/>
          </a:xfrm>
          <a:prstGeom prst="rect">
            <a:avLst/>
          </a:prstGeom>
        </p:spPr>
      </p:pic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9D8C2C6F-9C20-47C2-A346-95B09E573FFD}"/>
              </a:ext>
            </a:extLst>
          </p:cNvPr>
          <p:cNvSpPr txBox="1"/>
          <p:nvPr/>
        </p:nvSpPr>
        <p:spPr>
          <a:xfrm>
            <a:off x="3001840" y="4637179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Virtualization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경량화는 성공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35D8FE1E-5533-4060-B8B8-76B72C3FB729}"/>
              </a:ext>
            </a:extLst>
          </p:cNvPr>
          <p:cNvSpPr txBox="1"/>
          <p:nvPr/>
        </p:nvSpPr>
        <p:spPr>
          <a:xfrm>
            <a:off x="3001840" y="5134381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사용자에게 불편하다는 단점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68573EB7-AC76-4A03-966D-9D343A2A6F9D}"/>
              </a:ext>
            </a:extLst>
          </p:cNvPr>
          <p:cNvSpPr txBox="1"/>
          <p:nvPr/>
        </p:nvSpPr>
        <p:spPr>
          <a:xfrm>
            <a:off x="3001839" y="5622215"/>
            <a:ext cx="5359841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개별 프로세스로 세분화 하여 관리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928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9D8C2C6F-9C20-47C2-A346-95B09E573FFD}"/>
              </a:ext>
            </a:extLst>
          </p:cNvPr>
          <p:cNvSpPr txBox="1"/>
          <p:nvPr/>
        </p:nvSpPr>
        <p:spPr>
          <a:xfrm>
            <a:off x="6250970" y="4684805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가볍다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35D8FE1E-5533-4060-B8B8-76B72C3FB729}"/>
              </a:ext>
            </a:extLst>
          </p:cNvPr>
          <p:cNvSpPr txBox="1"/>
          <p:nvPr/>
        </p:nvSpPr>
        <p:spPr>
          <a:xfrm>
            <a:off x="6250970" y="5182007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사용하기 용이하다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68573EB7-AC76-4A03-966D-9D343A2A6F9D}"/>
              </a:ext>
            </a:extLst>
          </p:cNvPr>
          <p:cNvSpPr txBox="1"/>
          <p:nvPr/>
        </p:nvSpPr>
        <p:spPr>
          <a:xfrm>
            <a:off x="6250969" y="5669841"/>
            <a:ext cx="5359841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 및 배포 또한 용이하다</a:t>
            </a:r>
            <a:endParaRPr sz="1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40C4F-2A1F-4310-B17E-FD099908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513428"/>
            <a:ext cx="4925112" cy="3315163"/>
          </a:xfrm>
          <a:prstGeom prst="rect">
            <a:avLst/>
          </a:prstGeom>
        </p:spPr>
      </p:pic>
      <p:sp>
        <p:nvSpPr>
          <p:cNvPr id="11" name="Google Shape;111;p2">
            <a:extLst>
              <a:ext uri="{FF2B5EF4-FFF2-40B4-BE49-F238E27FC236}">
                <a16:creationId xmlns:a16="http://schemas.microsoft.com/office/drawing/2014/main" id="{4C993D7D-EFBA-498E-9977-72BDCF4FA3A2}"/>
              </a:ext>
            </a:extLst>
          </p:cNvPr>
          <p:cNvSpPr txBox="1"/>
          <p:nvPr/>
        </p:nvSpPr>
        <p:spPr>
          <a:xfrm>
            <a:off x="5959818" y="929078"/>
            <a:ext cx="5650992" cy="396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marR="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ko-KR" altLang="en-US" sz="2000" b="0" u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모듈성</a:t>
            </a:r>
            <a:r>
              <a:rPr lang="en-US" sz="2000" b="0" u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계층 단위 제어</a:t>
            </a:r>
            <a:endParaRPr lang="en-US"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840"/>
            </a:pP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롤백</a:t>
            </a:r>
            <a:endParaRPr lang="en-US"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endParaRPr lang="en-US"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Char char="◼"/>
            </a:pPr>
            <a:r>
              <a:rPr lang="ko-KR" altLang="en-US" sz="2000" b="0" u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신속한 배포</a:t>
            </a:r>
            <a:endParaRPr sz="2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6000" marR="0" lvl="0" indent="-24758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Malgun Gothic"/>
              <a:buNone/>
            </a:pPr>
            <a:endParaRPr sz="1000" b="0" u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82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581025" y="752319"/>
            <a:ext cx="43272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1;p2">
            <a:extLst>
              <a:ext uri="{FF2B5EF4-FFF2-40B4-BE49-F238E27FC236}">
                <a16:creationId xmlns:a16="http://schemas.microsoft.com/office/drawing/2014/main" id="{9D8C2C6F-9C20-47C2-A346-95B09E573FFD}"/>
              </a:ext>
            </a:extLst>
          </p:cNvPr>
          <p:cNvSpPr txBox="1"/>
          <p:nvPr/>
        </p:nvSpPr>
        <p:spPr>
          <a:xfrm>
            <a:off x="1811050" y="5134189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컨테이너 제어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40C4F-2A1F-4310-B17E-FD099908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513428"/>
            <a:ext cx="4925112" cy="3315163"/>
          </a:xfrm>
          <a:prstGeom prst="rect">
            <a:avLst/>
          </a:prstGeom>
        </p:spPr>
      </p:pic>
      <p:sp>
        <p:nvSpPr>
          <p:cNvPr id="10" name="Google Shape;111;p2">
            <a:extLst>
              <a:ext uri="{FF2B5EF4-FFF2-40B4-BE49-F238E27FC236}">
                <a16:creationId xmlns:a16="http://schemas.microsoft.com/office/drawing/2014/main" id="{9FE943F5-3989-4C6F-81B9-D5A052FC06B3}"/>
              </a:ext>
            </a:extLst>
          </p:cNvPr>
          <p:cNvSpPr txBox="1"/>
          <p:nvPr/>
        </p:nvSpPr>
        <p:spPr>
          <a:xfrm>
            <a:off x="7268383" y="5206994"/>
            <a:ext cx="4657387" cy="7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Malgun Gothic"/>
              <a:buNone/>
            </a:pP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컨테이너 제어</a:t>
            </a: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A3FAE-2303-4377-8767-E844B4FFE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728" y="2346644"/>
            <a:ext cx="4756827" cy="243607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4B530F1-B66D-429A-8AA8-56167E27FA64}"/>
              </a:ext>
            </a:extLst>
          </p:cNvPr>
          <p:cNvSpPr/>
          <p:nvPr/>
        </p:nvSpPr>
        <p:spPr>
          <a:xfrm>
            <a:off x="5737865" y="3429000"/>
            <a:ext cx="386080" cy="259080"/>
          </a:xfrm>
          <a:prstGeom prst="rightArrow">
            <a:avLst/>
          </a:prstGeom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186</Words>
  <Application>Microsoft Office PowerPoint</Application>
  <PresentationFormat>와이드스크린</PresentationFormat>
  <Paragraphs>73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Libre Franklin</vt:lpstr>
      <vt:lpstr>Malgun Gothic</vt:lpstr>
      <vt:lpstr>Calibri</vt:lpstr>
      <vt:lpstr>Arial</vt:lpstr>
      <vt:lpstr>DividendVTI</vt:lpstr>
      <vt:lpstr>Docker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DVS-SNN 관련 논문 조사</dc:title>
  <cp:lastModifiedBy>이충섭</cp:lastModifiedBy>
  <cp:revision>18</cp:revision>
  <dcterms:created xsi:type="dcterms:W3CDTF">2020-04-01T03:49:42Z</dcterms:created>
  <dcterms:modified xsi:type="dcterms:W3CDTF">2021-08-05T04:22:12Z</dcterms:modified>
</cp:coreProperties>
</file>