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79"/>
    <p:restoredTop sz="94688"/>
  </p:normalViewPr>
  <p:slideViewPr>
    <p:cSldViewPr snapToGrid="0" snapToObjects="1">
      <p:cViewPr varScale="1">
        <p:scale>
          <a:sx n="146" d="100"/>
          <a:sy n="146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13" Type="http://schemas.openxmlformats.org/officeDocument/2006/relationships/image" Target="../media/image14.jpg"/><Relationship Id="rId3" Type="http://schemas.openxmlformats.org/officeDocument/2006/relationships/image" Target="../media/image4.tiff"/><Relationship Id="rId7" Type="http://schemas.openxmlformats.org/officeDocument/2006/relationships/image" Target="../media/image8.tiff"/><Relationship Id="rId12" Type="http://schemas.openxmlformats.org/officeDocument/2006/relationships/image" Target="../media/image13.jpg"/><Relationship Id="rId2" Type="http://schemas.openxmlformats.org/officeDocument/2006/relationships/image" Target="../media/image3.tiff"/><Relationship Id="rId16" Type="http://schemas.openxmlformats.org/officeDocument/2006/relationships/image" Target="../media/image17.jpg"/><Relationship Id="rId1" Type="http://schemas.openxmlformats.org/officeDocument/2006/relationships/image" Target="../media/image2.tiff"/><Relationship Id="rId6" Type="http://schemas.openxmlformats.org/officeDocument/2006/relationships/image" Target="../media/image7.tiff"/><Relationship Id="rId11" Type="http://schemas.openxmlformats.org/officeDocument/2006/relationships/image" Target="../media/image12.jpg"/><Relationship Id="rId5" Type="http://schemas.openxmlformats.org/officeDocument/2006/relationships/image" Target="../media/image6.tiff"/><Relationship Id="rId15" Type="http://schemas.openxmlformats.org/officeDocument/2006/relationships/image" Target="../media/image16.jpg"/><Relationship Id="rId10" Type="http://schemas.openxmlformats.org/officeDocument/2006/relationships/image" Target="../media/image11.jpg"/><Relationship Id="rId4" Type="http://schemas.openxmlformats.org/officeDocument/2006/relationships/image" Target="../media/image5.tiff"/><Relationship Id="rId9" Type="http://schemas.openxmlformats.org/officeDocument/2006/relationships/image" Target="../media/image10.jpg"/><Relationship Id="rId14" Type="http://schemas.openxmlformats.org/officeDocument/2006/relationships/image" Target="../media/image15.jp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13" Type="http://schemas.openxmlformats.org/officeDocument/2006/relationships/image" Target="../media/image14.jpg"/><Relationship Id="rId3" Type="http://schemas.openxmlformats.org/officeDocument/2006/relationships/image" Target="../media/image4.tiff"/><Relationship Id="rId7" Type="http://schemas.openxmlformats.org/officeDocument/2006/relationships/image" Target="../media/image8.tiff"/><Relationship Id="rId12" Type="http://schemas.openxmlformats.org/officeDocument/2006/relationships/image" Target="../media/image13.jpg"/><Relationship Id="rId2" Type="http://schemas.openxmlformats.org/officeDocument/2006/relationships/image" Target="../media/image3.tiff"/><Relationship Id="rId16" Type="http://schemas.openxmlformats.org/officeDocument/2006/relationships/image" Target="../media/image17.jpg"/><Relationship Id="rId1" Type="http://schemas.openxmlformats.org/officeDocument/2006/relationships/image" Target="../media/image2.tiff"/><Relationship Id="rId6" Type="http://schemas.openxmlformats.org/officeDocument/2006/relationships/image" Target="../media/image7.tiff"/><Relationship Id="rId11" Type="http://schemas.openxmlformats.org/officeDocument/2006/relationships/image" Target="../media/image12.jpg"/><Relationship Id="rId5" Type="http://schemas.openxmlformats.org/officeDocument/2006/relationships/image" Target="../media/image6.tiff"/><Relationship Id="rId15" Type="http://schemas.openxmlformats.org/officeDocument/2006/relationships/image" Target="../media/image16.jpg"/><Relationship Id="rId10" Type="http://schemas.openxmlformats.org/officeDocument/2006/relationships/image" Target="../media/image11.jpg"/><Relationship Id="rId4" Type="http://schemas.openxmlformats.org/officeDocument/2006/relationships/image" Target="../media/image5.tiff"/><Relationship Id="rId9" Type="http://schemas.openxmlformats.org/officeDocument/2006/relationships/image" Target="../media/image10.jpg"/><Relationship Id="rId14" Type="http://schemas.openxmlformats.org/officeDocument/2006/relationships/image" Target="../media/image1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3C13EB-B3EB-AC4C-A198-043BF9312444}" type="doc">
      <dgm:prSet loTypeId="urn:microsoft.com/office/officeart/2008/layout/PictureGrid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37EE44-1ED9-CA47-8BF9-4A271310910C}">
      <dgm:prSet phldrT="[Text]" phldr="1"/>
      <dgm:spPr/>
      <dgm:t>
        <a:bodyPr/>
        <a:lstStyle/>
        <a:p>
          <a:endParaRPr lang="en-US" dirty="0"/>
        </a:p>
      </dgm:t>
    </dgm:pt>
    <dgm:pt modelId="{90583070-A4CE-1E40-8C2E-535C7DD24294}" type="parTrans" cxnId="{AD85503D-BDD3-E642-A6C3-4483E524A0D4}">
      <dgm:prSet/>
      <dgm:spPr/>
      <dgm:t>
        <a:bodyPr/>
        <a:lstStyle/>
        <a:p>
          <a:endParaRPr lang="en-US"/>
        </a:p>
      </dgm:t>
    </dgm:pt>
    <dgm:pt modelId="{E1B928F9-4928-0C4F-A810-AEBD8053ABB1}" type="sibTrans" cxnId="{AD85503D-BDD3-E642-A6C3-4483E524A0D4}">
      <dgm:prSet/>
      <dgm:spPr/>
      <dgm:t>
        <a:bodyPr/>
        <a:lstStyle/>
        <a:p>
          <a:endParaRPr lang="en-US"/>
        </a:p>
      </dgm:t>
    </dgm:pt>
    <dgm:pt modelId="{A454B2B1-C714-1E4F-AC20-B1805DA414F4}">
      <dgm:prSet phldrT="[Text]" phldr="1"/>
      <dgm:spPr/>
      <dgm:t>
        <a:bodyPr/>
        <a:lstStyle/>
        <a:p>
          <a:endParaRPr lang="en-US"/>
        </a:p>
      </dgm:t>
    </dgm:pt>
    <dgm:pt modelId="{B2D233AB-1D88-F649-BC40-A165248F2011}" type="parTrans" cxnId="{9FD64DC3-2069-9341-A4B0-FD87F1E4B3EE}">
      <dgm:prSet/>
      <dgm:spPr/>
      <dgm:t>
        <a:bodyPr/>
        <a:lstStyle/>
        <a:p>
          <a:endParaRPr lang="en-US"/>
        </a:p>
      </dgm:t>
    </dgm:pt>
    <dgm:pt modelId="{35000503-56AD-C847-B428-18F2AC8670AD}" type="sibTrans" cxnId="{9FD64DC3-2069-9341-A4B0-FD87F1E4B3EE}">
      <dgm:prSet/>
      <dgm:spPr/>
      <dgm:t>
        <a:bodyPr/>
        <a:lstStyle/>
        <a:p>
          <a:endParaRPr lang="en-US"/>
        </a:p>
      </dgm:t>
    </dgm:pt>
    <dgm:pt modelId="{F0502946-458F-9D4D-AC4E-77475B6A9801}">
      <dgm:prSet/>
      <dgm:spPr/>
      <dgm:t>
        <a:bodyPr/>
        <a:lstStyle/>
        <a:p>
          <a:endParaRPr lang="en-US" dirty="0"/>
        </a:p>
      </dgm:t>
    </dgm:pt>
    <dgm:pt modelId="{C6C4634D-F4E7-8D48-B27E-81B42CE666C5}" type="parTrans" cxnId="{784DE603-C1E6-1A4C-990C-D47663612394}">
      <dgm:prSet/>
      <dgm:spPr/>
      <dgm:t>
        <a:bodyPr/>
        <a:lstStyle/>
        <a:p>
          <a:endParaRPr lang="en-US"/>
        </a:p>
      </dgm:t>
    </dgm:pt>
    <dgm:pt modelId="{E3E8D261-05A0-5F42-B69B-2144754DE8ED}" type="sibTrans" cxnId="{784DE603-C1E6-1A4C-990C-D47663612394}">
      <dgm:prSet/>
      <dgm:spPr/>
      <dgm:t>
        <a:bodyPr/>
        <a:lstStyle/>
        <a:p>
          <a:endParaRPr lang="en-US"/>
        </a:p>
      </dgm:t>
    </dgm:pt>
    <dgm:pt modelId="{E242ACE2-2F28-CD49-AABD-E6F667A928C2}">
      <dgm:prSet/>
      <dgm:spPr/>
      <dgm:t>
        <a:bodyPr/>
        <a:lstStyle/>
        <a:p>
          <a:endParaRPr lang="en-US" dirty="0"/>
        </a:p>
      </dgm:t>
    </dgm:pt>
    <dgm:pt modelId="{407C1E89-5672-4F42-87D2-327025FAD372}" type="parTrans" cxnId="{A6BED137-AFB4-0E4B-88EC-CC8990C6E520}">
      <dgm:prSet/>
      <dgm:spPr/>
      <dgm:t>
        <a:bodyPr/>
        <a:lstStyle/>
        <a:p>
          <a:endParaRPr lang="en-US"/>
        </a:p>
      </dgm:t>
    </dgm:pt>
    <dgm:pt modelId="{2493F508-A15A-BA48-991D-219838274A8B}" type="sibTrans" cxnId="{A6BED137-AFB4-0E4B-88EC-CC8990C6E520}">
      <dgm:prSet/>
      <dgm:spPr/>
      <dgm:t>
        <a:bodyPr/>
        <a:lstStyle/>
        <a:p>
          <a:endParaRPr lang="en-US"/>
        </a:p>
      </dgm:t>
    </dgm:pt>
    <dgm:pt modelId="{DCD4874F-AFC8-FF47-91FC-EBC87C8A494F}">
      <dgm:prSet/>
      <dgm:spPr/>
      <dgm:t>
        <a:bodyPr/>
        <a:lstStyle/>
        <a:p>
          <a:endParaRPr lang="en-US"/>
        </a:p>
      </dgm:t>
    </dgm:pt>
    <dgm:pt modelId="{BCB57206-F582-AE41-8F61-541DA79732C8}" type="parTrans" cxnId="{B8536583-5C10-FA43-8749-5E9E86C2BE09}">
      <dgm:prSet/>
      <dgm:spPr/>
      <dgm:t>
        <a:bodyPr/>
        <a:lstStyle/>
        <a:p>
          <a:endParaRPr lang="en-US"/>
        </a:p>
      </dgm:t>
    </dgm:pt>
    <dgm:pt modelId="{022799B7-4723-E449-AF42-A1414035637E}" type="sibTrans" cxnId="{B8536583-5C10-FA43-8749-5E9E86C2BE09}">
      <dgm:prSet/>
      <dgm:spPr/>
      <dgm:t>
        <a:bodyPr/>
        <a:lstStyle/>
        <a:p>
          <a:endParaRPr lang="en-US"/>
        </a:p>
      </dgm:t>
    </dgm:pt>
    <dgm:pt modelId="{57A058BB-3F2C-9E40-9B87-A73B6966A7E5}">
      <dgm:prSet/>
      <dgm:spPr/>
      <dgm:t>
        <a:bodyPr/>
        <a:lstStyle/>
        <a:p>
          <a:endParaRPr lang="en-US"/>
        </a:p>
      </dgm:t>
    </dgm:pt>
    <dgm:pt modelId="{36D4D981-7B04-D44E-9CF8-ED9E2A8CCF0A}" type="parTrans" cxnId="{90B781F7-9D8E-D841-8F59-344C1F9E45AF}">
      <dgm:prSet/>
      <dgm:spPr/>
      <dgm:t>
        <a:bodyPr/>
        <a:lstStyle/>
        <a:p>
          <a:endParaRPr lang="en-US"/>
        </a:p>
      </dgm:t>
    </dgm:pt>
    <dgm:pt modelId="{E70E4B7B-B6D5-D74B-8FD2-6C44D9BB0A0B}" type="sibTrans" cxnId="{90B781F7-9D8E-D841-8F59-344C1F9E45AF}">
      <dgm:prSet/>
      <dgm:spPr/>
      <dgm:t>
        <a:bodyPr/>
        <a:lstStyle/>
        <a:p>
          <a:endParaRPr lang="en-US"/>
        </a:p>
      </dgm:t>
    </dgm:pt>
    <dgm:pt modelId="{ABFB5283-C038-764A-A51E-3C77E31B9C29}">
      <dgm:prSet/>
      <dgm:spPr/>
      <dgm:t>
        <a:bodyPr/>
        <a:lstStyle/>
        <a:p>
          <a:endParaRPr lang="en-US"/>
        </a:p>
      </dgm:t>
    </dgm:pt>
    <dgm:pt modelId="{70394C57-CEC8-6B49-ADD6-56EC89F6DD95}" type="parTrans" cxnId="{38EEBA97-739A-224C-AF9B-AC4823D963D0}">
      <dgm:prSet/>
      <dgm:spPr/>
      <dgm:t>
        <a:bodyPr/>
        <a:lstStyle/>
        <a:p>
          <a:endParaRPr lang="en-US"/>
        </a:p>
      </dgm:t>
    </dgm:pt>
    <dgm:pt modelId="{C4A3AA62-41B9-AD44-B480-4E897C6C5A8C}" type="sibTrans" cxnId="{38EEBA97-739A-224C-AF9B-AC4823D963D0}">
      <dgm:prSet/>
      <dgm:spPr/>
      <dgm:t>
        <a:bodyPr/>
        <a:lstStyle/>
        <a:p>
          <a:endParaRPr lang="en-US"/>
        </a:p>
      </dgm:t>
    </dgm:pt>
    <dgm:pt modelId="{659581AE-7E53-594A-AF8A-ADDCB991D8DC}">
      <dgm:prSet/>
      <dgm:spPr/>
      <dgm:t>
        <a:bodyPr/>
        <a:lstStyle/>
        <a:p>
          <a:endParaRPr lang="en-US"/>
        </a:p>
      </dgm:t>
    </dgm:pt>
    <dgm:pt modelId="{BCD4BE1F-F008-CD4A-8D13-EA1494AC8DB0}" type="parTrans" cxnId="{2540ABD8-AAFF-DC45-B645-718FF281763B}">
      <dgm:prSet/>
      <dgm:spPr/>
      <dgm:t>
        <a:bodyPr/>
        <a:lstStyle/>
        <a:p>
          <a:endParaRPr lang="en-US"/>
        </a:p>
      </dgm:t>
    </dgm:pt>
    <dgm:pt modelId="{53AA0012-BB5C-D644-AF5C-A9207622E5F3}" type="sibTrans" cxnId="{2540ABD8-AAFF-DC45-B645-718FF281763B}">
      <dgm:prSet/>
      <dgm:spPr/>
      <dgm:t>
        <a:bodyPr/>
        <a:lstStyle/>
        <a:p>
          <a:endParaRPr lang="en-US"/>
        </a:p>
      </dgm:t>
    </dgm:pt>
    <dgm:pt modelId="{3048AAA3-F3E2-5849-944D-31E9F2450671}">
      <dgm:prSet/>
      <dgm:spPr/>
      <dgm:t>
        <a:bodyPr/>
        <a:lstStyle/>
        <a:p>
          <a:endParaRPr lang="en-US"/>
        </a:p>
      </dgm:t>
    </dgm:pt>
    <dgm:pt modelId="{6D117E9C-6F6E-AE4B-820A-8975D69D883C}" type="parTrans" cxnId="{8812D77D-41E0-E546-9A30-6B17684AAFB3}">
      <dgm:prSet/>
      <dgm:spPr/>
      <dgm:t>
        <a:bodyPr/>
        <a:lstStyle/>
        <a:p>
          <a:endParaRPr lang="en-US"/>
        </a:p>
      </dgm:t>
    </dgm:pt>
    <dgm:pt modelId="{2F91049F-AE53-0C45-A1BA-39AEA87DFD1D}" type="sibTrans" cxnId="{8812D77D-41E0-E546-9A30-6B17684AAFB3}">
      <dgm:prSet/>
      <dgm:spPr/>
      <dgm:t>
        <a:bodyPr/>
        <a:lstStyle/>
        <a:p>
          <a:endParaRPr lang="en-US"/>
        </a:p>
      </dgm:t>
    </dgm:pt>
    <dgm:pt modelId="{36E7B860-B8A6-634C-A471-908C43667F9D}">
      <dgm:prSet/>
      <dgm:spPr/>
      <dgm:t>
        <a:bodyPr/>
        <a:lstStyle/>
        <a:p>
          <a:endParaRPr lang="en-US"/>
        </a:p>
      </dgm:t>
    </dgm:pt>
    <dgm:pt modelId="{56782FB2-81F8-5B4C-9E37-245508CC8F77}" type="parTrans" cxnId="{170F43DE-CDB2-7E4C-AD9F-0EA09D308189}">
      <dgm:prSet/>
      <dgm:spPr/>
      <dgm:t>
        <a:bodyPr/>
        <a:lstStyle/>
        <a:p>
          <a:endParaRPr lang="en-US"/>
        </a:p>
      </dgm:t>
    </dgm:pt>
    <dgm:pt modelId="{7D56A200-D49E-0F49-8ECF-D3B533477F21}" type="sibTrans" cxnId="{170F43DE-CDB2-7E4C-AD9F-0EA09D308189}">
      <dgm:prSet/>
      <dgm:spPr/>
      <dgm:t>
        <a:bodyPr/>
        <a:lstStyle/>
        <a:p>
          <a:endParaRPr lang="en-US"/>
        </a:p>
      </dgm:t>
    </dgm:pt>
    <dgm:pt modelId="{ED055618-32BC-F441-A533-C14A7AD48843}">
      <dgm:prSet/>
      <dgm:spPr/>
      <dgm:t>
        <a:bodyPr/>
        <a:lstStyle/>
        <a:p>
          <a:endParaRPr lang="en-US"/>
        </a:p>
      </dgm:t>
    </dgm:pt>
    <dgm:pt modelId="{02EF0467-894E-7842-BF67-57C5CAF0A727}" type="parTrans" cxnId="{005F0BD6-0502-A142-B8CF-33B98945AFE5}">
      <dgm:prSet/>
      <dgm:spPr/>
      <dgm:t>
        <a:bodyPr/>
        <a:lstStyle/>
        <a:p>
          <a:endParaRPr lang="en-US"/>
        </a:p>
      </dgm:t>
    </dgm:pt>
    <dgm:pt modelId="{B87423C9-3011-6945-800E-94F599DD0A92}" type="sibTrans" cxnId="{005F0BD6-0502-A142-B8CF-33B98945AFE5}">
      <dgm:prSet/>
      <dgm:spPr/>
      <dgm:t>
        <a:bodyPr/>
        <a:lstStyle/>
        <a:p>
          <a:endParaRPr lang="en-US"/>
        </a:p>
      </dgm:t>
    </dgm:pt>
    <dgm:pt modelId="{9587AAD6-DA11-6143-9EC6-EC0A967E7F2A}">
      <dgm:prSet/>
      <dgm:spPr/>
      <dgm:t>
        <a:bodyPr/>
        <a:lstStyle/>
        <a:p>
          <a:endParaRPr lang="en-US"/>
        </a:p>
      </dgm:t>
    </dgm:pt>
    <dgm:pt modelId="{E6AD4F24-F3C0-7743-9A89-5235738CFC1B}" type="parTrans" cxnId="{D2341ED2-64E0-6341-8AA5-896CCF281D3C}">
      <dgm:prSet/>
      <dgm:spPr/>
      <dgm:t>
        <a:bodyPr/>
        <a:lstStyle/>
        <a:p>
          <a:endParaRPr lang="en-US"/>
        </a:p>
      </dgm:t>
    </dgm:pt>
    <dgm:pt modelId="{7DE0F5BC-FC26-1344-A8E3-1D990C3201CD}" type="sibTrans" cxnId="{D2341ED2-64E0-6341-8AA5-896CCF281D3C}">
      <dgm:prSet/>
      <dgm:spPr/>
      <dgm:t>
        <a:bodyPr/>
        <a:lstStyle/>
        <a:p>
          <a:endParaRPr lang="en-US"/>
        </a:p>
      </dgm:t>
    </dgm:pt>
    <dgm:pt modelId="{A8DCE1A4-8E9C-A74B-88F0-B91F56859C75}">
      <dgm:prSet/>
      <dgm:spPr/>
      <dgm:t>
        <a:bodyPr/>
        <a:lstStyle/>
        <a:p>
          <a:endParaRPr lang="en-US"/>
        </a:p>
      </dgm:t>
    </dgm:pt>
    <dgm:pt modelId="{D07076B5-7710-FD44-B9FB-5206E8AB2D3F}" type="parTrans" cxnId="{16E8E0DA-EA6A-4D4A-A9B4-E2E35BA00563}">
      <dgm:prSet/>
      <dgm:spPr/>
      <dgm:t>
        <a:bodyPr/>
        <a:lstStyle/>
        <a:p>
          <a:endParaRPr lang="en-US"/>
        </a:p>
      </dgm:t>
    </dgm:pt>
    <dgm:pt modelId="{CE591C0D-3FC5-904E-821F-D45C2FF36C8A}" type="sibTrans" cxnId="{16E8E0DA-EA6A-4D4A-A9B4-E2E35BA00563}">
      <dgm:prSet/>
      <dgm:spPr/>
      <dgm:t>
        <a:bodyPr/>
        <a:lstStyle/>
        <a:p>
          <a:endParaRPr lang="en-US"/>
        </a:p>
      </dgm:t>
    </dgm:pt>
    <dgm:pt modelId="{EA64E376-23A3-CC44-BB33-FA1896B66F4D}">
      <dgm:prSet/>
      <dgm:spPr/>
      <dgm:t>
        <a:bodyPr/>
        <a:lstStyle/>
        <a:p>
          <a:endParaRPr lang="en-US"/>
        </a:p>
      </dgm:t>
    </dgm:pt>
    <dgm:pt modelId="{1C95E24A-F7FB-464A-95DC-8D60FED83BEA}" type="parTrans" cxnId="{031E166B-8D3F-7A42-8E06-6CBF79C7A542}">
      <dgm:prSet/>
      <dgm:spPr/>
      <dgm:t>
        <a:bodyPr/>
        <a:lstStyle/>
        <a:p>
          <a:endParaRPr lang="en-US"/>
        </a:p>
      </dgm:t>
    </dgm:pt>
    <dgm:pt modelId="{5C79CF22-6DE9-2A48-BD87-1BE627611566}" type="sibTrans" cxnId="{031E166B-8D3F-7A42-8E06-6CBF79C7A542}">
      <dgm:prSet/>
      <dgm:spPr/>
      <dgm:t>
        <a:bodyPr/>
        <a:lstStyle/>
        <a:p>
          <a:endParaRPr lang="en-US"/>
        </a:p>
      </dgm:t>
    </dgm:pt>
    <dgm:pt modelId="{E8279FCC-8432-CF48-88CF-F643424844C5}">
      <dgm:prSet/>
      <dgm:spPr/>
      <dgm:t>
        <a:bodyPr/>
        <a:lstStyle/>
        <a:p>
          <a:endParaRPr lang="en-US"/>
        </a:p>
      </dgm:t>
    </dgm:pt>
    <dgm:pt modelId="{F0BC1050-F239-D443-BFA8-68F6D01D74B5}" type="parTrans" cxnId="{8DADB5E2-9930-D943-B706-72EB3D0BB85C}">
      <dgm:prSet/>
      <dgm:spPr/>
      <dgm:t>
        <a:bodyPr/>
        <a:lstStyle/>
        <a:p>
          <a:endParaRPr lang="en-US"/>
        </a:p>
      </dgm:t>
    </dgm:pt>
    <dgm:pt modelId="{30CA33D7-6699-FB48-B74C-4F33345E8564}" type="sibTrans" cxnId="{8DADB5E2-9930-D943-B706-72EB3D0BB85C}">
      <dgm:prSet/>
      <dgm:spPr/>
      <dgm:t>
        <a:bodyPr/>
        <a:lstStyle/>
        <a:p>
          <a:endParaRPr lang="en-US"/>
        </a:p>
      </dgm:t>
    </dgm:pt>
    <dgm:pt modelId="{ED7E3C20-D89B-0A4C-A62F-B39871266C31}">
      <dgm:prSet/>
      <dgm:spPr/>
      <dgm:t>
        <a:bodyPr/>
        <a:lstStyle/>
        <a:p>
          <a:endParaRPr lang="en-US"/>
        </a:p>
      </dgm:t>
    </dgm:pt>
    <dgm:pt modelId="{DFEB7306-A65F-6B46-B4A0-301B333C1DAB}" type="parTrans" cxnId="{CBC1F725-B5B6-954A-8AB6-E0CA6A6539CA}">
      <dgm:prSet/>
      <dgm:spPr/>
      <dgm:t>
        <a:bodyPr/>
        <a:lstStyle/>
        <a:p>
          <a:endParaRPr lang="en-US"/>
        </a:p>
      </dgm:t>
    </dgm:pt>
    <dgm:pt modelId="{0F598621-4896-DA4F-8465-99960AC5BAAA}" type="sibTrans" cxnId="{CBC1F725-B5B6-954A-8AB6-E0CA6A6539CA}">
      <dgm:prSet/>
      <dgm:spPr/>
      <dgm:t>
        <a:bodyPr/>
        <a:lstStyle/>
        <a:p>
          <a:endParaRPr lang="en-US"/>
        </a:p>
      </dgm:t>
    </dgm:pt>
    <dgm:pt modelId="{8ABC2712-462C-F14D-90B3-80495C3FB5A0}">
      <dgm:prSet/>
      <dgm:spPr/>
      <dgm:t>
        <a:bodyPr/>
        <a:lstStyle/>
        <a:p>
          <a:endParaRPr lang="en-US" dirty="0"/>
        </a:p>
      </dgm:t>
    </dgm:pt>
    <dgm:pt modelId="{843C522F-B84E-3C46-903A-5BC6839240E1}" type="sibTrans" cxnId="{E8DEF645-2CC9-2F43-9B72-E5B92E62E081}">
      <dgm:prSet/>
      <dgm:spPr/>
      <dgm:t>
        <a:bodyPr/>
        <a:lstStyle/>
        <a:p>
          <a:endParaRPr lang="en-US"/>
        </a:p>
      </dgm:t>
    </dgm:pt>
    <dgm:pt modelId="{E8A1DE1A-4C7C-4A48-80E9-9A85ABA2A9A7}" type="parTrans" cxnId="{E8DEF645-2CC9-2F43-9B72-E5B92E62E081}">
      <dgm:prSet/>
      <dgm:spPr/>
      <dgm:t>
        <a:bodyPr/>
        <a:lstStyle/>
        <a:p>
          <a:endParaRPr lang="en-US"/>
        </a:p>
      </dgm:t>
    </dgm:pt>
    <dgm:pt modelId="{06C3BD65-288B-3441-9A2A-CA6397F10263}" type="pres">
      <dgm:prSet presAssocID="{B53C13EB-B3EB-AC4C-A198-043BF9312444}" presName="Name0" presStyleCnt="0">
        <dgm:presLayoutVars>
          <dgm:dir/>
        </dgm:presLayoutVars>
      </dgm:prSet>
      <dgm:spPr/>
    </dgm:pt>
    <dgm:pt modelId="{6D3189FA-B3CB-3A43-9D49-D9EECBA44300}" type="pres">
      <dgm:prSet presAssocID="{3037EE44-1ED9-CA47-8BF9-4A271310910C}" presName="composite" presStyleCnt="0"/>
      <dgm:spPr/>
    </dgm:pt>
    <dgm:pt modelId="{1458EDAC-95BD-564D-A4C6-9E66CA36356D}" type="pres">
      <dgm:prSet presAssocID="{3037EE44-1ED9-CA47-8BF9-4A271310910C}" presName="rect2" presStyleLbl="revTx" presStyleIdx="0" presStyleCnt="16">
        <dgm:presLayoutVars>
          <dgm:bulletEnabled val="1"/>
        </dgm:presLayoutVars>
      </dgm:prSet>
      <dgm:spPr/>
    </dgm:pt>
    <dgm:pt modelId="{8829EA00-1BE6-7A45-AC73-649B82CE8E4B}" type="pres">
      <dgm:prSet presAssocID="{3037EE44-1ED9-CA47-8BF9-4A271310910C}" presName="rect1" presStyleLbl="alignImgPlace1" presStyleIdx="0" presStyleCnt="16" custScaleX="214772" custScaleY="214772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F1F8BC94-60EE-D54E-BDD9-8ECFC1228C58}" type="pres">
      <dgm:prSet presAssocID="{E1B928F9-4928-0C4F-A810-AEBD8053ABB1}" presName="sibTrans" presStyleCnt="0"/>
      <dgm:spPr/>
    </dgm:pt>
    <dgm:pt modelId="{BDCE528B-C6AF-2B47-A7D0-A44EF5BC23F8}" type="pres">
      <dgm:prSet presAssocID="{8ABC2712-462C-F14D-90B3-80495C3FB5A0}" presName="composite" presStyleCnt="0"/>
      <dgm:spPr/>
    </dgm:pt>
    <dgm:pt modelId="{8607DEF7-6FEE-5945-ACD8-C95A02D83E68}" type="pres">
      <dgm:prSet presAssocID="{8ABC2712-462C-F14D-90B3-80495C3FB5A0}" presName="rect2" presStyleLbl="revTx" presStyleIdx="1" presStyleCnt="16">
        <dgm:presLayoutVars>
          <dgm:bulletEnabled val="1"/>
        </dgm:presLayoutVars>
      </dgm:prSet>
      <dgm:spPr/>
    </dgm:pt>
    <dgm:pt modelId="{B0B5B2B0-BFA6-6F49-946C-F7EB983A2E30}" type="pres">
      <dgm:prSet presAssocID="{8ABC2712-462C-F14D-90B3-80495C3FB5A0}" presName="rect1" presStyleLbl="alignImgPlace1" presStyleIdx="1" presStyleCnt="16" custScaleX="214772" custScaleY="214772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443532ED-7252-8C46-84A3-2F68263CA534}" type="pres">
      <dgm:prSet presAssocID="{843C522F-B84E-3C46-903A-5BC6839240E1}" presName="sibTrans" presStyleCnt="0"/>
      <dgm:spPr/>
    </dgm:pt>
    <dgm:pt modelId="{922E5B7F-4064-564D-AE92-41C47C7AA405}" type="pres">
      <dgm:prSet presAssocID="{F0502946-458F-9D4D-AC4E-77475B6A9801}" presName="composite" presStyleCnt="0"/>
      <dgm:spPr/>
    </dgm:pt>
    <dgm:pt modelId="{625C859D-6CAB-384E-BFF0-4FB908C44982}" type="pres">
      <dgm:prSet presAssocID="{F0502946-458F-9D4D-AC4E-77475B6A9801}" presName="rect2" presStyleLbl="revTx" presStyleIdx="2" presStyleCnt="16">
        <dgm:presLayoutVars>
          <dgm:bulletEnabled val="1"/>
        </dgm:presLayoutVars>
      </dgm:prSet>
      <dgm:spPr/>
    </dgm:pt>
    <dgm:pt modelId="{59E6637C-AC7D-9F40-9C9B-84395816DEC1}" type="pres">
      <dgm:prSet presAssocID="{F0502946-458F-9D4D-AC4E-77475B6A9801}" presName="rect1" presStyleLbl="alignImgPlace1" presStyleIdx="2" presStyleCnt="16" custScaleX="214772" custScaleY="214772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EE422126-294B-6B40-9D97-41C3209D3EF8}" type="pres">
      <dgm:prSet presAssocID="{E3E8D261-05A0-5F42-B69B-2144754DE8ED}" presName="sibTrans" presStyleCnt="0"/>
      <dgm:spPr/>
    </dgm:pt>
    <dgm:pt modelId="{FB7547C5-2F89-594F-A7EA-DFD20AAC5D77}" type="pres">
      <dgm:prSet presAssocID="{E242ACE2-2F28-CD49-AABD-E6F667A928C2}" presName="composite" presStyleCnt="0"/>
      <dgm:spPr/>
    </dgm:pt>
    <dgm:pt modelId="{BF659E5A-3E5E-AA44-B7A3-7C65CBAD9233}" type="pres">
      <dgm:prSet presAssocID="{E242ACE2-2F28-CD49-AABD-E6F667A928C2}" presName="rect2" presStyleLbl="revTx" presStyleIdx="3" presStyleCnt="16">
        <dgm:presLayoutVars>
          <dgm:bulletEnabled val="1"/>
        </dgm:presLayoutVars>
      </dgm:prSet>
      <dgm:spPr/>
    </dgm:pt>
    <dgm:pt modelId="{89627A2C-5A94-6A4C-9202-7354424A25A9}" type="pres">
      <dgm:prSet presAssocID="{E242ACE2-2F28-CD49-AABD-E6F667A928C2}" presName="rect1" presStyleLbl="alignImgPlace1" presStyleIdx="3" presStyleCnt="16" custScaleX="214772" custScaleY="214772"/>
      <dgm:spPr>
        <a:blipFill rotWithShape="1">
          <a:blip xmlns:r="http://schemas.openxmlformats.org/officeDocument/2006/relationships" r:embed="rId4"/>
          <a:srcRect/>
          <a:stretch>
            <a:fillRect/>
          </a:stretch>
        </a:blipFill>
      </dgm:spPr>
    </dgm:pt>
    <dgm:pt modelId="{D7028FBB-BCFF-CF40-A079-3336BF86CE2B}" type="pres">
      <dgm:prSet presAssocID="{2493F508-A15A-BA48-991D-219838274A8B}" presName="sibTrans" presStyleCnt="0"/>
      <dgm:spPr/>
    </dgm:pt>
    <dgm:pt modelId="{8F17EEF2-D34F-D745-BB2B-BBAC6F8F2864}" type="pres">
      <dgm:prSet presAssocID="{DCD4874F-AFC8-FF47-91FC-EBC87C8A494F}" presName="composite" presStyleCnt="0"/>
      <dgm:spPr/>
    </dgm:pt>
    <dgm:pt modelId="{467C234E-6BF9-4643-BE87-C9F22DEAEE32}" type="pres">
      <dgm:prSet presAssocID="{DCD4874F-AFC8-FF47-91FC-EBC87C8A494F}" presName="rect2" presStyleLbl="revTx" presStyleIdx="4" presStyleCnt="16">
        <dgm:presLayoutVars>
          <dgm:bulletEnabled val="1"/>
        </dgm:presLayoutVars>
      </dgm:prSet>
      <dgm:spPr/>
    </dgm:pt>
    <dgm:pt modelId="{E1DF11BB-D85D-6B47-B50D-80AC01B08174}" type="pres">
      <dgm:prSet presAssocID="{DCD4874F-AFC8-FF47-91FC-EBC87C8A494F}" presName="rect1" presStyleLbl="alignImgPlace1" presStyleIdx="4" presStyleCnt="16" custScaleX="214772" custScaleY="214772"/>
      <dgm:spPr>
        <a:blipFill rotWithShape="1">
          <a:blip xmlns:r="http://schemas.openxmlformats.org/officeDocument/2006/relationships" r:embed="rId5"/>
          <a:srcRect/>
          <a:stretch>
            <a:fillRect/>
          </a:stretch>
        </a:blipFill>
      </dgm:spPr>
    </dgm:pt>
    <dgm:pt modelId="{44F28902-25E5-F74F-979F-2101108A4E91}" type="pres">
      <dgm:prSet presAssocID="{022799B7-4723-E449-AF42-A1414035637E}" presName="sibTrans" presStyleCnt="0"/>
      <dgm:spPr/>
    </dgm:pt>
    <dgm:pt modelId="{1C43FC09-2DC5-5446-93F1-4C81E5A40B56}" type="pres">
      <dgm:prSet presAssocID="{57A058BB-3F2C-9E40-9B87-A73B6966A7E5}" presName="composite" presStyleCnt="0"/>
      <dgm:spPr/>
    </dgm:pt>
    <dgm:pt modelId="{63084959-9340-2F44-A31D-CBE2CC667AAB}" type="pres">
      <dgm:prSet presAssocID="{57A058BB-3F2C-9E40-9B87-A73B6966A7E5}" presName="rect2" presStyleLbl="revTx" presStyleIdx="5" presStyleCnt="16">
        <dgm:presLayoutVars>
          <dgm:bulletEnabled val="1"/>
        </dgm:presLayoutVars>
      </dgm:prSet>
      <dgm:spPr/>
    </dgm:pt>
    <dgm:pt modelId="{433DC98D-A161-C941-BA32-03459960870D}" type="pres">
      <dgm:prSet presAssocID="{57A058BB-3F2C-9E40-9B87-A73B6966A7E5}" presName="rect1" presStyleLbl="alignImgPlace1" presStyleIdx="5" presStyleCnt="16" custScaleX="214772" custScaleY="214772"/>
      <dgm:spPr>
        <a:blipFill rotWithShape="1">
          <a:blip xmlns:r="http://schemas.openxmlformats.org/officeDocument/2006/relationships" r:embed="rId6"/>
          <a:srcRect/>
          <a:stretch>
            <a:fillRect/>
          </a:stretch>
        </a:blipFill>
      </dgm:spPr>
    </dgm:pt>
    <dgm:pt modelId="{DE0119E7-C3AD-F64E-8261-3FA3031F40C5}" type="pres">
      <dgm:prSet presAssocID="{E70E4B7B-B6D5-D74B-8FD2-6C44D9BB0A0B}" presName="sibTrans" presStyleCnt="0"/>
      <dgm:spPr/>
    </dgm:pt>
    <dgm:pt modelId="{61C13F38-AA16-B044-8C07-60D080687994}" type="pres">
      <dgm:prSet presAssocID="{ABFB5283-C038-764A-A51E-3C77E31B9C29}" presName="composite" presStyleCnt="0"/>
      <dgm:spPr/>
    </dgm:pt>
    <dgm:pt modelId="{A1FB6DBB-9ADB-A442-AF06-A3FEFBD5EEDF}" type="pres">
      <dgm:prSet presAssocID="{ABFB5283-C038-764A-A51E-3C77E31B9C29}" presName="rect2" presStyleLbl="revTx" presStyleIdx="6" presStyleCnt="16">
        <dgm:presLayoutVars>
          <dgm:bulletEnabled val="1"/>
        </dgm:presLayoutVars>
      </dgm:prSet>
      <dgm:spPr/>
    </dgm:pt>
    <dgm:pt modelId="{3126005B-C366-4044-9FDA-311DD846DD9A}" type="pres">
      <dgm:prSet presAssocID="{ABFB5283-C038-764A-A51E-3C77E31B9C29}" presName="rect1" presStyleLbl="alignImgPlace1" presStyleIdx="6" presStyleCnt="16" custScaleX="214772" custScaleY="214772"/>
      <dgm:spPr>
        <a:blipFill rotWithShape="1">
          <a:blip xmlns:r="http://schemas.openxmlformats.org/officeDocument/2006/relationships" r:embed="rId7"/>
          <a:srcRect/>
          <a:stretch>
            <a:fillRect/>
          </a:stretch>
        </a:blipFill>
      </dgm:spPr>
    </dgm:pt>
    <dgm:pt modelId="{1B1DDF9F-846B-3E47-BCCD-1BCF6CED2BF1}" type="pres">
      <dgm:prSet presAssocID="{C4A3AA62-41B9-AD44-B480-4E897C6C5A8C}" presName="sibTrans" presStyleCnt="0"/>
      <dgm:spPr/>
    </dgm:pt>
    <dgm:pt modelId="{233A32F2-4EAB-B74F-9F4D-A8BC4CAFAD9A}" type="pres">
      <dgm:prSet presAssocID="{3048AAA3-F3E2-5849-944D-31E9F2450671}" presName="composite" presStyleCnt="0"/>
      <dgm:spPr/>
    </dgm:pt>
    <dgm:pt modelId="{FA379975-7302-644C-BB0E-A13C16084D60}" type="pres">
      <dgm:prSet presAssocID="{3048AAA3-F3E2-5849-944D-31E9F2450671}" presName="rect2" presStyleLbl="revTx" presStyleIdx="7" presStyleCnt="16">
        <dgm:presLayoutVars>
          <dgm:bulletEnabled val="1"/>
        </dgm:presLayoutVars>
      </dgm:prSet>
      <dgm:spPr/>
    </dgm:pt>
    <dgm:pt modelId="{78520795-FCFD-394A-86C3-8ACFFD1ECF98}" type="pres">
      <dgm:prSet presAssocID="{3048AAA3-F3E2-5849-944D-31E9F2450671}" presName="rect1" presStyleLbl="alignImgPlace1" presStyleIdx="7" presStyleCnt="16" custScaleX="214772" custScaleY="214772"/>
      <dgm:spPr>
        <a:blipFill rotWithShape="1">
          <a:blip xmlns:r="http://schemas.openxmlformats.org/officeDocument/2006/relationships" r:embed="rId8"/>
          <a:srcRect/>
          <a:stretch>
            <a:fillRect/>
          </a:stretch>
        </a:blipFill>
      </dgm:spPr>
    </dgm:pt>
    <dgm:pt modelId="{B8713F54-8FE7-B548-9FCC-83F6A6A26B67}" type="pres">
      <dgm:prSet presAssocID="{2F91049F-AE53-0C45-A1BA-39AEA87DFD1D}" presName="sibTrans" presStyleCnt="0"/>
      <dgm:spPr/>
    </dgm:pt>
    <dgm:pt modelId="{EC8152EC-2DFB-6849-B17A-073A23917975}" type="pres">
      <dgm:prSet presAssocID="{36E7B860-B8A6-634C-A471-908C43667F9D}" presName="composite" presStyleCnt="0"/>
      <dgm:spPr/>
    </dgm:pt>
    <dgm:pt modelId="{35EA1148-CA11-8E49-8F1A-C9F27208DED5}" type="pres">
      <dgm:prSet presAssocID="{36E7B860-B8A6-634C-A471-908C43667F9D}" presName="rect2" presStyleLbl="revTx" presStyleIdx="8" presStyleCnt="16">
        <dgm:presLayoutVars>
          <dgm:bulletEnabled val="1"/>
        </dgm:presLayoutVars>
      </dgm:prSet>
      <dgm:spPr/>
    </dgm:pt>
    <dgm:pt modelId="{A90DA5E4-27A9-CC43-8719-02A366A38F68}" type="pres">
      <dgm:prSet presAssocID="{36E7B860-B8A6-634C-A471-908C43667F9D}" presName="rect1" presStyleLbl="alignImgPlace1" presStyleIdx="8" presStyleCnt="16" custScaleX="214772" custScaleY="214772"/>
      <dgm:spPr>
        <a:blipFill rotWithShape="1">
          <a:blip xmlns:r="http://schemas.openxmlformats.org/officeDocument/2006/relationships" r:embed="rId9"/>
          <a:srcRect/>
          <a:stretch>
            <a:fillRect t="-2000" b="-2000"/>
          </a:stretch>
        </a:blipFill>
      </dgm:spPr>
    </dgm:pt>
    <dgm:pt modelId="{BDFD4EEF-612D-4B48-A368-AD0B1864CF91}" type="pres">
      <dgm:prSet presAssocID="{7D56A200-D49E-0F49-8ECF-D3B533477F21}" presName="sibTrans" presStyleCnt="0"/>
      <dgm:spPr/>
    </dgm:pt>
    <dgm:pt modelId="{7854C1C2-FD71-334A-934F-8354DA9FE3DA}" type="pres">
      <dgm:prSet presAssocID="{ED055618-32BC-F441-A533-C14A7AD48843}" presName="composite" presStyleCnt="0"/>
      <dgm:spPr/>
    </dgm:pt>
    <dgm:pt modelId="{09809CC4-23F2-1A43-8BED-A1EC5A9CF61C}" type="pres">
      <dgm:prSet presAssocID="{ED055618-32BC-F441-A533-C14A7AD48843}" presName="rect2" presStyleLbl="revTx" presStyleIdx="9" presStyleCnt="16">
        <dgm:presLayoutVars>
          <dgm:bulletEnabled val="1"/>
        </dgm:presLayoutVars>
      </dgm:prSet>
      <dgm:spPr/>
    </dgm:pt>
    <dgm:pt modelId="{8E6B575E-445A-D84B-8255-ECBEA29C8602}" type="pres">
      <dgm:prSet presAssocID="{ED055618-32BC-F441-A533-C14A7AD48843}" presName="rect1" presStyleLbl="alignImgPlace1" presStyleIdx="9" presStyleCnt="16" custScaleX="214772" custScaleY="214772"/>
      <dgm:spPr>
        <a:blipFill rotWithShape="1">
          <a:blip xmlns:r="http://schemas.openxmlformats.org/officeDocument/2006/relationships" r:embed="rId10"/>
          <a:srcRect/>
          <a:stretch>
            <a:fillRect t="-2000" b="-2000"/>
          </a:stretch>
        </a:blipFill>
      </dgm:spPr>
    </dgm:pt>
    <dgm:pt modelId="{36971446-767C-104D-AFFF-F131EF25C896}" type="pres">
      <dgm:prSet presAssocID="{B87423C9-3011-6945-800E-94F599DD0A92}" presName="sibTrans" presStyleCnt="0"/>
      <dgm:spPr/>
    </dgm:pt>
    <dgm:pt modelId="{DE4245EB-F271-C24B-B416-9D4AAA78054A}" type="pres">
      <dgm:prSet presAssocID="{9587AAD6-DA11-6143-9EC6-EC0A967E7F2A}" presName="composite" presStyleCnt="0"/>
      <dgm:spPr/>
    </dgm:pt>
    <dgm:pt modelId="{FA231861-1945-ED49-B5EF-E8ED82C519F9}" type="pres">
      <dgm:prSet presAssocID="{9587AAD6-DA11-6143-9EC6-EC0A967E7F2A}" presName="rect2" presStyleLbl="revTx" presStyleIdx="10" presStyleCnt="16">
        <dgm:presLayoutVars>
          <dgm:bulletEnabled val="1"/>
        </dgm:presLayoutVars>
      </dgm:prSet>
      <dgm:spPr/>
    </dgm:pt>
    <dgm:pt modelId="{B32B0F06-1282-B54A-B881-41A143581BFA}" type="pres">
      <dgm:prSet presAssocID="{9587AAD6-DA11-6143-9EC6-EC0A967E7F2A}" presName="rect1" presStyleLbl="alignImgPlace1" presStyleIdx="10" presStyleCnt="16" custScaleX="214772" custScaleY="214772"/>
      <dgm:spPr>
        <a:blipFill rotWithShape="1">
          <a:blip xmlns:r="http://schemas.openxmlformats.org/officeDocument/2006/relationships" r:embed="rId11"/>
          <a:srcRect/>
          <a:stretch>
            <a:fillRect t="-2000" b="-2000"/>
          </a:stretch>
        </a:blipFill>
      </dgm:spPr>
    </dgm:pt>
    <dgm:pt modelId="{82A8E225-F5F9-6942-9F47-E9A8C8A835E5}" type="pres">
      <dgm:prSet presAssocID="{7DE0F5BC-FC26-1344-A8E3-1D990C3201CD}" presName="sibTrans" presStyleCnt="0"/>
      <dgm:spPr/>
    </dgm:pt>
    <dgm:pt modelId="{69DF2484-BE64-2045-9A71-1E5D669CD027}" type="pres">
      <dgm:prSet presAssocID="{A8DCE1A4-8E9C-A74B-88F0-B91F56859C75}" presName="composite" presStyleCnt="0"/>
      <dgm:spPr/>
    </dgm:pt>
    <dgm:pt modelId="{04E2A66B-63AD-B94B-A980-D5328A593F05}" type="pres">
      <dgm:prSet presAssocID="{A8DCE1A4-8E9C-A74B-88F0-B91F56859C75}" presName="rect2" presStyleLbl="revTx" presStyleIdx="11" presStyleCnt="16">
        <dgm:presLayoutVars>
          <dgm:bulletEnabled val="1"/>
        </dgm:presLayoutVars>
      </dgm:prSet>
      <dgm:spPr/>
    </dgm:pt>
    <dgm:pt modelId="{680AAD78-D40C-4B4E-9553-7A2B9BB4F8DD}" type="pres">
      <dgm:prSet presAssocID="{A8DCE1A4-8E9C-A74B-88F0-B91F56859C75}" presName="rect1" presStyleLbl="alignImgPlace1" presStyleIdx="11" presStyleCnt="16" custScaleX="214772" custScaleY="214772"/>
      <dgm:spPr>
        <a:blipFill rotWithShape="1">
          <a:blip xmlns:r="http://schemas.openxmlformats.org/officeDocument/2006/relationships" r:embed="rId12"/>
          <a:srcRect/>
          <a:stretch>
            <a:fillRect t="-2000" b="-2000"/>
          </a:stretch>
        </a:blipFill>
      </dgm:spPr>
    </dgm:pt>
    <dgm:pt modelId="{5C794243-1BB3-7246-BF69-FF9FB7BD62ED}" type="pres">
      <dgm:prSet presAssocID="{CE591C0D-3FC5-904E-821F-D45C2FF36C8A}" presName="sibTrans" presStyleCnt="0"/>
      <dgm:spPr/>
    </dgm:pt>
    <dgm:pt modelId="{3634779B-2248-544E-8E93-35AE6C0F1926}" type="pres">
      <dgm:prSet presAssocID="{EA64E376-23A3-CC44-BB33-FA1896B66F4D}" presName="composite" presStyleCnt="0"/>
      <dgm:spPr/>
    </dgm:pt>
    <dgm:pt modelId="{5369D5FB-3263-B64E-ABE0-FC47F8D61F1E}" type="pres">
      <dgm:prSet presAssocID="{EA64E376-23A3-CC44-BB33-FA1896B66F4D}" presName="rect2" presStyleLbl="revTx" presStyleIdx="12" presStyleCnt="16">
        <dgm:presLayoutVars>
          <dgm:bulletEnabled val="1"/>
        </dgm:presLayoutVars>
      </dgm:prSet>
      <dgm:spPr/>
    </dgm:pt>
    <dgm:pt modelId="{C017B243-3A57-1643-A8F3-C2E3AC03173A}" type="pres">
      <dgm:prSet presAssocID="{EA64E376-23A3-CC44-BB33-FA1896B66F4D}" presName="rect1" presStyleLbl="alignImgPlace1" presStyleIdx="12" presStyleCnt="16" custScaleX="214772" custScaleY="214772"/>
      <dgm:spPr>
        <a:blipFill rotWithShape="1">
          <a:blip xmlns:r="http://schemas.openxmlformats.org/officeDocument/2006/relationships" r:embed="rId13"/>
          <a:srcRect/>
          <a:stretch>
            <a:fillRect t="-9000" b="-9000"/>
          </a:stretch>
        </a:blipFill>
      </dgm:spPr>
    </dgm:pt>
    <dgm:pt modelId="{9B7A374F-AC08-C44B-822D-B250AFB72A92}" type="pres">
      <dgm:prSet presAssocID="{5C79CF22-6DE9-2A48-BD87-1BE627611566}" presName="sibTrans" presStyleCnt="0"/>
      <dgm:spPr/>
    </dgm:pt>
    <dgm:pt modelId="{6B40939B-58ED-B341-8598-12518A3147ED}" type="pres">
      <dgm:prSet presAssocID="{E8279FCC-8432-CF48-88CF-F643424844C5}" presName="composite" presStyleCnt="0"/>
      <dgm:spPr/>
    </dgm:pt>
    <dgm:pt modelId="{200BA426-FEFE-D749-8440-67A67138E4E6}" type="pres">
      <dgm:prSet presAssocID="{E8279FCC-8432-CF48-88CF-F643424844C5}" presName="rect2" presStyleLbl="revTx" presStyleIdx="13" presStyleCnt="16">
        <dgm:presLayoutVars>
          <dgm:bulletEnabled val="1"/>
        </dgm:presLayoutVars>
      </dgm:prSet>
      <dgm:spPr/>
    </dgm:pt>
    <dgm:pt modelId="{A6600604-801F-714B-85F9-96FBF3971588}" type="pres">
      <dgm:prSet presAssocID="{E8279FCC-8432-CF48-88CF-F643424844C5}" presName="rect1" presStyleLbl="alignImgPlace1" presStyleIdx="13" presStyleCnt="16" custScaleX="214772" custScaleY="214772"/>
      <dgm:spPr>
        <a:blipFill rotWithShape="1">
          <a:blip xmlns:r="http://schemas.openxmlformats.org/officeDocument/2006/relationships" r:embed="rId14"/>
          <a:srcRect/>
          <a:stretch>
            <a:fillRect t="-9000" b="-9000"/>
          </a:stretch>
        </a:blipFill>
      </dgm:spPr>
    </dgm:pt>
    <dgm:pt modelId="{806A22E3-8735-E342-8CB8-312A20B2A283}" type="pres">
      <dgm:prSet presAssocID="{30CA33D7-6699-FB48-B74C-4F33345E8564}" presName="sibTrans" presStyleCnt="0"/>
      <dgm:spPr/>
    </dgm:pt>
    <dgm:pt modelId="{532D7F0A-5FA0-2B41-9F32-B214103D17FA}" type="pres">
      <dgm:prSet presAssocID="{ED7E3C20-D89B-0A4C-A62F-B39871266C31}" presName="composite" presStyleCnt="0"/>
      <dgm:spPr/>
    </dgm:pt>
    <dgm:pt modelId="{3978D3A4-3CA8-814C-BA9C-5CDEC81DE41D}" type="pres">
      <dgm:prSet presAssocID="{ED7E3C20-D89B-0A4C-A62F-B39871266C31}" presName="rect2" presStyleLbl="revTx" presStyleIdx="14" presStyleCnt="16">
        <dgm:presLayoutVars>
          <dgm:bulletEnabled val="1"/>
        </dgm:presLayoutVars>
      </dgm:prSet>
      <dgm:spPr/>
    </dgm:pt>
    <dgm:pt modelId="{61114CA3-D09E-0144-9D0E-65F3F03D8E21}" type="pres">
      <dgm:prSet presAssocID="{ED7E3C20-D89B-0A4C-A62F-B39871266C31}" presName="rect1" presStyleLbl="alignImgPlace1" presStyleIdx="14" presStyleCnt="16" custScaleX="214772" custScaleY="214772"/>
      <dgm:spPr>
        <a:blipFill rotWithShape="1">
          <a:blip xmlns:r="http://schemas.openxmlformats.org/officeDocument/2006/relationships" r:embed="rId15"/>
          <a:srcRect/>
          <a:stretch>
            <a:fillRect t="-9000" b="-9000"/>
          </a:stretch>
        </a:blipFill>
      </dgm:spPr>
    </dgm:pt>
    <dgm:pt modelId="{A95E5EAB-999C-2F4E-AC28-EC6F72B7A6BC}" type="pres">
      <dgm:prSet presAssocID="{0F598621-4896-DA4F-8465-99960AC5BAAA}" presName="sibTrans" presStyleCnt="0"/>
      <dgm:spPr/>
    </dgm:pt>
    <dgm:pt modelId="{C34AE04D-F070-7D4D-B346-37E1B887AE7A}" type="pres">
      <dgm:prSet presAssocID="{A454B2B1-C714-1E4F-AC20-B1805DA414F4}" presName="composite" presStyleCnt="0"/>
      <dgm:spPr/>
    </dgm:pt>
    <dgm:pt modelId="{A22E288D-6B47-C645-9FE2-514F91A92A78}" type="pres">
      <dgm:prSet presAssocID="{A454B2B1-C714-1E4F-AC20-B1805DA414F4}" presName="rect2" presStyleLbl="revTx" presStyleIdx="15" presStyleCnt="16">
        <dgm:presLayoutVars>
          <dgm:bulletEnabled val="1"/>
        </dgm:presLayoutVars>
      </dgm:prSet>
      <dgm:spPr/>
    </dgm:pt>
    <dgm:pt modelId="{3A6CB3BE-536D-8F41-8909-333FBE862847}" type="pres">
      <dgm:prSet presAssocID="{A454B2B1-C714-1E4F-AC20-B1805DA414F4}" presName="rect1" presStyleLbl="alignImgPlace1" presStyleIdx="15" presStyleCnt="16" custScaleX="214772" custScaleY="214772"/>
      <dgm:spPr>
        <a:blipFill rotWithShape="1">
          <a:blip xmlns:r="http://schemas.openxmlformats.org/officeDocument/2006/relationships" r:embed="rId16"/>
          <a:srcRect/>
          <a:stretch>
            <a:fillRect t="-9000" b="-9000"/>
          </a:stretch>
        </a:blipFill>
      </dgm:spPr>
    </dgm:pt>
  </dgm:ptLst>
  <dgm:cxnLst>
    <dgm:cxn modelId="{784DE603-C1E6-1A4C-990C-D47663612394}" srcId="{B53C13EB-B3EB-AC4C-A198-043BF9312444}" destId="{F0502946-458F-9D4D-AC4E-77475B6A9801}" srcOrd="2" destOrd="0" parTransId="{C6C4634D-F4E7-8D48-B27E-81B42CE666C5}" sibTransId="{E3E8D261-05A0-5F42-B69B-2144754DE8ED}"/>
    <dgm:cxn modelId="{FC8CA805-7DE3-E440-A6BB-0219488F58BE}" type="presOf" srcId="{9587AAD6-DA11-6143-9EC6-EC0A967E7F2A}" destId="{FA231861-1945-ED49-B5EF-E8ED82C519F9}" srcOrd="0" destOrd="0" presId="urn:microsoft.com/office/officeart/2008/layout/PictureGrid"/>
    <dgm:cxn modelId="{43D9A907-EA22-B84C-895D-6364F205375B}" type="presOf" srcId="{DCD4874F-AFC8-FF47-91FC-EBC87C8A494F}" destId="{467C234E-6BF9-4643-BE87-C9F22DEAEE32}" srcOrd="0" destOrd="0" presId="urn:microsoft.com/office/officeart/2008/layout/PictureGrid"/>
    <dgm:cxn modelId="{670F6C23-F28D-D94E-A156-097DCCB79569}" type="presOf" srcId="{ED7E3C20-D89B-0A4C-A62F-B39871266C31}" destId="{3978D3A4-3CA8-814C-BA9C-5CDEC81DE41D}" srcOrd="0" destOrd="0" presId="urn:microsoft.com/office/officeart/2008/layout/PictureGrid"/>
    <dgm:cxn modelId="{558D1325-AE77-A74D-8C72-AEB77988F09B}" type="presOf" srcId="{659581AE-7E53-594A-AF8A-ADDCB991D8DC}" destId="{A1FB6DBB-9ADB-A442-AF06-A3FEFBD5EEDF}" srcOrd="0" destOrd="1" presId="urn:microsoft.com/office/officeart/2008/layout/PictureGrid"/>
    <dgm:cxn modelId="{CBC1F725-B5B6-954A-8AB6-E0CA6A6539CA}" srcId="{B53C13EB-B3EB-AC4C-A198-043BF9312444}" destId="{ED7E3C20-D89B-0A4C-A62F-B39871266C31}" srcOrd="14" destOrd="0" parTransId="{DFEB7306-A65F-6B46-B4A0-301B333C1DAB}" sibTransId="{0F598621-4896-DA4F-8465-99960AC5BAAA}"/>
    <dgm:cxn modelId="{A6BED137-AFB4-0E4B-88EC-CC8990C6E520}" srcId="{B53C13EB-B3EB-AC4C-A198-043BF9312444}" destId="{E242ACE2-2F28-CD49-AABD-E6F667A928C2}" srcOrd="3" destOrd="0" parTransId="{407C1E89-5672-4F42-87D2-327025FAD372}" sibTransId="{2493F508-A15A-BA48-991D-219838274A8B}"/>
    <dgm:cxn modelId="{AD85503D-BDD3-E642-A6C3-4483E524A0D4}" srcId="{B53C13EB-B3EB-AC4C-A198-043BF9312444}" destId="{3037EE44-1ED9-CA47-8BF9-4A271310910C}" srcOrd="0" destOrd="0" parTransId="{90583070-A4CE-1E40-8C2E-535C7DD24294}" sibTransId="{E1B928F9-4928-0C4F-A810-AEBD8053ABB1}"/>
    <dgm:cxn modelId="{BF88CD42-B203-0B4B-8149-A6F1AE25BCF9}" type="presOf" srcId="{A454B2B1-C714-1E4F-AC20-B1805DA414F4}" destId="{A22E288D-6B47-C645-9FE2-514F91A92A78}" srcOrd="0" destOrd="0" presId="urn:microsoft.com/office/officeart/2008/layout/PictureGrid"/>
    <dgm:cxn modelId="{E8DEF645-2CC9-2F43-9B72-E5B92E62E081}" srcId="{B53C13EB-B3EB-AC4C-A198-043BF9312444}" destId="{8ABC2712-462C-F14D-90B3-80495C3FB5A0}" srcOrd="1" destOrd="0" parTransId="{E8A1DE1A-4C7C-4A48-80E9-9A85ABA2A9A7}" sibTransId="{843C522F-B84E-3C46-903A-5BC6839240E1}"/>
    <dgm:cxn modelId="{BA760655-233E-164C-9A41-C9A90D225F38}" type="presOf" srcId="{F0502946-458F-9D4D-AC4E-77475B6A9801}" destId="{625C859D-6CAB-384E-BFF0-4FB908C44982}" srcOrd="0" destOrd="0" presId="urn:microsoft.com/office/officeart/2008/layout/PictureGrid"/>
    <dgm:cxn modelId="{8FC96058-A3A5-9A49-8E35-7529B1C679A7}" type="presOf" srcId="{57A058BB-3F2C-9E40-9B87-A73B6966A7E5}" destId="{63084959-9340-2F44-A31D-CBE2CC667AAB}" srcOrd="0" destOrd="0" presId="urn:microsoft.com/office/officeart/2008/layout/PictureGrid"/>
    <dgm:cxn modelId="{1EF1A459-AF49-A143-A63E-73E5067A5AB3}" type="presOf" srcId="{E242ACE2-2F28-CD49-AABD-E6F667A928C2}" destId="{BF659E5A-3E5E-AA44-B7A3-7C65CBAD9233}" srcOrd="0" destOrd="0" presId="urn:microsoft.com/office/officeart/2008/layout/PictureGrid"/>
    <dgm:cxn modelId="{EABADC69-4E53-204E-8F92-4F5F18B53E89}" type="presOf" srcId="{36E7B860-B8A6-634C-A471-908C43667F9D}" destId="{35EA1148-CA11-8E49-8F1A-C9F27208DED5}" srcOrd="0" destOrd="0" presId="urn:microsoft.com/office/officeart/2008/layout/PictureGrid"/>
    <dgm:cxn modelId="{826DC46A-2DC7-6A4B-8B00-801AE79ABE66}" type="presOf" srcId="{3048AAA3-F3E2-5849-944D-31E9F2450671}" destId="{FA379975-7302-644C-BB0E-A13C16084D60}" srcOrd="0" destOrd="0" presId="urn:microsoft.com/office/officeart/2008/layout/PictureGrid"/>
    <dgm:cxn modelId="{031E166B-8D3F-7A42-8E06-6CBF79C7A542}" srcId="{B53C13EB-B3EB-AC4C-A198-043BF9312444}" destId="{EA64E376-23A3-CC44-BB33-FA1896B66F4D}" srcOrd="12" destOrd="0" parTransId="{1C95E24A-F7FB-464A-95DC-8D60FED83BEA}" sibTransId="{5C79CF22-6DE9-2A48-BD87-1BE627611566}"/>
    <dgm:cxn modelId="{14F7D973-9698-E14D-B827-FB6743A75D2D}" type="presOf" srcId="{3037EE44-1ED9-CA47-8BF9-4A271310910C}" destId="{1458EDAC-95BD-564D-A4C6-9E66CA36356D}" srcOrd="0" destOrd="0" presId="urn:microsoft.com/office/officeart/2008/layout/PictureGrid"/>
    <dgm:cxn modelId="{EA97F878-6CBF-2248-8564-182DFA2D8B63}" type="presOf" srcId="{B53C13EB-B3EB-AC4C-A198-043BF9312444}" destId="{06C3BD65-288B-3441-9A2A-CA6397F10263}" srcOrd="0" destOrd="0" presId="urn:microsoft.com/office/officeart/2008/layout/PictureGrid"/>
    <dgm:cxn modelId="{8812D77D-41E0-E546-9A30-6B17684AAFB3}" srcId="{B53C13EB-B3EB-AC4C-A198-043BF9312444}" destId="{3048AAA3-F3E2-5849-944D-31E9F2450671}" srcOrd="7" destOrd="0" parTransId="{6D117E9C-6F6E-AE4B-820A-8975D69D883C}" sibTransId="{2F91049F-AE53-0C45-A1BA-39AEA87DFD1D}"/>
    <dgm:cxn modelId="{B8536583-5C10-FA43-8749-5E9E86C2BE09}" srcId="{B53C13EB-B3EB-AC4C-A198-043BF9312444}" destId="{DCD4874F-AFC8-FF47-91FC-EBC87C8A494F}" srcOrd="4" destOrd="0" parTransId="{BCB57206-F582-AE41-8F61-541DA79732C8}" sibTransId="{022799B7-4723-E449-AF42-A1414035637E}"/>
    <dgm:cxn modelId="{3E361D91-CF2E-A34F-AC37-5E9E9624E504}" type="presOf" srcId="{8ABC2712-462C-F14D-90B3-80495C3FB5A0}" destId="{8607DEF7-6FEE-5945-ACD8-C95A02D83E68}" srcOrd="0" destOrd="0" presId="urn:microsoft.com/office/officeart/2008/layout/PictureGrid"/>
    <dgm:cxn modelId="{ADDD5696-BE63-CF48-B71A-F296D0B0577B}" type="presOf" srcId="{E8279FCC-8432-CF48-88CF-F643424844C5}" destId="{200BA426-FEFE-D749-8440-67A67138E4E6}" srcOrd="0" destOrd="0" presId="urn:microsoft.com/office/officeart/2008/layout/PictureGrid"/>
    <dgm:cxn modelId="{38EEBA97-739A-224C-AF9B-AC4823D963D0}" srcId="{B53C13EB-B3EB-AC4C-A198-043BF9312444}" destId="{ABFB5283-C038-764A-A51E-3C77E31B9C29}" srcOrd="6" destOrd="0" parTransId="{70394C57-CEC8-6B49-ADD6-56EC89F6DD95}" sibTransId="{C4A3AA62-41B9-AD44-B480-4E897C6C5A8C}"/>
    <dgm:cxn modelId="{39AC3CA6-E929-744A-B327-B5D82BEAB767}" type="presOf" srcId="{ABFB5283-C038-764A-A51E-3C77E31B9C29}" destId="{A1FB6DBB-9ADB-A442-AF06-A3FEFBD5EEDF}" srcOrd="0" destOrd="0" presId="urn:microsoft.com/office/officeart/2008/layout/PictureGrid"/>
    <dgm:cxn modelId="{489537AF-B0C4-4F4F-92D4-1D31062F2BE4}" type="presOf" srcId="{EA64E376-23A3-CC44-BB33-FA1896B66F4D}" destId="{5369D5FB-3263-B64E-ABE0-FC47F8D61F1E}" srcOrd="0" destOrd="0" presId="urn:microsoft.com/office/officeart/2008/layout/PictureGrid"/>
    <dgm:cxn modelId="{E4D3A4AF-317F-9C4C-AD97-A2167C55A541}" type="presOf" srcId="{ED055618-32BC-F441-A533-C14A7AD48843}" destId="{09809CC4-23F2-1A43-8BED-A1EC5A9CF61C}" srcOrd="0" destOrd="0" presId="urn:microsoft.com/office/officeart/2008/layout/PictureGrid"/>
    <dgm:cxn modelId="{9FD64DC3-2069-9341-A4B0-FD87F1E4B3EE}" srcId="{B53C13EB-B3EB-AC4C-A198-043BF9312444}" destId="{A454B2B1-C714-1E4F-AC20-B1805DA414F4}" srcOrd="15" destOrd="0" parTransId="{B2D233AB-1D88-F649-BC40-A165248F2011}" sibTransId="{35000503-56AD-C847-B428-18F2AC8670AD}"/>
    <dgm:cxn modelId="{D2341ED2-64E0-6341-8AA5-896CCF281D3C}" srcId="{B53C13EB-B3EB-AC4C-A198-043BF9312444}" destId="{9587AAD6-DA11-6143-9EC6-EC0A967E7F2A}" srcOrd="10" destOrd="0" parTransId="{E6AD4F24-F3C0-7743-9A89-5235738CFC1B}" sibTransId="{7DE0F5BC-FC26-1344-A8E3-1D990C3201CD}"/>
    <dgm:cxn modelId="{005F0BD6-0502-A142-B8CF-33B98945AFE5}" srcId="{B53C13EB-B3EB-AC4C-A198-043BF9312444}" destId="{ED055618-32BC-F441-A533-C14A7AD48843}" srcOrd="9" destOrd="0" parTransId="{02EF0467-894E-7842-BF67-57C5CAF0A727}" sibTransId="{B87423C9-3011-6945-800E-94F599DD0A92}"/>
    <dgm:cxn modelId="{2540ABD8-AAFF-DC45-B645-718FF281763B}" srcId="{ABFB5283-C038-764A-A51E-3C77E31B9C29}" destId="{659581AE-7E53-594A-AF8A-ADDCB991D8DC}" srcOrd="0" destOrd="0" parTransId="{BCD4BE1F-F008-CD4A-8D13-EA1494AC8DB0}" sibTransId="{53AA0012-BB5C-D644-AF5C-A9207622E5F3}"/>
    <dgm:cxn modelId="{16E8E0DA-EA6A-4D4A-A9B4-E2E35BA00563}" srcId="{B53C13EB-B3EB-AC4C-A198-043BF9312444}" destId="{A8DCE1A4-8E9C-A74B-88F0-B91F56859C75}" srcOrd="11" destOrd="0" parTransId="{D07076B5-7710-FD44-B9FB-5206E8AB2D3F}" sibTransId="{CE591C0D-3FC5-904E-821F-D45C2FF36C8A}"/>
    <dgm:cxn modelId="{A769C9DD-850A-E749-BD44-EB8B46C57095}" type="presOf" srcId="{A8DCE1A4-8E9C-A74B-88F0-B91F56859C75}" destId="{04E2A66B-63AD-B94B-A980-D5328A593F05}" srcOrd="0" destOrd="0" presId="urn:microsoft.com/office/officeart/2008/layout/PictureGrid"/>
    <dgm:cxn modelId="{170F43DE-CDB2-7E4C-AD9F-0EA09D308189}" srcId="{B53C13EB-B3EB-AC4C-A198-043BF9312444}" destId="{36E7B860-B8A6-634C-A471-908C43667F9D}" srcOrd="8" destOrd="0" parTransId="{56782FB2-81F8-5B4C-9E37-245508CC8F77}" sibTransId="{7D56A200-D49E-0F49-8ECF-D3B533477F21}"/>
    <dgm:cxn modelId="{8DADB5E2-9930-D943-B706-72EB3D0BB85C}" srcId="{B53C13EB-B3EB-AC4C-A198-043BF9312444}" destId="{E8279FCC-8432-CF48-88CF-F643424844C5}" srcOrd="13" destOrd="0" parTransId="{F0BC1050-F239-D443-BFA8-68F6D01D74B5}" sibTransId="{30CA33D7-6699-FB48-B74C-4F33345E8564}"/>
    <dgm:cxn modelId="{90B781F7-9D8E-D841-8F59-344C1F9E45AF}" srcId="{B53C13EB-B3EB-AC4C-A198-043BF9312444}" destId="{57A058BB-3F2C-9E40-9B87-A73B6966A7E5}" srcOrd="5" destOrd="0" parTransId="{36D4D981-7B04-D44E-9CF8-ED9E2A8CCF0A}" sibTransId="{E70E4B7B-B6D5-D74B-8FD2-6C44D9BB0A0B}"/>
    <dgm:cxn modelId="{569F8183-F75D-CB4F-B109-29DBF7C5CEE8}" type="presParOf" srcId="{06C3BD65-288B-3441-9A2A-CA6397F10263}" destId="{6D3189FA-B3CB-3A43-9D49-D9EECBA44300}" srcOrd="0" destOrd="0" presId="urn:microsoft.com/office/officeart/2008/layout/PictureGrid"/>
    <dgm:cxn modelId="{8DE99D09-F7E3-6C4A-9DFD-77DB26B4BEB4}" type="presParOf" srcId="{6D3189FA-B3CB-3A43-9D49-D9EECBA44300}" destId="{1458EDAC-95BD-564D-A4C6-9E66CA36356D}" srcOrd="0" destOrd="0" presId="urn:microsoft.com/office/officeart/2008/layout/PictureGrid"/>
    <dgm:cxn modelId="{B08C4BDB-03A2-104E-828E-766AED8E5E72}" type="presParOf" srcId="{6D3189FA-B3CB-3A43-9D49-D9EECBA44300}" destId="{8829EA00-1BE6-7A45-AC73-649B82CE8E4B}" srcOrd="1" destOrd="0" presId="urn:microsoft.com/office/officeart/2008/layout/PictureGrid"/>
    <dgm:cxn modelId="{50C5E988-AEBC-714D-9AAF-19767496654F}" type="presParOf" srcId="{06C3BD65-288B-3441-9A2A-CA6397F10263}" destId="{F1F8BC94-60EE-D54E-BDD9-8ECFC1228C58}" srcOrd="1" destOrd="0" presId="urn:microsoft.com/office/officeart/2008/layout/PictureGrid"/>
    <dgm:cxn modelId="{34E3F399-3AF5-F042-8398-5DBAAAFA5BDC}" type="presParOf" srcId="{06C3BD65-288B-3441-9A2A-CA6397F10263}" destId="{BDCE528B-C6AF-2B47-A7D0-A44EF5BC23F8}" srcOrd="2" destOrd="0" presId="urn:microsoft.com/office/officeart/2008/layout/PictureGrid"/>
    <dgm:cxn modelId="{1368F525-B06C-7C4E-A847-DB5E6E61337E}" type="presParOf" srcId="{BDCE528B-C6AF-2B47-A7D0-A44EF5BC23F8}" destId="{8607DEF7-6FEE-5945-ACD8-C95A02D83E68}" srcOrd="0" destOrd="0" presId="urn:microsoft.com/office/officeart/2008/layout/PictureGrid"/>
    <dgm:cxn modelId="{2E19DB3C-94BD-E04B-8738-7ED4F43BAB63}" type="presParOf" srcId="{BDCE528B-C6AF-2B47-A7D0-A44EF5BC23F8}" destId="{B0B5B2B0-BFA6-6F49-946C-F7EB983A2E30}" srcOrd="1" destOrd="0" presId="urn:microsoft.com/office/officeart/2008/layout/PictureGrid"/>
    <dgm:cxn modelId="{3D118D91-38DA-1847-958E-E4368E256D07}" type="presParOf" srcId="{06C3BD65-288B-3441-9A2A-CA6397F10263}" destId="{443532ED-7252-8C46-84A3-2F68263CA534}" srcOrd="3" destOrd="0" presId="urn:microsoft.com/office/officeart/2008/layout/PictureGrid"/>
    <dgm:cxn modelId="{D4F53DBC-4305-454A-8E84-40D891A98524}" type="presParOf" srcId="{06C3BD65-288B-3441-9A2A-CA6397F10263}" destId="{922E5B7F-4064-564D-AE92-41C47C7AA405}" srcOrd="4" destOrd="0" presId="urn:microsoft.com/office/officeart/2008/layout/PictureGrid"/>
    <dgm:cxn modelId="{EAE44EBF-8352-534F-A887-E3C51A36D547}" type="presParOf" srcId="{922E5B7F-4064-564D-AE92-41C47C7AA405}" destId="{625C859D-6CAB-384E-BFF0-4FB908C44982}" srcOrd="0" destOrd="0" presId="urn:microsoft.com/office/officeart/2008/layout/PictureGrid"/>
    <dgm:cxn modelId="{918EE5A1-366D-004E-992E-1A60280BA37F}" type="presParOf" srcId="{922E5B7F-4064-564D-AE92-41C47C7AA405}" destId="{59E6637C-AC7D-9F40-9C9B-84395816DEC1}" srcOrd="1" destOrd="0" presId="urn:microsoft.com/office/officeart/2008/layout/PictureGrid"/>
    <dgm:cxn modelId="{EB13241D-9C4E-E54C-900D-D9C9B707AC7B}" type="presParOf" srcId="{06C3BD65-288B-3441-9A2A-CA6397F10263}" destId="{EE422126-294B-6B40-9D97-41C3209D3EF8}" srcOrd="5" destOrd="0" presId="urn:microsoft.com/office/officeart/2008/layout/PictureGrid"/>
    <dgm:cxn modelId="{EC667843-D9A1-334D-8A61-04ABBCEE8092}" type="presParOf" srcId="{06C3BD65-288B-3441-9A2A-CA6397F10263}" destId="{FB7547C5-2F89-594F-A7EA-DFD20AAC5D77}" srcOrd="6" destOrd="0" presId="urn:microsoft.com/office/officeart/2008/layout/PictureGrid"/>
    <dgm:cxn modelId="{6D45EE19-30F2-9D46-A3DD-BB29DDAFE21D}" type="presParOf" srcId="{FB7547C5-2F89-594F-A7EA-DFD20AAC5D77}" destId="{BF659E5A-3E5E-AA44-B7A3-7C65CBAD9233}" srcOrd="0" destOrd="0" presId="urn:microsoft.com/office/officeart/2008/layout/PictureGrid"/>
    <dgm:cxn modelId="{B5749D5B-6023-5E42-AB18-E50498806FC4}" type="presParOf" srcId="{FB7547C5-2F89-594F-A7EA-DFD20AAC5D77}" destId="{89627A2C-5A94-6A4C-9202-7354424A25A9}" srcOrd="1" destOrd="0" presId="urn:microsoft.com/office/officeart/2008/layout/PictureGrid"/>
    <dgm:cxn modelId="{A58C0711-FB66-D94E-9AD6-CA204058F06D}" type="presParOf" srcId="{06C3BD65-288B-3441-9A2A-CA6397F10263}" destId="{D7028FBB-BCFF-CF40-A079-3336BF86CE2B}" srcOrd="7" destOrd="0" presId="urn:microsoft.com/office/officeart/2008/layout/PictureGrid"/>
    <dgm:cxn modelId="{07FA3D48-7BE3-B24C-B8A8-177965EA781B}" type="presParOf" srcId="{06C3BD65-288B-3441-9A2A-CA6397F10263}" destId="{8F17EEF2-D34F-D745-BB2B-BBAC6F8F2864}" srcOrd="8" destOrd="0" presId="urn:microsoft.com/office/officeart/2008/layout/PictureGrid"/>
    <dgm:cxn modelId="{A1B41AB3-17C6-4B47-A4FD-84F79DC44F63}" type="presParOf" srcId="{8F17EEF2-D34F-D745-BB2B-BBAC6F8F2864}" destId="{467C234E-6BF9-4643-BE87-C9F22DEAEE32}" srcOrd="0" destOrd="0" presId="urn:microsoft.com/office/officeart/2008/layout/PictureGrid"/>
    <dgm:cxn modelId="{113871D0-7B9A-3E48-AB6B-D8601884E271}" type="presParOf" srcId="{8F17EEF2-D34F-D745-BB2B-BBAC6F8F2864}" destId="{E1DF11BB-D85D-6B47-B50D-80AC01B08174}" srcOrd="1" destOrd="0" presId="urn:microsoft.com/office/officeart/2008/layout/PictureGrid"/>
    <dgm:cxn modelId="{35FC46E9-9215-2A42-AFAB-A30A4CBA9B07}" type="presParOf" srcId="{06C3BD65-288B-3441-9A2A-CA6397F10263}" destId="{44F28902-25E5-F74F-979F-2101108A4E91}" srcOrd="9" destOrd="0" presId="urn:microsoft.com/office/officeart/2008/layout/PictureGrid"/>
    <dgm:cxn modelId="{5E0BDE04-2D16-FB4B-A2EE-4818324174BA}" type="presParOf" srcId="{06C3BD65-288B-3441-9A2A-CA6397F10263}" destId="{1C43FC09-2DC5-5446-93F1-4C81E5A40B56}" srcOrd="10" destOrd="0" presId="urn:microsoft.com/office/officeart/2008/layout/PictureGrid"/>
    <dgm:cxn modelId="{2B279E06-ED84-3B43-9615-63E4E8B1543F}" type="presParOf" srcId="{1C43FC09-2DC5-5446-93F1-4C81E5A40B56}" destId="{63084959-9340-2F44-A31D-CBE2CC667AAB}" srcOrd="0" destOrd="0" presId="urn:microsoft.com/office/officeart/2008/layout/PictureGrid"/>
    <dgm:cxn modelId="{005A5876-2825-364C-8EAE-678CABBADADA}" type="presParOf" srcId="{1C43FC09-2DC5-5446-93F1-4C81E5A40B56}" destId="{433DC98D-A161-C941-BA32-03459960870D}" srcOrd="1" destOrd="0" presId="urn:microsoft.com/office/officeart/2008/layout/PictureGrid"/>
    <dgm:cxn modelId="{5AF2F95E-DB03-1142-B30D-9AE89C992625}" type="presParOf" srcId="{06C3BD65-288B-3441-9A2A-CA6397F10263}" destId="{DE0119E7-C3AD-F64E-8261-3FA3031F40C5}" srcOrd="11" destOrd="0" presId="urn:microsoft.com/office/officeart/2008/layout/PictureGrid"/>
    <dgm:cxn modelId="{18B40627-60DA-144B-893D-0B072A8324AB}" type="presParOf" srcId="{06C3BD65-288B-3441-9A2A-CA6397F10263}" destId="{61C13F38-AA16-B044-8C07-60D080687994}" srcOrd="12" destOrd="0" presId="urn:microsoft.com/office/officeart/2008/layout/PictureGrid"/>
    <dgm:cxn modelId="{732B9027-2237-074D-8BC4-2C17DEE68DC9}" type="presParOf" srcId="{61C13F38-AA16-B044-8C07-60D080687994}" destId="{A1FB6DBB-9ADB-A442-AF06-A3FEFBD5EEDF}" srcOrd="0" destOrd="0" presId="urn:microsoft.com/office/officeart/2008/layout/PictureGrid"/>
    <dgm:cxn modelId="{CD43E4AA-13E4-294D-BCB5-CED5BCA99B71}" type="presParOf" srcId="{61C13F38-AA16-B044-8C07-60D080687994}" destId="{3126005B-C366-4044-9FDA-311DD846DD9A}" srcOrd="1" destOrd="0" presId="urn:microsoft.com/office/officeart/2008/layout/PictureGrid"/>
    <dgm:cxn modelId="{33562E36-C0C5-0D4E-AB18-51B09BB361B8}" type="presParOf" srcId="{06C3BD65-288B-3441-9A2A-CA6397F10263}" destId="{1B1DDF9F-846B-3E47-BCCD-1BCF6CED2BF1}" srcOrd="13" destOrd="0" presId="urn:microsoft.com/office/officeart/2008/layout/PictureGrid"/>
    <dgm:cxn modelId="{4576F606-7EA0-BF4E-80C9-0434229A2988}" type="presParOf" srcId="{06C3BD65-288B-3441-9A2A-CA6397F10263}" destId="{233A32F2-4EAB-B74F-9F4D-A8BC4CAFAD9A}" srcOrd="14" destOrd="0" presId="urn:microsoft.com/office/officeart/2008/layout/PictureGrid"/>
    <dgm:cxn modelId="{7458AA4B-5289-0C44-98E7-58E7564240A8}" type="presParOf" srcId="{233A32F2-4EAB-B74F-9F4D-A8BC4CAFAD9A}" destId="{FA379975-7302-644C-BB0E-A13C16084D60}" srcOrd="0" destOrd="0" presId="urn:microsoft.com/office/officeart/2008/layout/PictureGrid"/>
    <dgm:cxn modelId="{3BB18B45-2F6D-1841-A3ED-8BA2F5ED0B85}" type="presParOf" srcId="{233A32F2-4EAB-B74F-9F4D-A8BC4CAFAD9A}" destId="{78520795-FCFD-394A-86C3-8ACFFD1ECF98}" srcOrd="1" destOrd="0" presId="urn:microsoft.com/office/officeart/2008/layout/PictureGrid"/>
    <dgm:cxn modelId="{EE5C0DD2-4F3F-4C43-8328-7FB7263A66FB}" type="presParOf" srcId="{06C3BD65-288B-3441-9A2A-CA6397F10263}" destId="{B8713F54-8FE7-B548-9FCC-83F6A6A26B67}" srcOrd="15" destOrd="0" presId="urn:microsoft.com/office/officeart/2008/layout/PictureGrid"/>
    <dgm:cxn modelId="{0A3C20AA-FC63-4F4F-BCBB-719760DCD071}" type="presParOf" srcId="{06C3BD65-288B-3441-9A2A-CA6397F10263}" destId="{EC8152EC-2DFB-6849-B17A-073A23917975}" srcOrd="16" destOrd="0" presId="urn:microsoft.com/office/officeart/2008/layout/PictureGrid"/>
    <dgm:cxn modelId="{23033179-3B30-4942-B666-8FB9BA7F4AC2}" type="presParOf" srcId="{EC8152EC-2DFB-6849-B17A-073A23917975}" destId="{35EA1148-CA11-8E49-8F1A-C9F27208DED5}" srcOrd="0" destOrd="0" presId="urn:microsoft.com/office/officeart/2008/layout/PictureGrid"/>
    <dgm:cxn modelId="{A0113423-3FA6-D849-9214-741F8DF63F04}" type="presParOf" srcId="{EC8152EC-2DFB-6849-B17A-073A23917975}" destId="{A90DA5E4-27A9-CC43-8719-02A366A38F68}" srcOrd="1" destOrd="0" presId="urn:microsoft.com/office/officeart/2008/layout/PictureGrid"/>
    <dgm:cxn modelId="{5F42E4DC-FAB9-AE47-B73E-69071F7BD041}" type="presParOf" srcId="{06C3BD65-288B-3441-9A2A-CA6397F10263}" destId="{BDFD4EEF-612D-4B48-A368-AD0B1864CF91}" srcOrd="17" destOrd="0" presId="urn:microsoft.com/office/officeart/2008/layout/PictureGrid"/>
    <dgm:cxn modelId="{B6E235D4-9422-0E4F-A1ED-3B45116E1D93}" type="presParOf" srcId="{06C3BD65-288B-3441-9A2A-CA6397F10263}" destId="{7854C1C2-FD71-334A-934F-8354DA9FE3DA}" srcOrd="18" destOrd="0" presId="urn:microsoft.com/office/officeart/2008/layout/PictureGrid"/>
    <dgm:cxn modelId="{546BAA51-9ADD-E748-9526-5033DCB654D2}" type="presParOf" srcId="{7854C1C2-FD71-334A-934F-8354DA9FE3DA}" destId="{09809CC4-23F2-1A43-8BED-A1EC5A9CF61C}" srcOrd="0" destOrd="0" presId="urn:microsoft.com/office/officeart/2008/layout/PictureGrid"/>
    <dgm:cxn modelId="{B38EF7D4-9E61-6841-9F21-20C1985E4D86}" type="presParOf" srcId="{7854C1C2-FD71-334A-934F-8354DA9FE3DA}" destId="{8E6B575E-445A-D84B-8255-ECBEA29C8602}" srcOrd="1" destOrd="0" presId="urn:microsoft.com/office/officeart/2008/layout/PictureGrid"/>
    <dgm:cxn modelId="{581F5DEE-F60E-B140-B76A-BCACD375071D}" type="presParOf" srcId="{06C3BD65-288B-3441-9A2A-CA6397F10263}" destId="{36971446-767C-104D-AFFF-F131EF25C896}" srcOrd="19" destOrd="0" presId="urn:microsoft.com/office/officeart/2008/layout/PictureGrid"/>
    <dgm:cxn modelId="{2F60620C-AC90-0849-9041-44C7C4AB2C70}" type="presParOf" srcId="{06C3BD65-288B-3441-9A2A-CA6397F10263}" destId="{DE4245EB-F271-C24B-B416-9D4AAA78054A}" srcOrd="20" destOrd="0" presId="urn:microsoft.com/office/officeart/2008/layout/PictureGrid"/>
    <dgm:cxn modelId="{39E9BBC9-AFA4-AC40-AD88-DC9A63A01402}" type="presParOf" srcId="{DE4245EB-F271-C24B-B416-9D4AAA78054A}" destId="{FA231861-1945-ED49-B5EF-E8ED82C519F9}" srcOrd="0" destOrd="0" presId="urn:microsoft.com/office/officeart/2008/layout/PictureGrid"/>
    <dgm:cxn modelId="{FA965B22-55B8-6448-B321-006EC5CB014E}" type="presParOf" srcId="{DE4245EB-F271-C24B-B416-9D4AAA78054A}" destId="{B32B0F06-1282-B54A-B881-41A143581BFA}" srcOrd="1" destOrd="0" presId="urn:microsoft.com/office/officeart/2008/layout/PictureGrid"/>
    <dgm:cxn modelId="{9D5D39A7-6593-8B45-9BA5-C36CA4A804BE}" type="presParOf" srcId="{06C3BD65-288B-3441-9A2A-CA6397F10263}" destId="{82A8E225-F5F9-6942-9F47-E9A8C8A835E5}" srcOrd="21" destOrd="0" presId="urn:microsoft.com/office/officeart/2008/layout/PictureGrid"/>
    <dgm:cxn modelId="{5A298B9A-DB29-2A4A-9289-DDCCC130D765}" type="presParOf" srcId="{06C3BD65-288B-3441-9A2A-CA6397F10263}" destId="{69DF2484-BE64-2045-9A71-1E5D669CD027}" srcOrd="22" destOrd="0" presId="urn:microsoft.com/office/officeart/2008/layout/PictureGrid"/>
    <dgm:cxn modelId="{B3632E60-02F9-CA48-831A-4808D4B05387}" type="presParOf" srcId="{69DF2484-BE64-2045-9A71-1E5D669CD027}" destId="{04E2A66B-63AD-B94B-A980-D5328A593F05}" srcOrd="0" destOrd="0" presId="urn:microsoft.com/office/officeart/2008/layout/PictureGrid"/>
    <dgm:cxn modelId="{AC0A7CFD-1F55-FA46-9C0D-51A90327DB81}" type="presParOf" srcId="{69DF2484-BE64-2045-9A71-1E5D669CD027}" destId="{680AAD78-D40C-4B4E-9553-7A2B9BB4F8DD}" srcOrd="1" destOrd="0" presId="urn:microsoft.com/office/officeart/2008/layout/PictureGrid"/>
    <dgm:cxn modelId="{44C0DEF7-6D2F-6248-8D8D-674CF7CF1170}" type="presParOf" srcId="{06C3BD65-288B-3441-9A2A-CA6397F10263}" destId="{5C794243-1BB3-7246-BF69-FF9FB7BD62ED}" srcOrd="23" destOrd="0" presId="urn:microsoft.com/office/officeart/2008/layout/PictureGrid"/>
    <dgm:cxn modelId="{BAF25ABF-C1C0-BF4F-B9D8-DDF2879E83AA}" type="presParOf" srcId="{06C3BD65-288B-3441-9A2A-CA6397F10263}" destId="{3634779B-2248-544E-8E93-35AE6C0F1926}" srcOrd="24" destOrd="0" presId="urn:microsoft.com/office/officeart/2008/layout/PictureGrid"/>
    <dgm:cxn modelId="{FDAE5D41-A6B2-C44B-8B00-D6A39D0A2232}" type="presParOf" srcId="{3634779B-2248-544E-8E93-35AE6C0F1926}" destId="{5369D5FB-3263-B64E-ABE0-FC47F8D61F1E}" srcOrd="0" destOrd="0" presId="urn:microsoft.com/office/officeart/2008/layout/PictureGrid"/>
    <dgm:cxn modelId="{E983745D-0870-E54A-BAB7-8CDA03D496AE}" type="presParOf" srcId="{3634779B-2248-544E-8E93-35AE6C0F1926}" destId="{C017B243-3A57-1643-A8F3-C2E3AC03173A}" srcOrd="1" destOrd="0" presId="urn:microsoft.com/office/officeart/2008/layout/PictureGrid"/>
    <dgm:cxn modelId="{DA374072-F23B-F145-B6A9-1A6BA7336C47}" type="presParOf" srcId="{06C3BD65-288B-3441-9A2A-CA6397F10263}" destId="{9B7A374F-AC08-C44B-822D-B250AFB72A92}" srcOrd="25" destOrd="0" presId="urn:microsoft.com/office/officeart/2008/layout/PictureGrid"/>
    <dgm:cxn modelId="{ACDE239F-4AFF-3540-9159-0FCA2E5F9DCF}" type="presParOf" srcId="{06C3BD65-288B-3441-9A2A-CA6397F10263}" destId="{6B40939B-58ED-B341-8598-12518A3147ED}" srcOrd="26" destOrd="0" presId="urn:microsoft.com/office/officeart/2008/layout/PictureGrid"/>
    <dgm:cxn modelId="{400B8DFB-6C91-B54C-BEE1-5CC2934EE4EB}" type="presParOf" srcId="{6B40939B-58ED-B341-8598-12518A3147ED}" destId="{200BA426-FEFE-D749-8440-67A67138E4E6}" srcOrd="0" destOrd="0" presId="urn:microsoft.com/office/officeart/2008/layout/PictureGrid"/>
    <dgm:cxn modelId="{94A5080B-7F81-4B42-9E9E-6E67363FE4A1}" type="presParOf" srcId="{6B40939B-58ED-B341-8598-12518A3147ED}" destId="{A6600604-801F-714B-85F9-96FBF3971588}" srcOrd="1" destOrd="0" presId="urn:microsoft.com/office/officeart/2008/layout/PictureGrid"/>
    <dgm:cxn modelId="{B8562072-014A-9743-AF64-7AF37682F618}" type="presParOf" srcId="{06C3BD65-288B-3441-9A2A-CA6397F10263}" destId="{806A22E3-8735-E342-8CB8-312A20B2A283}" srcOrd="27" destOrd="0" presId="urn:microsoft.com/office/officeart/2008/layout/PictureGrid"/>
    <dgm:cxn modelId="{495CB2F5-29C3-5146-8AF6-C03568BD07A2}" type="presParOf" srcId="{06C3BD65-288B-3441-9A2A-CA6397F10263}" destId="{532D7F0A-5FA0-2B41-9F32-B214103D17FA}" srcOrd="28" destOrd="0" presId="urn:microsoft.com/office/officeart/2008/layout/PictureGrid"/>
    <dgm:cxn modelId="{7FC7C9BE-118E-3A4C-B962-E1AC8ED4457D}" type="presParOf" srcId="{532D7F0A-5FA0-2B41-9F32-B214103D17FA}" destId="{3978D3A4-3CA8-814C-BA9C-5CDEC81DE41D}" srcOrd="0" destOrd="0" presId="urn:microsoft.com/office/officeart/2008/layout/PictureGrid"/>
    <dgm:cxn modelId="{E6AF9457-E4EB-2B45-B31E-70E0BC38FC2E}" type="presParOf" srcId="{532D7F0A-5FA0-2B41-9F32-B214103D17FA}" destId="{61114CA3-D09E-0144-9D0E-65F3F03D8E21}" srcOrd="1" destOrd="0" presId="urn:microsoft.com/office/officeart/2008/layout/PictureGrid"/>
    <dgm:cxn modelId="{72B8E59E-1FBA-8745-9AFA-150868746A84}" type="presParOf" srcId="{06C3BD65-288B-3441-9A2A-CA6397F10263}" destId="{A95E5EAB-999C-2F4E-AC28-EC6F72B7A6BC}" srcOrd="29" destOrd="0" presId="urn:microsoft.com/office/officeart/2008/layout/PictureGrid"/>
    <dgm:cxn modelId="{F2FF3C95-D2BE-074B-B4A7-2EC648321BC7}" type="presParOf" srcId="{06C3BD65-288B-3441-9A2A-CA6397F10263}" destId="{C34AE04D-F070-7D4D-B346-37E1B887AE7A}" srcOrd="30" destOrd="0" presId="urn:microsoft.com/office/officeart/2008/layout/PictureGrid"/>
    <dgm:cxn modelId="{518B8803-9F37-8742-89FB-5E0C62294C69}" type="presParOf" srcId="{C34AE04D-F070-7D4D-B346-37E1B887AE7A}" destId="{A22E288D-6B47-C645-9FE2-514F91A92A78}" srcOrd="0" destOrd="0" presId="urn:microsoft.com/office/officeart/2008/layout/PictureGrid"/>
    <dgm:cxn modelId="{0A4C3042-6070-B846-AA2F-B7EA10635B32}" type="presParOf" srcId="{C34AE04D-F070-7D4D-B346-37E1B887AE7A}" destId="{3A6CB3BE-536D-8F41-8909-333FBE86284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8EDAC-95BD-564D-A4C6-9E66CA36356D}">
      <dsp:nvSpPr>
        <dsp:cNvPr id="0" name=""/>
        <dsp:cNvSpPr/>
      </dsp:nvSpPr>
      <dsp:spPr>
        <a:xfrm>
          <a:off x="290341" y="204369"/>
          <a:ext cx="502264" cy="75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90341" y="204369"/>
        <a:ext cx="502264" cy="75339"/>
      </dsp:txXfrm>
    </dsp:sp>
    <dsp:sp modelId="{8829EA00-1BE6-7A45-AC73-649B82CE8E4B}">
      <dsp:nvSpPr>
        <dsp:cNvPr id="0" name=""/>
        <dsp:cNvSpPr/>
      </dsp:nvSpPr>
      <dsp:spPr>
        <a:xfrm>
          <a:off x="2111" y="6411"/>
          <a:ext cx="1078724" cy="1078724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07DEF7-6FEE-5945-ACD8-C95A02D83E68}">
      <dsp:nvSpPr>
        <dsp:cNvPr id="0" name=""/>
        <dsp:cNvSpPr/>
      </dsp:nvSpPr>
      <dsp:spPr>
        <a:xfrm>
          <a:off x="1422158" y="204369"/>
          <a:ext cx="502264" cy="75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1422158" y="204369"/>
        <a:ext cx="502264" cy="75339"/>
      </dsp:txXfrm>
    </dsp:sp>
    <dsp:sp modelId="{B0B5B2B0-BFA6-6F49-946C-F7EB983A2E30}">
      <dsp:nvSpPr>
        <dsp:cNvPr id="0" name=""/>
        <dsp:cNvSpPr/>
      </dsp:nvSpPr>
      <dsp:spPr>
        <a:xfrm>
          <a:off x="1133929" y="6411"/>
          <a:ext cx="1078724" cy="1078724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5C859D-6CAB-384E-BFF0-4FB908C44982}">
      <dsp:nvSpPr>
        <dsp:cNvPr id="0" name=""/>
        <dsp:cNvSpPr/>
      </dsp:nvSpPr>
      <dsp:spPr>
        <a:xfrm>
          <a:off x="2553976" y="204369"/>
          <a:ext cx="502264" cy="75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553976" y="204369"/>
        <a:ext cx="502264" cy="75339"/>
      </dsp:txXfrm>
    </dsp:sp>
    <dsp:sp modelId="{59E6637C-AC7D-9F40-9C9B-84395816DEC1}">
      <dsp:nvSpPr>
        <dsp:cNvPr id="0" name=""/>
        <dsp:cNvSpPr/>
      </dsp:nvSpPr>
      <dsp:spPr>
        <a:xfrm>
          <a:off x="2265746" y="6411"/>
          <a:ext cx="1078724" cy="1078724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659E5A-3E5E-AA44-B7A3-7C65CBAD9233}">
      <dsp:nvSpPr>
        <dsp:cNvPr id="0" name=""/>
        <dsp:cNvSpPr/>
      </dsp:nvSpPr>
      <dsp:spPr>
        <a:xfrm>
          <a:off x="3685794" y="204369"/>
          <a:ext cx="502264" cy="75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685794" y="204369"/>
        <a:ext cx="502264" cy="75339"/>
      </dsp:txXfrm>
    </dsp:sp>
    <dsp:sp modelId="{89627A2C-5A94-6A4C-9202-7354424A25A9}">
      <dsp:nvSpPr>
        <dsp:cNvPr id="0" name=""/>
        <dsp:cNvSpPr/>
      </dsp:nvSpPr>
      <dsp:spPr>
        <a:xfrm>
          <a:off x="3397564" y="6411"/>
          <a:ext cx="1078724" cy="1078724"/>
        </a:xfrm>
        <a:prstGeom prst="rect">
          <a:avLst/>
        </a:prstGeom>
        <a:blipFill rotWithShape="1">
          <a:blip xmlns:r="http://schemas.openxmlformats.org/officeDocument/2006/relationships" r:embed="rId4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7C234E-6BF9-4643-BE87-C9F22DEAEE32}">
      <dsp:nvSpPr>
        <dsp:cNvPr id="0" name=""/>
        <dsp:cNvSpPr/>
      </dsp:nvSpPr>
      <dsp:spPr>
        <a:xfrm>
          <a:off x="290341" y="1333319"/>
          <a:ext cx="502264" cy="75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341" y="1333319"/>
        <a:ext cx="502264" cy="75339"/>
      </dsp:txXfrm>
    </dsp:sp>
    <dsp:sp modelId="{E1DF11BB-D85D-6B47-B50D-80AC01B08174}">
      <dsp:nvSpPr>
        <dsp:cNvPr id="0" name=""/>
        <dsp:cNvSpPr/>
      </dsp:nvSpPr>
      <dsp:spPr>
        <a:xfrm>
          <a:off x="2111" y="1135362"/>
          <a:ext cx="1078724" cy="1078724"/>
        </a:xfrm>
        <a:prstGeom prst="rect">
          <a:avLst/>
        </a:prstGeom>
        <a:blipFill rotWithShape="1">
          <a:blip xmlns:r="http://schemas.openxmlformats.org/officeDocument/2006/relationships" r:embed="rId5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084959-9340-2F44-A31D-CBE2CC667AAB}">
      <dsp:nvSpPr>
        <dsp:cNvPr id="0" name=""/>
        <dsp:cNvSpPr/>
      </dsp:nvSpPr>
      <dsp:spPr>
        <a:xfrm>
          <a:off x="1422158" y="1333319"/>
          <a:ext cx="502264" cy="75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22158" y="1333319"/>
        <a:ext cx="502264" cy="75339"/>
      </dsp:txXfrm>
    </dsp:sp>
    <dsp:sp modelId="{433DC98D-A161-C941-BA32-03459960870D}">
      <dsp:nvSpPr>
        <dsp:cNvPr id="0" name=""/>
        <dsp:cNvSpPr/>
      </dsp:nvSpPr>
      <dsp:spPr>
        <a:xfrm>
          <a:off x="1133929" y="1135362"/>
          <a:ext cx="1078724" cy="1078724"/>
        </a:xfrm>
        <a:prstGeom prst="rect">
          <a:avLst/>
        </a:prstGeom>
        <a:blipFill rotWithShape="1">
          <a:blip xmlns:r="http://schemas.openxmlformats.org/officeDocument/2006/relationships" r:embed="rId6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FB6DBB-9ADB-A442-AF06-A3FEFBD5EEDF}">
      <dsp:nvSpPr>
        <dsp:cNvPr id="0" name=""/>
        <dsp:cNvSpPr/>
      </dsp:nvSpPr>
      <dsp:spPr>
        <a:xfrm>
          <a:off x="2553976" y="1333319"/>
          <a:ext cx="502264" cy="75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00" kern="1200"/>
        </a:p>
      </dsp:txBody>
      <dsp:txXfrm>
        <a:off x="2553976" y="1333319"/>
        <a:ext cx="502264" cy="75339"/>
      </dsp:txXfrm>
    </dsp:sp>
    <dsp:sp modelId="{3126005B-C366-4044-9FDA-311DD846DD9A}">
      <dsp:nvSpPr>
        <dsp:cNvPr id="0" name=""/>
        <dsp:cNvSpPr/>
      </dsp:nvSpPr>
      <dsp:spPr>
        <a:xfrm>
          <a:off x="2265746" y="1135362"/>
          <a:ext cx="1078724" cy="1078724"/>
        </a:xfrm>
        <a:prstGeom prst="rect">
          <a:avLst/>
        </a:prstGeom>
        <a:blipFill rotWithShape="1">
          <a:blip xmlns:r="http://schemas.openxmlformats.org/officeDocument/2006/relationships" r:embed="rId7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79975-7302-644C-BB0E-A13C16084D60}">
      <dsp:nvSpPr>
        <dsp:cNvPr id="0" name=""/>
        <dsp:cNvSpPr/>
      </dsp:nvSpPr>
      <dsp:spPr>
        <a:xfrm>
          <a:off x="3685794" y="1333319"/>
          <a:ext cx="502264" cy="75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85794" y="1333319"/>
        <a:ext cx="502264" cy="75339"/>
      </dsp:txXfrm>
    </dsp:sp>
    <dsp:sp modelId="{78520795-FCFD-394A-86C3-8ACFFD1ECF98}">
      <dsp:nvSpPr>
        <dsp:cNvPr id="0" name=""/>
        <dsp:cNvSpPr/>
      </dsp:nvSpPr>
      <dsp:spPr>
        <a:xfrm>
          <a:off x="3397564" y="1135362"/>
          <a:ext cx="1078724" cy="1078724"/>
        </a:xfrm>
        <a:prstGeom prst="rect">
          <a:avLst/>
        </a:prstGeom>
        <a:blipFill rotWithShape="1">
          <a:blip xmlns:r="http://schemas.openxmlformats.org/officeDocument/2006/relationships" r:embed="rId8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A1148-CA11-8E49-8F1A-C9F27208DED5}">
      <dsp:nvSpPr>
        <dsp:cNvPr id="0" name=""/>
        <dsp:cNvSpPr/>
      </dsp:nvSpPr>
      <dsp:spPr>
        <a:xfrm>
          <a:off x="290341" y="2462270"/>
          <a:ext cx="502264" cy="75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341" y="2462270"/>
        <a:ext cx="502264" cy="75339"/>
      </dsp:txXfrm>
    </dsp:sp>
    <dsp:sp modelId="{A90DA5E4-27A9-CC43-8719-02A366A38F68}">
      <dsp:nvSpPr>
        <dsp:cNvPr id="0" name=""/>
        <dsp:cNvSpPr/>
      </dsp:nvSpPr>
      <dsp:spPr>
        <a:xfrm>
          <a:off x="2111" y="2264313"/>
          <a:ext cx="1078724" cy="1078724"/>
        </a:xfrm>
        <a:prstGeom prst="rect">
          <a:avLst/>
        </a:prstGeom>
        <a:blipFill rotWithShape="1">
          <a:blip xmlns:r="http://schemas.openxmlformats.org/officeDocument/2006/relationships" r:embed="rId9"/>
          <a:srcRect/>
          <a:stretch>
            <a:fillRect t="-2000" b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809CC4-23F2-1A43-8BED-A1EC5A9CF61C}">
      <dsp:nvSpPr>
        <dsp:cNvPr id="0" name=""/>
        <dsp:cNvSpPr/>
      </dsp:nvSpPr>
      <dsp:spPr>
        <a:xfrm>
          <a:off x="1422158" y="2462270"/>
          <a:ext cx="502264" cy="75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22158" y="2462270"/>
        <a:ext cx="502264" cy="75339"/>
      </dsp:txXfrm>
    </dsp:sp>
    <dsp:sp modelId="{8E6B575E-445A-D84B-8255-ECBEA29C8602}">
      <dsp:nvSpPr>
        <dsp:cNvPr id="0" name=""/>
        <dsp:cNvSpPr/>
      </dsp:nvSpPr>
      <dsp:spPr>
        <a:xfrm>
          <a:off x="1133929" y="2264313"/>
          <a:ext cx="1078724" cy="1078724"/>
        </a:xfrm>
        <a:prstGeom prst="rect">
          <a:avLst/>
        </a:prstGeom>
        <a:blipFill rotWithShape="1">
          <a:blip xmlns:r="http://schemas.openxmlformats.org/officeDocument/2006/relationships" r:embed="rId10"/>
          <a:srcRect/>
          <a:stretch>
            <a:fillRect t="-2000" b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31861-1945-ED49-B5EF-E8ED82C519F9}">
      <dsp:nvSpPr>
        <dsp:cNvPr id="0" name=""/>
        <dsp:cNvSpPr/>
      </dsp:nvSpPr>
      <dsp:spPr>
        <a:xfrm>
          <a:off x="2553976" y="2462270"/>
          <a:ext cx="502264" cy="75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53976" y="2462270"/>
        <a:ext cx="502264" cy="75339"/>
      </dsp:txXfrm>
    </dsp:sp>
    <dsp:sp modelId="{B32B0F06-1282-B54A-B881-41A143581BFA}">
      <dsp:nvSpPr>
        <dsp:cNvPr id="0" name=""/>
        <dsp:cNvSpPr/>
      </dsp:nvSpPr>
      <dsp:spPr>
        <a:xfrm>
          <a:off x="2265746" y="2264313"/>
          <a:ext cx="1078724" cy="1078724"/>
        </a:xfrm>
        <a:prstGeom prst="rect">
          <a:avLst/>
        </a:prstGeom>
        <a:blipFill rotWithShape="1">
          <a:blip xmlns:r="http://schemas.openxmlformats.org/officeDocument/2006/relationships" r:embed="rId11"/>
          <a:srcRect/>
          <a:stretch>
            <a:fillRect t="-2000" b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2A66B-63AD-B94B-A980-D5328A593F05}">
      <dsp:nvSpPr>
        <dsp:cNvPr id="0" name=""/>
        <dsp:cNvSpPr/>
      </dsp:nvSpPr>
      <dsp:spPr>
        <a:xfrm>
          <a:off x="3685794" y="2462270"/>
          <a:ext cx="502264" cy="75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85794" y="2462270"/>
        <a:ext cx="502264" cy="75339"/>
      </dsp:txXfrm>
    </dsp:sp>
    <dsp:sp modelId="{680AAD78-D40C-4B4E-9553-7A2B9BB4F8DD}">
      <dsp:nvSpPr>
        <dsp:cNvPr id="0" name=""/>
        <dsp:cNvSpPr/>
      </dsp:nvSpPr>
      <dsp:spPr>
        <a:xfrm>
          <a:off x="3397564" y="2264313"/>
          <a:ext cx="1078724" cy="1078724"/>
        </a:xfrm>
        <a:prstGeom prst="rect">
          <a:avLst/>
        </a:prstGeom>
        <a:blipFill rotWithShape="1">
          <a:blip xmlns:r="http://schemas.openxmlformats.org/officeDocument/2006/relationships" r:embed="rId12"/>
          <a:srcRect/>
          <a:stretch>
            <a:fillRect t="-2000" b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69D5FB-3263-B64E-ABE0-FC47F8D61F1E}">
      <dsp:nvSpPr>
        <dsp:cNvPr id="0" name=""/>
        <dsp:cNvSpPr/>
      </dsp:nvSpPr>
      <dsp:spPr>
        <a:xfrm>
          <a:off x="290341" y="3591221"/>
          <a:ext cx="502264" cy="75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341" y="3591221"/>
        <a:ext cx="502264" cy="75339"/>
      </dsp:txXfrm>
    </dsp:sp>
    <dsp:sp modelId="{C017B243-3A57-1643-A8F3-C2E3AC03173A}">
      <dsp:nvSpPr>
        <dsp:cNvPr id="0" name=""/>
        <dsp:cNvSpPr/>
      </dsp:nvSpPr>
      <dsp:spPr>
        <a:xfrm>
          <a:off x="2111" y="3393263"/>
          <a:ext cx="1078724" cy="1078724"/>
        </a:xfrm>
        <a:prstGeom prst="rect">
          <a:avLst/>
        </a:prstGeom>
        <a:blipFill rotWithShape="1">
          <a:blip xmlns:r="http://schemas.openxmlformats.org/officeDocument/2006/relationships" r:embed="rId13"/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0BA426-FEFE-D749-8440-67A67138E4E6}">
      <dsp:nvSpPr>
        <dsp:cNvPr id="0" name=""/>
        <dsp:cNvSpPr/>
      </dsp:nvSpPr>
      <dsp:spPr>
        <a:xfrm>
          <a:off x="1422158" y="3591221"/>
          <a:ext cx="502264" cy="75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22158" y="3591221"/>
        <a:ext cx="502264" cy="75339"/>
      </dsp:txXfrm>
    </dsp:sp>
    <dsp:sp modelId="{A6600604-801F-714B-85F9-96FBF3971588}">
      <dsp:nvSpPr>
        <dsp:cNvPr id="0" name=""/>
        <dsp:cNvSpPr/>
      </dsp:nvSpPr>
      <dsp:spPr>
        <a:xfrm>
          <a:off x="1133929" y="3393263"/>
          <a:ext cx="1078724" cy="1078724"/>
        </a:xfrm>
        <a:prstGeom prst="rect">
          <a:avLst/>
        </a:prstGeom>
        <a:blipFill rotWithShape="1">
          <a:blip xmlns:r="http://schemas.openxmlformats.org/officeDocument/2006/relationships" r:embed="rId14"/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78D3A4-3CA8-814C-BA9C-5CDEC81DE41D}">
      <dsp:nvSpPr>
        <dsp:cNvPr id="0" name=""/>
        <dsp:cNvSpPr/>
      </dsp:nvSpPr>
      <dsp:spPr>
        <a:xfrm>
          <a:off x="2553976" y="3591221"/>
          <a:ext cx="502264" cy="75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53976" y="3591221"/>
        <a:ext cx="502264" cy="75339"/>
      </dsp:txXfrm>
    </dsp:sp>
    <dsp:sp modelId="{61114CA3-D09E-0144-9D0E-65F3F03D8E21}">
      <dsp:nvSpPr>
        <dsp:cNvPr id="0" name=""/>
        <dsp:cNvSpPr/>
      </dsp:nvSpPr>
      <dsp:spPr>
        <a:xfrm>
          <a:off x="2265746" y="3393263"/>
          <a:ext cx="1078724" cy="1078724"/>
        </a:xfrm>
        <a:prstGeom prst="rect">
          <a:avLst/>
        </a:prstGeom>
        <a:blipFill rotWithShape="1">
          <a:blip xmlns:r="http://schemas.openxmlformats.org/officeDocument/2006/relationships" r:embed="rId15"/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E288D-6B47-C645-9FE2-514F91A92A78}">
      <dsp:nvSpPr>
        <dsp:cNvPr id="0" name=""/>
        <dsp:cNvSpPr/>
      </dsp:nvSpPr>
      <dsp:spPr>
        <a:xfrm>
          <a:off x="3685794" y="3591221"/>
          <a:ext cx="502264" cy="75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b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85794" y="3591221"/>
        <a:ext cx="502264" cy="75339"/>
      </dsp:txXfrm>
    </dsp:sp>
    <dsp:sp modelId="{3A6CB3BE-536D-8F41-8909-333FBE862847}">
      <dsp:nvSpPr>
        <dsp:cNvPr id="0" name=""/>
        <dsp:cNvSpPr/>
      </dsp:nvSpPr>
      <dsp:spPr>
        <a:xfrm>
          <a:off x="3397564" y="3393263"/>
          <a:ext cx="1078724" cy="1078724"/>
        </a:xfrm>
        <a:prstGeom prst="rect">
          <a:avLst/>
        </a:prstGeom>
        <a:blipFill rotWithShape="1">
          <a:blip xmlns:r="http://schemas.openxmlformats.org/officeDocument/2006/relationships" r:embed="rId16"/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7785-2CA5-C849-A641-DDBF2ED6E9AC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1C9A-F6BA-8647-BA16-D04D209B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2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7785-2CA5-C849-A641-DDBF2ED6E9AC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1C9A-F6BA-8647-BA16-D04D209B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6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7785-2CA5-C849-A641-DDBF2ED6E9AC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1C9A-F6BA-8647-BA16-D04D209B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4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7785-2CA5-C849-A641-DDBF2ED6E9AC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1C9A-F6BA-8647-BA16-D04D209B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0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7785-2CA5-C849-A641-DDBF2ED6E9AC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1C9A-F6BA-8647-BA16-D04D209B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2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7785-2CA5-C849-A641-DDBF2ED6E9AC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1C9A-F6BA-8647-BA16-D04D209B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6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7785-2CA5-C849-A641-DDBF2ED6E9AC}" type="datetimeFigureOut">
              <a:rPr lang="en-US" smtClean="0"/>
              <a:t>5/7/19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1C9A-F6BA-8647-BA16-D04D209B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7785-2CA5-C849-A641-DDBF2ED6E9AC}" type="datetimeFigureOut">
              <a:rPr lang="en-US" smtClean="0"/>
              <a:t>5/7/19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1C9A-F6BA-8647-BA16-D04D209B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3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7785-2CA5-C849-A641-DDBF2ED6E9AC}" type="datetimeFigureOut">
              <a:rPr lang="en-US" smtClean="0"/>
              <a:t>5/7/19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1C9A-F6BA-8647-BA16-D04D209B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5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7785-2CA5-C849-A641-DDBF2ED6E9AC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1C9A-F6BA-8647-BA16-D04D209B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5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7785-2CA5-C849-A641-DDBF2ED6E9AC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B1C9A-F6BA-8647-BA16-D04D209B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C7785-2CA5-C849-A641-DDBF2ED6E9AC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B1C9A-F6BA-8647-BA16-D04D209B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5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480F2C1-BDBB-824E-A447-4946C5F8D1A1}"/>
              </a:ext>
            </a:extLst>
          </p:cNvPr>
          <p:cNvGrpSpPr/>
          <p:nvPr/>
        </p:nvGrpSpPr>
        <p:grpSpPr>
          <a:xfrm>
            <a:off x="334889" y="0"/>
            <a:ext cx="5615010" cy="9491379"/>
            <a:chOff x="334889" y="0"/>
            <a:chExt cx="5615010" cy="949137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F790AC0-6059-F04B-AB53-C39A634F00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574"/>
            <a:stretch>
              <a:fillRect/>
            </a:stretch>
          </p:blipFill>
          <p:spPr>
            <a:xfrm>
              <a:off x="672482" y="5031389"/>
              <a:ext cx="5277417" cy="445999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70903E4-B095-7A4C-AB4F-9A9FF1950F47}"/>
                </a:ext>
              </a:extLst>
            </p:cNvPr>
            <p:cNvSpPr txBox="1"/>
            <p:nvPr/>
          </p:nvSpPr>
          <p:spPr>
            <a:xfrm>
              <a:off x="334889" y="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389123-E40A-5144-B075-A7307BAE272D}"/>
                </a:ext>
              </a:extLst>
            </p:cNvPr>
            <p:cNvSpPr txBox="1"/>
            <p:nvPr/>
          </p:nvSpPr>
          <p:spPr>
            <a:xfrm>
              <a:off x="334889" y="4793223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B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CF88E80-3C15-694D-932C-188B3879DE04}"/>
                </a:ext>
              </a:extLst>
            </p:cNvPr>
            <p:cNvCxnSpPr/>
            <p:nvPr/>
          </p:nvCxnSpPr>
          <p:spPr>
            <a:xfrm>
              <a:off x="5626433" y="1315651"/>
              <a:ext cx="180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44FB996-9B46-D64E-9F0C-439787BFE99C}"/>
                </a:ext>
              </a:extLst>
            </p:cNvPr>
            <p:cNvCxnSpPr/>
            <p:nvPr/>
          </p:nvCxnSpPr>
          <p:spPr>
            <a:xfrm>
              <a:off x="5626433" y="2470907"/>
              <a:ext cx="180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8E497D6-6952-CF43-ADB1-EF866597B440}"/>
                </a:ext>
              </a:extLst>
            </p:cNvPr>
            <p:cNvCxnSpPr/>
            <p:nvPr/>
          </p:nvCxnSpPr>
          <p:spPr>
            <a:xfrm>
              <a:off x="5626433" y="3616084"/>
              <a:ext cx="180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F208C15-2223-7D41-A6EE-54146F8A50ED}"/>
                </a:ext>
              </a:extLst>
            </p:cNvPr>
            <p:cNvCxnSpPr/>
            <p:nvPr/>
          </p:nvCxnSpPr>
          <p:spPr>
            <a:xfrm>
              <a:off x="5626433" y="4774325"/>
              <a:ext cx="180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7" name="Diagram 36">
              <a:extLst>
                <a:ext uri="{FF2B5EF4-FFF2-40B4-BE49-F238E27FC236}">
                  <a16:creationId xmlns:a16="http://schemas.microsoft.com/office/drawing/2014/main" id="{59CA50C4-CC89-5440-9990-A08B5ABC12F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9281393"/>
                </p:ext>
              </p:extLst>
            </p:nvPr>
          </p:nvGraphicFramePr>
          <p:xfrm>
            <a:off x="1410321" y="415501"/>
            <a:ext cx="4478400" cy="4478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4E79ECC-6400-064D-9297-598F21D8CC88}"/>
                </a:ext>
              </a:extLst>
            </p:cNvPr>
            <p:cNvSpPr txBox="1"/>
            <p:nvPr/>
          </p:nvSpPr>
          <p:spPr>
            <a:xfrm>
              <a:off x="5117401" y="138500"/>
              <a:ext cx="6227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Merge 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6132914-C2CE-3846-8406-69508AD4AC79}"/>
                </a:ext>
              </a:extLst>
            </p:cNvPr>
            <p:cNvSpPr/>
            <p:nvPr/>
          </p:nvSpPr>
          <p:spPr>
            <a:xfrm>
              <a:off x="2829230" y="138501"/>
              <a:ext cx="5341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RKIP</a:t>
              </a:r>
              <a:endParaRPr lang="en-US" sz="12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56C42E8-8C3C-E94F-8E2F-FDDE5C26E32E}"/>
                </a:ext>
              </a:extLst>
            </p:cNvPr>
            <p:cNvSpPr/>
            <p:nvPr/>
          </p:nvSpPr>
          <p:spPr>
            <a:xfrm>
              <a:off x="3895570" y="145104"/>
              <a:ext cx="6896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Hoechst</a:t>
              </a:r>
              <a:endParaRPr lang="en-US" sz="12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8A4F70-FBFB-A64E-A8C9-086F762DD4DF}"/>
                </a:ext>
              </a:extLst>
            </p:cNvPr>
            <p:cNvSpPr txBox="1"/>
            <p:nvPr/>
          </p:nvSpPr>
          <p:spPr>
            <a:xfrm>
              <a:off x="517128" y="850701"/>
              <a:ext cx="8931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MAPLC3B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D40D0D4-3AB5-FF46-87EA-B5B342CC5BD0}"/>
                </a:ext>
              </a:extLst>
            </p:cNvPr>
            <p:cNvSpPr txBox="1"/>
            <p:nvPr/>
          </p:nvSpPr>
          <p:spPr>
            <a:xfrm>
              <a:off x="696664" y="1931598"/>
              <a:ext cx="7136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PIK3CB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3509ABF-76AA-C44C-8082-30EC187EFFF0}"/>
                </a:ext>
              </a:extLst>
            </p:cNvPr>
            <p:cNvSpPr txBox="1"/>
            <p:nvPr/>
          </p:nvSpPr>
          <p:spPr>
            <a:xfrm>
              <a:off x="661398" y="3007690"/>
              <a:ext cx="7489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TBC1D5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37315B2-1C0F-1745-824F-3ECAF94B0914}"/>
                </a:ext>
              </a:extLst>
            </p:cNvPr>
            <p:cNvSpPr txBox="1"/>
            <p:nvPr/>
          </p:nvSpPr>
          <p:spPr>
            <a:xfrm>
              <a:off x="697754" y="4083782"/>
              <a:ext cx="712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TOLLIP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CEE2F70-F8C4-D84E-A2F1-3A02C683E66F}"/>
                </a:ext>
              </a:extLst>
            </p:cNvPr>
            <p:cNvCxnSpPr/>
            <p:nvPr/>
          </p:nvCxnSpPr>
          <p:spPr>
            <a:xfrm>
              <a:off x="5580000" y="2557272"/>
              <a:ext cx="180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2108AB9-3043-3146-ABC7-6036B31DD747}"/>
                </a:ext>
              </a:extLst>
            </p:cNvPr>
            <p:cNvCxnSpPr/>
            <p:nvPr/>
          </p:nvCxnSpPr>
          <p:spPr>
            <a:xfrm>
              <a:off x="5580000" y="3696618"/>
              <a:ext cx="180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BEA6E07-4AF7-4649-A4ED-DDBA22714C20}"/>
                </a:ext>
              </a:extLst>
            </p:cNvPr>
            <p:cNvCxnSpPr/>
            <p:nvPr/>
          </p:nvCxnSpPr>
          <p:spPr>
            <a:xfrm>
              <a:off x="5580000" y="4809018"/>
              <a:ext cx="180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2AB022F-6263-2248-9F8C-89AE2B5D085C}"/>
                </a:ext>
              </a:extLst>
            </p:cNvPr>
            <p:cNvCxnSpPr/>
            <p:nvPr/>
          </p:nvCxnSpPr>
          <p:spPr>
            <a:xfrm>
              <a:off x="5615957" y="4971098"/>
              <a:ext cx="180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7B0896-7E30-A144-8320-177F1495F09D}"/>
                </a:ext>
              </a:extLst>
            </p:cNvPr>
            <p:cNvCxnSpPr/>
            <p:nvPr/>
          </p:nvCxnSpPr>
          <p:spPr>
            <a:xfrm>
              <a:off x="5580000" y="1431636"/>
              <a:ext cx="180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99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</TotalTime>
  <Words>9</Words>
  <Application>Microsoft Macintosh PowerPoint</Application>
  <PresentationFormat>A4 Paper (210x297 mm)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Ahmed</dc:creator>
  <cp:lastModifiedBy>Mahmoud Ahmed</cp:lastModifiedBy>
  <cp:revision>30</cp:revision>
  <dcterms:created xsi:type="dcterms:W3CDTF">2019-04-24T05:29:08Z</dcterms:created>
  <dcterms:modified xsi:type="dcterms:W3CDTF">2019-05-07T10:39:29Z</dcterms:modified>
</cp:coreProperties>
</file>