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50" r:id="rId3"/>
  </p:sldMasterIdLst>
  <p:handoutMasterIdLst>
    <p:handoutMasterId r:id="rId11"/>
  </p:handoutMasterIdLst>
  <p:sldIdLst>
    <p:sldId id="304" r:id="rId4"/>
    <p:sldId id="305" r:id="rId5"/>
    <p:sldId id="306" r:id="rId6"/>
    <p:sldId id="307" r:id="rId7"/>
    <p:sldId id="308" r:id="rId8"/>
    <p:sldId id="310" r:id="rId9"/>
    <p:sldId id="31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4628" autoAdjust="0"/>
  </p:normalViewPr>
  <p:slideViewPr>
    <p:cSldViewPr>
      <p:cViewPr>
        <p:scale>
          <a:sx n="100" d="100"/>
          <a:sy n="100" d="100"/>
        </p:scale>
        <p:origin x="-50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9120-597E-4852-8BC5-C3F0D8923E76}" type="datetimeFigureOut">
              <a:rPr lang="es-ES" smtClean="0"/>
              <a:pPr/>
              <a:t>05/03/2015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831AD-50C3-46E0-9787-421C7E9119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34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76A1-F636-4EA0-91BD-95A4D8E58C6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642910" y="314303"/>
            <a:ext cx="5857916" cy="369881"/>
          </a:xfrm>
          <a:prstGeom prst="rect">
            <a:avLst/>
          </a:prstGeom>
        </p:spPr>
        <p:txBody>
          <a:bodyPr/>
          <a:lstStyle>
            <a:lvl1pPr>
              <a:def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/>
          </p:nvPr>
        </p:nvSpPr>
        <p:spPr>
          <a:xfrm>
            <a:off x="895324" y="1119172"/>
            <a:ext cx="7534328" cy="357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buFont typeface="Arial" pitchFamily="34" charset="0"/>
              <a:buNone/>
              <a:defRPr lang="es-ES" sz="2000" b="1" kern="1200" dirty="0" smtClean="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  <a:lvl2pPr>
              <a:defRPr sz="1800">
                <a:latin typeface="Corbel" pitchFamily="34" charset="0"/>
              </a:defRPr>
            </a:lvl2pPr>
            <a:lvl3pPr>
              <a:buFont typeface="Arial" pitchFamily="34" charset="0"/>
              <a:buChar char="•"/>
              <a:defRPr sz="1800"/>
            </a:lvl3pPr>
          </a:lstStyle>
          <a:p>
            <a:pPr marL="0" lvl="0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9 Marcador de texto"/>
          <p:cNvSpPr>
            <a:spLocks noGrp="1"/>
          </p:cNvSpPr>
          <p:nvPr>
            <p:ph type="body" sz="quarter" idx="14"/>
          </p:nvPr>
        </p:nvSpPr>
        <p:spPr>
          <a:xfrm>
            <a:off x="714348" y="1857364"/>
            <a:ext cx="7715304" cy="44291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buFont typeface="Arial" pitchFamily="34" charset="0"/>
              <a:buNone/>
              <a:defRPr lang="es-ES" sz="1800" kern="1200" dirty="0" smtClean="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  <a:lvl2pPr>
              <a:defRPr sz="1800">
                <a:latin typeface="Corbel" pitchFamily="34" charset="0"/>
              </a:defRPr>
            </a:lvl2pPr>
            <a:lvl3pPr>
              <a:buFont typeface="Arial" pitchFamily="34" charset="0"/>
              <a:buChar char="•"/>
              <a:defRPr sz="1800"/>
            </a:lvl3pPr>
          </a:lstStyle>
          <a:p>
            <a:pPr marL="0" lvl="0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Haga clic para modificar el estilo de texto del patrón</a:t>
            </a:r>
          </a:p>
          <a:p>
            <a:pPr marL="400050" lvl="1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Segundo nivel</a:t>
            </a:r>
          </a:p>
          <a:p>
            <a:pPr marL="800100" lvl="2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Tercer nivel</a:t>
            </a:r>
          </a:p>
          <a:p>
            <a:pPr marL="400050" lvl="1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Cuarto nivel</a:t>
            </a:r>
          </a:p>
          <a:p>
            <a:pPr marL="400050" lvl="1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CF6CF2-94A4-4A04-8FBD-A077C94BAD63}" type="datetimeFigureOut">
              <a:rPr lang="ca-ES" smtClean="0"/>
              <a:pPr/>
              <a:t>05/03/2015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AE57-0507-4571-A2D5-1779D36830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CF6CF2-94A4-4A04-8FBD-A077C94BAD63}" type="datetimeFigureOut">
              <a:rPr lang="ca-ES" smtClean="0"/>
              <a:pPr/>
              <a:t>05/03/2015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AE57-0507-4571-A2D5-1779D36830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76A1-F636-4EA0-91BD-95A4D8E58C6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642910" y="304778"/>
            <a:ext cx="5857916" cy="369881"/>
          </a:xfrm>
          <a:prstGeom prst="rect">
            <a:avLst/>
          </a:prstGeom>
        </p:spPr>
        <p:txBody>
          <a:bodyPr/>
          <a:lstStyle>
            <a:lvl1pPr>
              <a:def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9 Marcador de texto"/>
          <p:cNvSpPr>
            <a:spLocks noGrp="1"/>
          </p:cNvSpPr>
          <p:nvPr>
            <p:ph type="body" sz="quarter" idx="14"/>
          </p:nvPr>
        </p:nvSpPr>
        <p:spPr>
          <a:xfrm>
            <a:off x="714348" y="1071546"/>
            <a:ext cx="7715304" cy="52149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buFont typeface="Arial" pitchFamily="34" charset="0"/>
              <a:buNone/>
              <a:defRPr lang="es-ES" sz="1800" kern="1200" dirty="0" smtClean="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  <a:lvl2pPr>
              <a:defRPr sz="1800">
                <a:latin typeface="Corbel" pitchFamily="34" charset="0"/>
              </a:defRPr>
            </a:lvl2pPr>
            <a:lvl3pPr>
              <a:buFont typeface="Arial" pitchFamily="34" charset="0"/>
              <a:buChar char="•"/>
              <a:defRPr sz="1800"/>
            </a:lvl3pPr>
          </a:lstStyle>
          <a:p>
            <a:pPr marL="0" lvl="0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Haga clic para modificar el estilo de texto del patrón</a:t>
            </a:r>
          </a:p>
          <a:p>
            <a:pPr marL="400050" lvl="1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Segundo nivel</a:t>
            </a:r>
          </a:p>
          <a:p>
            <a:pPr marL="800100" lvl="2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Tercer nivel</a:t>
            </a:r>
          </a:p>
          <a:p>
            <a:pPr marL="400050" lvl="1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Cuarto nivel</a:t>
            </a:r>
          </a:p>
          <a:p>
            <a:pPr marL="400050" lvl="1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576-0E3B-4227-9AC3-2EA2D2C95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CF6CF2-94A4-4A04-8FBD-A077C94BAD63}" type="datetimeFigureOut">
              <a:rPr lang="ca-ES" smtClean="0"/>
              <a:pPr/>
              <a:t>05/03/2015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AE57-0507-4571-A2D5-1779D36830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ctrTitle"/>
          </p:nvPr>
        </p:nvSpPr>
        <p:spPr>
          <a:xfrm>
            <a:off x="1185839" y="3000372"/>
            <a:ext cx="6786610" cy="369881"/>
          </a:xfrm>
          <a:prstGeom prst="rect">
            <a:avLst/>
          </a:prstGeom>
        </p:spPr>
        <p:txBody>
          <a:bodyPr/>
          <a:lstStyle>
            <a:lvl1pPr algn="ctr">
              <a:def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9 Marcador de texto"/>
          <p:cNvSpPr>
            <a:spLocks noGrp="1"/>
          </p:cNvSpPr>
          <p:nvPr>
            <p:ph type="body" sz="quarter" idx="14"/>
          </p:nvPr>
        </p:nvSpPr>
        <p:spPr>
          <a:xfrm>
            <a:off x="2233596" y="5000636"/>
            <a:ext cx="4714908" cy="10715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buFont typeface="Arial" pitchFamily="34" charset="0"/>
              <a:buNone/>
              <a:defRPr lang="es-ES" sz="1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  <a:ea typeface="+mj-ea"/>
                <a:cs typeface="+mj-cs"/>
              </a:defRPr>
            </a:lvl1pPr>
            <a:lvl2pPr>
              <a:defRPr sz="1800">
                <a:latin typeface="Corbel" pitchFamily="34" charset="0"/>
              </a:defRPr>
            </a:lvl2pPr>
            <a:lvl3pPr>
              <a:buFont typeface="Arial" pitchFamily="34" charset="0"/>
              <a:buChar char="•"/>
              <a:defRPr sz="1800"/>
            </a:lvl3pPr>
          </a:lstStyle>
          <a:p>
            <a:pPr marL="0" lvl="0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CF6CF2-94A4-4A04-8FBD-A077C94BAD63}" type="datetimeFigureOut">
              <a:rPr lang="ca-ES" smtClean="0"/>
              <a:pPr/>
              <a:t>05/03/2015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AE57-0507-4571-A2D5-1779D36830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CF6CF2-94A4-4A04-8FBD-A077C94BAD63}" type="datetimeFigureOut">
              <a:rPr lang="ca-ES" smtClean="0"/>
              <a:pPr/>
              <a:t>05/03/2015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AE57-0507-4571-A2D5-1779D36830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eriera\Desktop\powerpointreprap-04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1027" cy="6858000"/>
          </a:xfrm>
          <a:prstGeom prst="rect">
            <a:avLst/>
          </a:prstGeom>
          <a:noFill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676A1-F636-4EA0-91BD-95A4D8E58C6F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357166"/>
            <a:ext cx="9715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1142984"/>
            <a:ext cx="95251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eriera\Desktop\powerpointreprap-04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1027" cy="6858000"/>
          </a:xfrm>
          <a:prstGeom prst="rect">
            <a:avLst/>
          </a:prstGeom>
          <a:noFill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676A1-F636-4EA0-91BD-95A4D8E58C6F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357166"/>
            <a:ext cx="9715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riera\Desktop\powerpointreprap-05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7797"/>
            <a:ext cx="9164749" cy="6875797"/>
          </a:xfrm>
          <a:prstGeom prst="rect">
            <a:avLst/>
          </a:prstGeom>
          <a:noFill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BF576-0E3B-4227-9AC3-2EA2D2C95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prapbcn.com/es/foru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prapbcn.com/es/foru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prapbcn.com/es/foru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prapbcn.com/es/foru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prapbcn.com/es/foru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prapbcn.com/es/foru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noProof="0" dirty="0" smtClean="0">
                <a:latin typeface="Segoe UI Light" panose="020B0502040204020203" pitchFamily="34" charset="0"/>
              </a:rPr>
              <a:t>Recomendaciones de uso y mantenimiento</a:t>
            </a:r>
            <a:r>
              <a:rPr lang="es-ES" noProof="0" dirty="0" smtClean="0">
                <a:latin typeface="Segoe UI Light" panose="020B0502040204020203" pitchFamily="34" charset="0"/>
              </a:rPr>
              <a:t/>
            </a:r>
            <a:br>
              <a:rPr lang="es-ES" noProof="0" dirty="0" smtClean="0">
                <a:latin typeface="Segoe UI Light" panose="020B0502040204020203" pitchFamily="34" charset="0"/>
              </a:rPr>
            </a:br>
            <a:r>
              <a:rPr sz="2000" dirty="0" smtClean="0">
                <a:latin typeface="Segoe UI Light" panose="020B0502040204020203" pitchFamily="34" charset="0"/>
              </a:rPr>
              <a:t>Algunos consejos para que pueda sacar el máximo partido a su impresora y asegurar su buen funcionamiento</a:t>
            </a:r>
            <a:endParaRPr lang="es-ES" noProof="0" dirty="0">
              <a:latin typeface="Segoe UI Light" panose="020B0502040204020203" pitchFamily="34" charset="0"/>
            </a:endParaRPr>
          </a:p>
        </p:txBody>
      </p:sp>
      <p:sp>
        <p:nvSpPr>
          <p:cNvPr id="5" name="4 Marcador de texto"/>
          <p:cNvSpPr txBox="1">
            <a:spLocks/>
          </p:cNvSpPr>
          <p:nvPr/>
        </p:nvSpPr>
        <p:spPr>
          <a:xfrm>
            <a:off x="2233596" y="4581128"/>
            <a:ext cx="4714908" cy="10715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ES" sz="1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smtClean="0">
                <a:latin typeface="Segoe UI Light" panose="020B0502040204020203" pitchFamily="34" charset="0"/>
              </a:rPr>
              <a:t>Equipo RepRapBCN</a:t>
            </a:r>
            <a:endParaRPr lang="es-ES" sz="1800">
              <a:latin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noProof="0" dirty="0" smtClean="0">
                <a:latin typeface="Segoe UI Light" panose="020B0502040204020203" pitchFamily="34" charset="0"/>
              </a:rPr>
              <a:t>Recomendaciones de uso y mantenimiento</a:t>
            </a:r>
            <a:endParaRPr lang="es-ES" noProof="0" dirty="0">
              <a:latin typeface="Segoe UI Light" panose="020B05020402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901079" y="1124744"/>
            <a:ext cx="7534328" cy="357190"/>
          </a:xfrm>
        </p:spPr>
        <p:txBody>
          <a:bodyPr>
            <a:noAutofit/>
          </a:bodyPr>
          <a:lstStyle/>
          <a:p>
            <a:r>
              <a:rPr sz="1800" noProof="0" dirty="0" smtClean="0">
                <a:latin typeface="Segoe UI Light" panose="020B0502040204020203" pitchFamily="34" charset="0"/>
              </a:rPr>
              <a:t>Ajustes del eje Z</a:t>
            </a:r>
            <a:endParaRPr lang="es-ES" sz="1800" noProof="0" dirty="0" smtClean="0">
              <a:latin typeface="Segoe UI Light" panose="020B0502040204020203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>
          <a:xfrm>
            <a:off x="714348" y="1556792"/>
            <a:ext cx="7715304" cy="4429156"/>
          </a:xfrm>
        </p:spPr>
        <p:txBody>
          <a:bodyPr/>
          <a:lstStyle/>
          <a:p>
            <a:pPr marL="0" indent="0" algn="just">
              <a:lnSpc>
                <a:spcPct val="150000"/>
              </a:lnSpc>
            </a:pPr>
            <a:r>
              <a:rPr sz="1600" dirty="0">
                <a:latin typeface="Segoe UI Light" panose="020B0502040204020203" pitchFamily="34" charset="0"/>
              </a:rPr>
              <a:t>A </a:t>
            </a:r>
            <a:r>
              <a:rPr sz="1600" dirty="0" err="1">
                <a:latin typeface="Segoe UI Light" panose="020B0502040204020203" pitchFamily="34" charset="0"/>
              </a:rPr>
              <a:t>pesar</a:t>
            </a:r>
            <a:r>
              <a:rPr sz="1600" dirty="0">
                <a:latin typeface="Segoe UI Light" panose="020B0502040204020203" pitchFamily="34" charset="0"/>
              </a:rPr>
              <a:t> de </a:t>
            </a:r>
            <a:r>
              <a:rPr sz="1600" dirty="0" err="1">
                <a:latin typeface="Segoe UI Light" panose="020B0502040204020203" pitchFamily="34" charset="0"/>
              </a:rPr>
              <a:t>tener</a:t>
            </a:r>
            <a:r>
              <a:rPr sz="1600" dirty="0">
                <a:latin typeface="Segoe UI Light" panose="020B0502040204020203" pitchFamily="34" charset="0"/>
              </a:rPr>
              <a:t> la </a:t>
            </a:r>
            <a:r>
              <a:rPr sz="1600" dirty="0" err="1">
                <a:latin typeface="Segoe UI Light" panose="020B0502040204020203" pitchFamily="34" charset="0"/>
              </a:rPr>
              <a:t>máquina</a:t>
            </a:r>
            <a:r>
              <a:rPr sz="1600" dirty="0">
                <a:latin typeface="Segoe UI Light" panose="020B0502040204020203" pitchFamily="34" charset="0"/>
              </a:rPr>
              <a:t> </a:t>
            </a:r>
            <a:r>
              <a:rPr sz="1600" dirty="0" err="1">
                <a:latin typeface="Segoe UI Light" panose="020B0502040204020203" pitchFamily="34" charset="0"/>
              </a:rPr>
              <a:t>calibrada</a:t>
            </a:r>
            <a:r>
              <a:rPr sz="1600" dirty="0">
                <a:latin typeface="Segoe UI Light" panose="020B0502040204020203" pitchFamily="34" charset="0"/>
              </a:rPr>
              <a:t>, </a:t>
            </a:r>
            <a:r>
              <a:rPr sz="1600" dirty="0" err="1">
                <a:latin typeface="Segoe UI Light" panose="020B0502040204020203" pitchFamily="34" charset="0"/>
              </a:rPr>
              <a:t>es</a:t>
            </a:r>
            <a:r>
              <a:rPr sz="1600" dirty="0">
                <a:latin typeface="Segoe UI Light" panose="020B0502040204020203" pitchFamily="34" charset="0"/>
              </a:rPr>
              <a:t> </a:t>
            </a:r>
            <a:r>
              <a:rPr sz="1600" dirty="0" err="1">
                <a:latin typeface="Segoe UI Light" panose="020B0502040204020203" pitchFamily="34" charset="0"/>
              </a:rPr>
              <a:t>posible</a:t>
            </a:r>
            <a:r>
              <a:rPr sz="1600" dirty="0">
                <a:latin typeface="Segoe UI Light" panose="020B0502040204020203" pitchFamily="34" charset="0"/>
              </a:rPr>
              <a:t> </a:t>
            </a:r>
            <a:r>
              <a:rPr sz="1600" dirty="0" err="1">
                <a:latin typeface="Segoe UI Light" panose="020B0502040204020203" pitchFamily="34" charset="0"/>
              </a:rPr>
              <a:t>que</a:t>
            </a:r>
            <a:r>
              <a:rPr sz="1600" dirty="0">
                <a:latin typeface="Segoe UI Light" panose="020B0502040204020203" pitchFamily="34" charset="0"/>
              </a:rPr>
              <a:t> al </a:t>
            </a:r>
            <a:r>
              <a:rPr sz="1600" dirty="0" err="1">
                <a:latin typeface="Segoe UI Light" panose="020B0502040204020203" pitchFamily="34" charset="0"/>
              </a:rPr>
              <a:t>empezar</a:t>
            </a:r>
            <a:r>
              <a:rPr sz="1600" dirty="0">
                <a:latin typeface="Segoe UI Light" panose="020B0502040204020203" pitchFamily="34" charset="0"/>
              </a:rPr>
              <a:t> a </a:t>
            </a:r>
            <a:r>
              <a:rPr sz="1600" dirty="0" err="1">
                <a:latin typeface="Segoe UI Light" panose="020B0502040204020203" pitchFamily="34" charset="0"/>
              </a:rPr>
              <a:t>imprimir</a:t>
            </a:r>
            <a:r>
              <a:rPr sz="1600" dirty="0">
                <a:latin typeface="Segoe UI Light" panose="020B0502040204020203" pitchFamily="34" charset="0"/>
              </a:rPr>
              <a:t> la </a:t>
            </a:r>
            <a:r>
              <a:rPr sz="1600" dirty="0" err="1">
                <a:latin typeface="Segoe UI Light" panose="020B0502040204020203" pitchFamily="34" charset="0"/>
              </a:rPr>
              <a:t>pieza</a:t>
            </a:r>
            <a:r>
              <a:rPr sz="1600" dirty="0">
                <a:latin typeface="Segoe UI Light" panose="020B0502040204020203" pitchFamily="34" charset="0"/>
              </a:rPr>
              <a:t>, la </a:t>
            </a:r>
            <a:r>
              <a:rPr sz="1600" dirty="0" err="1">
                <a:latin typeface="Segoe UI Light" panose="020B0502040204020203" pitchFamily="34" charset="0"/>
              </a:rPr>
              <a:t>boquilla</a:t>
            </a:r>
            <a:r>
              <a:rPr sz="1600" dirty="0">
                <a:latin typeface="Segoe UI Light" panose="020B0502040204020203" pitchFamily="34" charset="0"/>
              </a:rPr>
              <a:t> </a:t>
            </a:r>
            <a:r>
              <a:rPr sz="1600" dirty="0" err="1">
                <a:latin typeface="Segoe UI Light" panose="020B0502040204020203" pitchFamily="34" charset="0"/>
              </a:rPr>
              <a:t>quede</a:t>
            </a:r>
            <a:r>
              <a:rPr sz="1600" dirty="0">
                <a:latin typeface="Segoe UI Light" panose="020B0502040204020203" pitchFamily="34" charset="0"/>
              </a:rPr>
              <a:t> </a:t>
            </a:r>
            <a:r>
              <a:rPr sz="1600" dirty="0" err="1">
                <a:latin typeface="Segoe UI Light" panose="020B0502040204020203" pitchFamily="34" charset="0"/>
              </a:rPr>
              <a:t>demasiado</a:t>
            </a:r>
            <a:r>
              <a:rPr sz="1600" dirty="0">
                <a:latin typeface="Segoe UI Light" panose="020B0502040204020203" pitchFamily="34" charset="0"/>
              </a:rPr>
              <a:t> </a:t>
            </a:r>
            <a:r>
              <a:rPr sz="1600" dirty="0" err="1">
                <a:latin typeface="Segoe UI Light" panose="020B0502040204020203" pitchFamily="34" charset="0"/>
              </a:rPr>
              <a:t>alta</a:t>
            </a:r>
            <a:r>
              <a:rPr sz="1600" dirty="0">
                <a:latin typeface="Segoe UI Light" panose="020B0502040204020203" pitchFamily="34" charset="0"/>
              </a:rPr>
              <a:t>. </a:t>
            </a:r>
            <a:r>
              <a:rPr sz="1600" dirty="0" err="1">
                <a:latin typeface="Segoe UI Light" panose="020B0502040204020203" pitchFamily="34" charset="0"/>
              </a:rPr>
              <a:t>Esto</a:t>
            </a:r>
            <a:r>
              <a:rPr sz="1600" dirty="0">
                <a:latin typeface="Segoe UI Light" panose="020B0502040204020203" pitchFamily="34" charset="0"/>
              </a:rPr>
              <a:t> se </a:t>
            </a:r>
            <a:r>
              <a:rPr sz="1600" dirty="0" err="1">
                <a:latin typeface="Segoe UI Light" panose="020B0502040204020203" pitchFamily="34" charset="0"/>
              </a:rPr>
              <a:t>identifica</a:t>
            </a:r>
            <a:r>
              <a:rPr sz="1600" dirty="0">
                <a:latin typeface="Segoe UI Light" panose="020B0502040204020203" pitchFamily="34" charset="0"/>
              </a:rPr>
              <a:t> </a:t>
            </a:r>
            <a:r>
              <a:rPr sz="1600" dirty="0" err="1">
                <a:latin typeface="Segoe UI Light" panose="020B0502040204020203" pitchFamily="34" charset="0"/>
              </a:rPr>
              <a:t>porqué</a:t>
            </a:r>
            <a:r>
              <a:rPr sz="1600" dirty="0">
                <a:latin typeface="Segoe UI Light" panose="020B0502040204020203" pitchFamily="34" charset="0"/>
              </a:rPr>
              <a:t> en </a:t>
            </a:r>
            <a:r>
              <a:rPr sz="1600" dirty="0" err="1">
                <a:latin typeface="Segoe UI Light" panose="020B0502040204020203" pitchFamily="34" charset="0"/>
              </a:rPr>
              <a:t>vez</a:t>
            </a:r>
            <a:r>
              <a:rPr sz="1600" dirty="0">
                <a:latin typeface="Segoe UI Light" panose="020B0502040204020203" pitchFamily="34" charset="0"/>
              </a:rPr>
              <a:t> de </a:t>
            </a:r>
            <a:r>
              <a:rPr sz="1600" dirty="0" err="1">
                <a:latin typeface="Segoe UI Light" panose="020B0502040204020203" pitchFamily="34" charset="0"/>
              </a:rPr>
              <a:t>dejar</a:t>
            </a:r>
            <a:r>
              <a:rPr sz="1600" dirty="0">
                <a:latin typeface="Segoe UI Light" panose="020B0502040204020203" pitchFamily="34" charset="0"/>
              </a:rPr>
              <a:t> un </a:t>
            </a:r>
            <a:r>
              <a:rPr sz="1600" dirty="0" err="1">
                <a:latin typeface="Segoe UI Light" panose="020B0502040204020203" pitchFamily="34" charset="0"/>
              </a:rPr>
              <a:t>hilo</a:t>
            </a:r>
            <a:r>
              <a:rPr sz="1600" dirty="0">
                <a:latin typeface="Segoe UI Light" panose="020B0502040204020203" pitchFamily="34" charset="0"/>
              </a:rPr>
              <a:t> </a:t>
            </a:r>
            <a:r>
              <a:rPr sz="1600" dirty="0" err="1">
                <a:latin typeface="Segoe UI Light" panose="020B0502040204020203" pitchFamily="34" charset="0"/>
              </a:rPr>
              <a:t>constante</a:t>
            </a:r>
            <a:r>
              <a:rPr sz="1600" dirty="0">
                <a:latin typeface="Segoe UI Light" panose="020B0502040204020203" pitchFamily="34" charset="0"/>
              </a:rPr>
              <a:t>, </a:t>
            </a:r>
            <a:r>
              <a:rPr sz="1600" dirty="0" err="1">
                <a:latin typeface="Segoe UI Light" panose="020B0502040204020203" pitchFamily="34" charset="0"/>
              </a:rPr>
              <a:t>va</a:t>
            </a:r>
            <a:r>
              <a:rPr sz="1600" dirty="0">
                <a:latin typeface="Segoe UI Light" panose="020B0502040204020203" pitchFamily="34" charset="0"/>
              </a:rPr>
              <a:t> </a:t>
            </a:r>
            <a:r>
              <a:rPr sz="1600" dirty="0" err="1">
                <a:latin typeface="Segoe UI Light" panose="020B0502040204020203" pitchFamily="34" charset="0"/>
              </a:rPr>
              <a:t>soltando</a:t>
            </a:r>
            <a:r>
              <a:rPr sz="1600" dirty="0">
                <a:latin typeface="Segoe UI Light" panose="020B0502040204020203" pitchFamily="34" charset="0"/>
              </a:rPr>
              <a:t> </a:t>
            </a:r>
            <a:r>
              <a:rPr sz="1600" dirty="0" err="1">
                <a:latin typeface="Segoe UI Light" panose="020B0502040204020203" pitchFamily="34" charset="0"/>
              </a:rPr>
              <a:t>gotitas</a:t>
            </a:r>
            <a:r>
              <a:rPr sz="1600" dirty="0">
                <a:latin typeface="Segoe UI Light" panose="020B0502040204020203" pitchFamily="34" charset="0"/>
              </a:rPr>
              <a:t> de material </a:t>
            </a:r>
            <a:r>
              <a:rPr sz="1600" dirty="0" err="1">
                <a:latin typeface="Segoe UI Light" panose="020B0502040204020203" pitchFamily="34" charset="0"/>
              </a:rPr>
              <a:t>fundido</a:t>
            </a:r>
            <a:r>
              <a:rPr sz="1600" dirty="0" smtClean="0">
                <a:latin typeface="Segoe UI Light" panose="020B0502040204020203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</a:pPr>
            <a:endParaRPr sz="1600" dirty="0">
              <a:latin typeface="Segoe UI Light" panose="020B0502040204020203" pitchFamily="34" charset="0"/>
            </a:endParaRPr>
          </a:p>
          <a:p>
            <a:pPr marL="0" indent="0" algn="just">
              <a:lnSpc>
                <a:spcPct val="150000"/>
              </a:lnSpc>
            </a:pPr>
            <a:endParaRPr sz="1600" dirty="0">
              <a:latin typeface="Segoe UI Light" panose="020B0502040204020203" pitchFamily="3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sz="1600" dirty="0" smtClean="0">
                <a:latin typeface="Segoe UI Light" panose="020B0502040204020203" pitchFamily="34" charset="0"/>
              </a:rPr>
              <a:t>Se </a:t>
            </a:r>
            <a:r>
              <a:rPr sz="1600" dirty="0">
                <a:latin typeface="Segoe UI Light" panose="020B0502040204020203" pitchFamily="34" charset="0"/>
              </a:rPr>
              <a:t>puede solucionar </a:t>
            </a:r>
            <a:r>
              <a:rPr sz="1600" dirty="0" smtClean="0">
                <a:latin typeface="Segoe UI Light" panose="020B0502040204020203" pitchFamily="34" charset="0"/>
              </a:rPr>
              <a:t>provisionalmente </a:t>
            </a:r>
            <a:r>
              <a:rPr sz="1600" dirty="0">
                <a:latin typeface="Segoe UI Light" panose="020B0502040204020203" pitchFamily="34" charset="0"/>
              </a:rPr>
              <a:t>este problema girando a mano las dos varillas del eje Z en sentido </a:t>
            </a:r>
            <a:r>
              <a:rPr sz="1600" dirty="0" err="1">
                <a:latin typeface="Segoe UI Light" panose="020B0502040204020203" pitchFamily="34" charset="0"/>
              </a:rPr>
              <a:t>antihorario</a:t>
            </a:r>
            <a:r>
              <a:rPr sz="1600" dirty="0">
                <a:latin typeface="Segoe UI Light" panose="020B0502040204020203" pitchFamily="34" charset="0"/>
              </a:rPr>
              <a:t>. Hay </a:t>
            </a:r>
            <a:r>
              <a:rPr sz="1600" dirty="0" err="1">
                <a:latin typeface="Segoe UI Light" panose="020B0502040204020203" pitchFamily="34" charset="0"/>
              </a:rPr>
              <a:t>que</a:t>
            </a:r>
            <a:r>
              <a:rPr sz="1600" dirty="0">
                <a:latin typeface="Segoe UI Light" panose="020B0502040204020203" pitchFamily="34" charset="0"/>
              </a:rPr>
              <a:t> </a:t>
            </a:r>
            <a:r>
              <a:rPr sz="1600" dirty="0" err="1">
                <a:latin typeface="Segoe UI Light" panose="020B0502040204020203" pitchFamily="34" charset="0"/>
              </a:rPr>
              <a:t>vigilar</a:t>
            </a:r>
            <a:r>
              <a:rPr sz="1600" dirty="0">
                <a:latin typeface="Segoe UI Light" panose="020B0502040204020203" pitchFamily="34" charset="0"/>
              </a:rPr>
              <a:t> de </a:t>
            </a:r>
            <a:r>
              <a:rPr sz="1600" dirty="0" err="1">
                <a:latin typeface="Segoe UI Light" panose="020B0502040204020203" pitchFamily="34" charset="0"/>
              </a:rPr>
              <a:t>girar</a:t>
            </a:r>
            <a:r>
              <a:rPr sz="1600" dirty="0">
                <a:latin typeface="Segoe UI Light" panose="020B0502040204020203" pitchFamily="34" charset="0"/>
              </a:rPr>
              <a:t> el </a:t>
            </a:r>
            <a:r>
              <a:rPr sz="1600" dirty="0" err="1">
                <a:latin typeface="Segoe UI Light" panose="020B0502040204020203" pitchFamily="34" charset="0"/>
              </a:rPr>
              <a:t>mismo</a:t>
            </a:r>
            <a:r>
              <a:rPr sz="1600" dirty="0">
                <a:latin typeface="Segoe UI Light" panose="020B0502040204020203" pitchFamily="34" charset="0"/>
              </a:rPr>
              <a:t> </a:t>
            </a:r>
            <a:r>
              <a:rPr sz="1600" dirty="0" err="1">
                <a:latin typeface="Segoe UI Light" panose="020B0502040204020203" pitchFamily="34" charset="0"/>
              </a:rPr>
              <a:t>número</a:t>
            </a:r>
            <a:r>
              <a:rPr sz="1600" dirty="0">
                <a:latin typeface="Segoe UI Light" panose="020B0502040204020203" pitchFamily="34" charset="0"/>
              </a:rPr>
              <a:t> de </a:t>
            </a:r>
            <a:r>
              <a:rPr sz="1600" dirty="0" err="1">
                <a:latin typeface="Segoe UI Light" panose="020B0502040204020203" pitchFamily="34" charset="0"/>
              </a:rPr>
              <a:t>pasos</a:t>
            </a:r>
            <a:r>
              <a:rPr sz="1600" dirty="0">
                <a:latin typeface="Segoe UI Light" panose="020B0502040204020203" pitchFamily="34" charset="0"/>
              </a:rPr>
              <a:t> </a:t>
            </a:r>
            <a:r>
              <a:rPr sz="1600" dirty="0" err="1">
                <a:latin typeface="Segoe UI Light" panose="020B0502040204020203" pitchFamily="34" charset="0"/>
              </a:rPr>
              <a:t>las</a:t>
            </a:r>
            <a:r>
              <a:rPr sz="1600" dirty="0">
                <a:latin typeface="Segoe UI Light" panose="020B0502040204020203" pitchFamily="34" charset="0"/>
              </a:rPr>
              <a:t> dos </a:t>
            </a:r>
            <a:r>
              <a:rPr sz="1600" dirty="0" err="1">
                <a:latin typeface="Segoe UI Light" panose="020B0502040204020203" pitchFamily="34" charset="0"/>
              </a:rPr>
              <a:t>varillas</a:t>
            </a:r>
            <a:r>
              <a:rPr sz="1600" dirty="0">
                <a:latin typeface="Segoe UI Light" panose="020B0502040204020203" pitchFamily="34" charset="0"/>
              </a:rPr>
              <a:t> </a:t>
            </a:r>
            <a:r>
              <a:rPr sz="1600" dirty="0" err="1">
                <a:latin typeface="Segoe UI Light" panose="020B0502040204020203" pitchFamily="34" charset="0"/>
              </a:rPr>
              <a:t>para</a:t>
            </a:r>
            <a:r>
              <a:rPr sz="1600" dirty="0">
                <a:latin typeface="Segoe UI Light" panose="020B0502040204020203" pitchFamily="34" charset="0"/>
              </a:rPr>
              <a:t> no </a:t>
            </a:r>
            <a:r>
              <a:rPr sz="1600" dirty="0" err="1">
                <a:latin typeface="Segoe UI Light" panose="020B0502040204020203" pitchFamily="34" charset="0"/>
              </a:rPr>
              <a:t>descalibrar</a:t>
            </a:r>
            <a:r>
              <a:rPr sz="1600" dirty="0">
                <a:latin typeface="Segoe UI Light" panose="020B0502040204020203" pitchFamily="34" charset="0"/>
              </a:rPr>
              <a:t> la </a:t>
            </a:r>
            <a:r>
              <a:rPr sz="1600" dirty="0" err="1">
                <a:latin typeface="Segoe UI Light" panose="020B0502040204020203" pitchFamily="34" charset="0"/>
              </a:rPr>
              <a:t>máquina</a:t>
            </a:r>
            <a:r>
              <a:rPr sz="1600" dirty="0">
                <a:latin typeface="Segoe UI Light" panose="020B0502040204020203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85786" y="2780928"/>
            <a:ext cx="7643866" cy="73866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lvl="2" algn="just">
              <a:lnSpc>
                <a:spcPct val="150000"/>
              </a:lnSpc>
              <a:tabLst>
                <a:tab pos="0" algn="l"/>
              </a:tabLst>
            </a:pPr>
            <a:r>
              <a:rPr lang="es-ES" sz="1400" dirty="0" smtClean="0">
                <a:latin typeface="Segoe UI Light" panose="020B0502040204020203" pitchFamily="34" charset="0"/>
              </a:rPr>
              <a:t>Las gotitas también se producen cuando el extrusor aun no ha llegado a estabilizarse en fundir plástico. Esperar unas cuantas pasadas antes de diagnosticar el problema.</a:t>
            </a:r>
            <a:endParaRPr lang="es-ES" sz="900" dirty="0" smtClean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85786" y="4782035"/>
            <a:ext cx="7643866" cy="46166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Tener mucho cuidado, ya que son elementos móviles accionados por el motor!</a:t>
            </a:r>
            <a:endParaRPr lang="es-ES" sz="1600" dirty="0">
              <a:latin typeface="Segoe UI Light" panose="020B0502040204020203" pitchFamily="34" charset="0"/>
            </a:endParaRPr>
          </a:p>
        </p:txBody>
      </p:sp>
      <p:sp>
        <p:nvSpPr>
          <p:cNvPr id="7" name="6 Recortar rectángulo de esquina diagonal">
            <a:hlinkClick r:id="rId2"/>
          </p:cNvPr>
          <p:cNvSpPr/>
          <p:nvPr/>
        </p:nvSpPr>
        <p:spPr>
          <a:xfrm>
            <a:off x="7991872" y="6569968"/>
            <a:ext cx="1152128" cy="288032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Dudas</a:t>
            </a:r>
            <a:r>
              <a:rPr lang="ca-ES" dirty="0" smtClean="0"/>
              <a:t>?</a:t>
            </a:r>
            <a:endParaRPr lang="ca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>
                <a:latin typeface="Segoe UI Light" panose="020B0502040204020203" pitchFamily="34" charset="0"/>
              </a:rPr>
              <a:t>Recomendaciones de uso y mantenimiento</a:t>
            </a:r>
            <a:endParaRPr lang="es-ES" noProof="0" dirty="0">
              <a:latin typeface="Segoe UI Light" panose="020B05020402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sz="1800" noProof="0" dirty="0" smtClean="0">
                <a:latin typeface="Segoe UI Light" panose="020B0502040204020203" pitchFamily="34" charset="0"/>
              </a:rPr>
              <a:t>Extracción de piezas</a:t>
            </a:r>
            <a:endParaRPr lang="es-ES" sz="1800" noProof="0" dirty="0" smtClean="0">
              <a:latin typeface="Segoe UI Light" panose="020B0502040204020203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>
          <a:xfrm>
            <a:off x="714348" y="1520124"/>
            <a:ext cx="7715304" cy="442915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>
                <a:latin typeface="Segoe UI Light" panose="020B0502040204020203" pitchFamily="34" charset="0"/>
              </a:rPr>
              <a:t>Para retirar las piezas de la base, retirar primero el vidrio quitando al menos uno de los tornillos blancos (de poliamida) que lo sujetan.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>
                <a:latin typeface="Segoe UI Light" panose="020B0502040204020203" pitchFamily="34" charset="0"/>
              </a:rPr>
              <a:t>Una vez extraído de la máquina, separar las piezas de la base. De esta manera se reduce considerablemente el riesgo de </a:t>
            </a:r>
            <a:r>
              <a:rPr lang="es-ES" sz="1600" dirty="0" err="1" smtClean="0">
                <a:latin typeface="Segoe UI Light" panose="020B0502040204020203" pitchFamily="34" charset="0"/>
              </a:rPr>
              <a:t>descalibrado</a:t>
            </a:r>
            <a:r>
              <a:rPr lang="es-ES" sz="1600" dirty="0" smtClean="0">
                <a:latin typeface="Segoe UI Light" panose="020B0502040204020203" pitchFamily="34" charset="0"/>
              </a:rPr>
              <a:t> de la máquina.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>
                <a:latin typeface="Segoe UI Light" panose="020B0502040204020203" pitchFamily="34" charset="0"/>
              </a:rPr>
              <a:t>Cada cierto número de impresiones es recomendable limpiar la base.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</p:txBody>
      </p:sp>
      <p:sp>
        <p:nvSpPr>
          <p:cNvPr id="5" name="4 Recortar rectángulo de esquina diagonal">
            <a:hlinkClick r:id="rId2"/>
          </p:cNvPr>
          <p:cNvSpPr/>
          <p:nvPr/>
        </p:nvSpPr>
        <p:spPr>
          <a:xfrm>
            <a:off x="7991872" y="6569968"/>
            <a:ext cx="1152128" cy="288032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Dudas</a:t>
            </a:r>
            <a:r>
              <a:rPr lang="ca-ES" dirty="0" smtClean="0"/>
              <a:t>?</a:t>
            </a:r>
            <a:endParaRPr lang="ca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>
                <a:latin typeface="Segoe UI Light" panose="020B0502040204020203" pitchFamily="34" charset="0"/>
              </a:rPr>
              <a:t>Recomendaciones de uso y mantenimiento</a:t>
            </a:r>
            <a:endParaRPr lang="es-ES" noProof="0" dirty="0">
              <a:latin typeface="Segoe UI Light" panose="020B05020402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sz="1800" noProof="0" dirty="0" smtClean="0">
                <a:latin typeface="Segoe UI Light" panose="020B0502040204020203" pitchFamily="34" charset="0"/>
              </a:rPr>
              <a:t>Adherencia de la superficie caliente</a:t>
            </a:r>
            <a:endParaRPr lang="es-ES" sz="1800" noProof="0" dirty="0" smtClean="0">
              <a:latin typeface="Segoe UI Light" panose="020B0502040204020203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>
          <a:xfrm>
            <a:off x="714348" y="1124744"/>
            <a:ext cx="7715304" cy="442915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Segoe UI Light" panose="020B0502040204020203" pitchFamily="34" charset="0"/>
              </a:rPr>
              <a:t>Para mejorar la adherencia de las piezas a la base </a:t>
            </a:r>
            <a:r>
              <a:rPr lang="es-ES" sz="1600" dirty="0" err="1" smtClean="0">
                <a:latin typeface="Segoe UI Light" panose="020B0502040204020203" pitchFamily="34" charset="0"/>
              </a:rPr>
              <a:t>calefactada</a:t>
            </a:r>
            <a:r>
              <a:rPr lang="es-ES" sz="1600" dirty="0" smtClean="0">
                <a:latin typeface="Segoe UI Light" panose="020B0502040204020203" pitchFamily="34" charset="0"/>
              </a:rPr>
              <a:t> es bueno usar laca (suministrada en el kit) especialmente para el ABS.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Segoe UI Light" panose="020B0502040204020203" pitchFamily="34" charset="0"/>
              </a:rPr>
              <a:t>Para aplicar la laca sobre el vidrio vaporizarla a una distancia entre 30 y 40 cm. Sobre toda la superficie del vidrio.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</p:txBody>
      </p:sp>
      <p:sp>
        <p:nvSpPr>
          <p:cNvPr id="5" name="4 Recortar rectángulo de esquina diagonal">
            <a:hlinkClick r:id="rId2"/>
          </p:cNvPr>
          <p:cNvSpPr/>
          <p:nvPr/>
        </p:nvSpPr>
        <p:spPr>
          <a:xfrm>
            <a:off x="7991872" y="6569968"/>
            <a:ext cx="1152128" cy="288032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Dudas</a:t>
            </a:r>
            <a:r>
              <a:rPr lang="ca-ES" dirty="0" smtClean="0"/>
              <a:t>?</a:t>
            </a:r>
            <a:endParaRPr lang="ca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>
                <a:latin typeface="Segoe UI Light" panose="020B0502040204020203" pitchFamily="34" charset="0"/>
              </a:rPr>
              <a:t>Recomendaciones de uso y mantenimiento</a:t>
            </a:r>
            <a:endParaRPr lang="es-ES" noProof="0" dirty="0">
              <a:latin typeface="Segoe UI Light" panose="020B05020402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1588" indent="-1588">
              <a:buNone/>
            </a:pPr>
            <a:r>
              <a:rPr sz="1800" dirty="0" smtClean="0">
                <a:latin typeface="Segoe UI Light" panose="020B0502040204020203" pitchFamily="34" charset="0"/>
              </a:rPr>
              <a:t>Limpieza del extrusor</a:t>
            </a:r>
            <a:endParaRPr lang="es-ES" sz="1800" dirty="0" smtClean="0">
              <a:latin typeface="Segoe UI Light" panose="020B0502040204020203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>
          <a:xfrm>
            <a:off x="714348" y="1556792"/>
            <a:ext cx="7715304" cy="4429156"/>
          </a:xfrm>
        </p:spPr>
        <p:txBody>
          <a:bodyPr/>
          <a:lstStyle/>
          <a:p>
            <a:pPr marL="1588" indent="-1588" algn="just">
              <a:lnSpc>
                <a:spcPct val="150000"/>
              </a:lnSpc>
            </a:pPr>
            <a:r>
              <a:rPr sz="1600" dirty="0">
                <a:latin typeface="Segoe UI Light" panose="020B0502040204020203" pitchFamily="34" charset="0"/>
              </a:rPr>
              <a:t>Cada cierto tiempo de uso, es recomendable limpiar el exterior de la boquilla del extrusor. </a:t>
            </a:r>
          </a:p>
          <a:p>
            <a:pPr marL="1588" indent="-1588" algn="just">
              <a:lnSpc>
                <a:spcPct val="150000"/>
              </a:lnSpc>
            </a:pPr>
            <a:r>
              <a:rPr sz="1600" dirty="0">
                <a:latin typeface="Segoe UI Light" panose="020B0502040204020203" pitchFamily="34" charset="0"/>
              </a:rPr>
              <a:t>Se puede hacer dando varias pasadas por la boquilla (con el extrusor caliente) con un paño mojado en acetona (o producto similar</a:t>
            </a:r>
            <a:r>
              <a:rPr sz="1600" dirty="0" smtClean="0">
                <a:latin typeface="Segoe UI Light" panose="020B0502040204020203" pitchFamily="34" charset="0"/>
              </a:rPr>
              <a:t>).</a:t>
            </a:r>
            <a:endParaRPr sz="1600" dirty="0">
              <a:latin typeface="Segoe UI Light" panose="020B0502040204020203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85786" y="3289460"/>
            <a:ext cx="7572428" cy="120032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El contacto con el extrusor puede producir quemaduras graves. Tener mucho cuidado al realizar este paso. Igualmente, no mantener el contacto entre el paño y la boquilla muchos segundos, ya que se puede quemar paño.</a:t>
            </a:r>
            <a:endParaRPr lang="es-ES" sz="1600" dirty="0">
              <a:latin typeface="Segoe UI Light" panose="020B0502040204020203" pitchFamily="34" charset="0"/>
            </a:endParaRPr>
          </a:p>
        </p:txBody>
      </p:sp>
      <p:sp>
        <p:nvSpPr>
          <p:cNvPr id="6" name="5 Recortar rectángulo de esquina diagonal">
            <a:hlinkClick r:id="rId2"/>
          </p:cNvPr>
          <p:cNvSpPr/>
          <p:nvPr/>
        </p:nvSpPr>
        <p:spPr>
          <a:xfrm>
            <a:off x="7991872" y="6569968"/>
            <a:ext cx="1152128" cy="288032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Dudas</a:t>
            </a:r>
            <a:r>
              <a:rPr lang="ca-ES" dirty="0" smtClean="0"/>
              <a:t>?</a:t>
            </a:r>
            <a:endParaRPr lang="ca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noProof="0" dirty="0" smtClean="0">
                <a:latin typeface="Segoe UI Light" panose="020B0502040204020203" pitchFamily="34" charset="0"/>
              </a:rPr>
              <a:t>Recomendaciones de uso y mantenimiento</a:t>
            </a:r>
            <a:endParaRPr lang="es-ES" noProof="0" dirty="0">
              <a:latin typeface="Segoe UI Light" panose="020B05020402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z="1800" dirty="0" smtClean="0">
                <a:latin typeface="Segoe UI Light" panose="020B0502040204020203" pitchFamily="34" charset="0"/>
              </a:rPr>
              <a:t>¿Cu</a:t>
            </a:r>
            <a:r>
              <a:rPr lang="es-ES" sz="1800" dirty="0" smtClean="0">
                <a:latin typeface="Segoe UI Light" panose="020B0502040204020203" pitchFamily="34" charset="0"/>
              </a:rPr>
              <a:t>á</a:t>
            </a:r>
            <a:r>
              <a:rPr sz="1800" dirty="0" smtClean="0">
                <a:latin typeface="Segoe UI Light" panose="020B0502040204020203" pitchFamily="34" charset="0"/>
              </a:rPr>
              <a:t>ndo calibrar?</a:t>
            </a:r>
            <a:endParaRPr lang="es-ES" sz="1800" noProof="0" dirty="0">
              <a:latin typeface="Segoe UI Light" panose="020B0502040204020203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>
          <a:xfrm>
            <a:off x="714348" y="1484784"/>
            <a:ext cx="7715304" cy="442915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>
                <a:latin typeface="Segoe UI Light" panose="020B0502040204020203" pitchFamily="34" charset="0"/>
              </a:rPr>
              <a:t>Cuando se aprecie una diferencia de altura de la primera capa al empezar una impresión.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>
                <a:latin typeface="Segoe UI Light" panose="020B0502040204020203" pitchFamily="34" charset="0"/>
              </a:rPr>
              <a:t>Cada cierto tiempo y según el gusto personal.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>
                <a:latin typeface="Segoe UI Light" panose="020B0502040204020203" pitchFamily="34" charset="0"/>
              </a:rPr>
              <a:t>Lo importante es que la máquina imprima la primera capa bien, con el material bien pegado a la superficie.</a:t>
            </a: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</p:txBody>
      </p:sp>
      <p:sp>
        <p:nvSpPr>
          <p:cNvPr id="5" name="4 Recortar rectángulo de esquina diagonal">
            <a:hlinkClick r:id="rId2"/>
          </p:cNvPr>
          <p:cNvSpPr/>
          <p:nvPr/>
        </p:nvSpPr>
        <p:spPr>
          <a:xfrm>
            <a:off x="7991872" y="6569968"/>
            <a:ext cx="1152128" cy="288032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Dudas</a:t>
            </a:r>
            <a:r>
              <a:rPr lang="ca-ES" dirty="0" smtClean="0"/>
              <a:t>?</a:t>
            </a:r>
            <a:endParaRPr lang="ca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 smtClean="0">
                <a:latin typeface="Segoe UI Light" panose="020B0502040204020203" pitchFamily="34" charset="0"/>
              </a:rPr>
              <a:t>Equipo RepRapBCN</a:t>
            </a:r>
            <a:endParaRPr lang="es-ES" dirty="0">
              <a:latin typeface="Segoe UI Light" panose="020B0502040204020203" pitchFamily="34" charset="0"/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1000100" y="3000372"/>
            <a:ext cx="7143800" cy="369881"/>
          </a:xfrm>
        </p:spPr>
        <p:txBody>
          <a:bodyPr/>
          <a:lstStyle/>
          <a:p>
            <a:pPr lvl="0"/>
            <a:r>
              <a:rPr b="1" dirty="0" err="1" smtClean="0">
                <a:latin typeface="Segoe UI Light" panose="020B0502040204020203" pitchFamily="34" charset="0"/>
              </a:rPr>
              <a:t>Esperamos</a:t>
            </a:r>
            <a:r>
              <a:rPr b="1" dirty="0" smtClean="0">
                <a:latin typeface="Segoe UI Light" panose="020B0502040204020203" pitchFamily="34" charset="0"/>
              </a:rPr>
              <a:t> </a:t>
            </a:r>
            <a:r>
              <a:rPr b="1" dirty="0" err="1" smtClean="0">
                <a:latin typeface="Segoe UI Light" panose="020B0502040204020203" pitchFamily="34" charset="0"/>
              </a:rPr>
              <a:t>que</a:t>
            </a:r>
            <a:r>
              <a:rPr b="1" dirty="0" smtClean="0">
                <a:latin typeface="Segoe UI Light" panose="020B0502040204020203" pitchFamily="34" charset="0"/>
              </a:rPr>
              <a:t> </a:t>
            </a:r>
            <a:r>
              <a:rPr b="1" dirty="0" err="1" smtClean="0">
                <a:latin typeface="Segoe UI Light" panose="020B0502040204020203" pitchFamily="34" charset="0"/>
              </a:rPr>
              <a:t>hayais</a:t>
            </a:r>
            <a:r>
              <a:rPr b="1" dirty="0" smtClean="0">
                <a:latin typeface="Segoe UI Light" panose="020B0502040204020203" pitchFamily="34" charset="0"/>
              </a:rPr>
              <a:t> </a:t>
            </a:r>
            <a:r>
              <a:rPr b="1" dirty="0" err="1" smtClean="0">
                <a:latin typeface="Segoe UI Light" panose="020B0502040204020203" pitchFamily="34" charset="0"/>
              </a:rPr>
              <a:t>disfrutado</a:t>
            </a:r>
            <a:r>
              <a:rPr b="1" dirty="0" smtClean="0">
                <a:latin typeface="Segoe UI Light" panose="020B0502040204020203" pitchFamily="34" charset="0"/>
              </a:rPr>
              <a:t> de la </a:t>
            </a:r>
            <a:r>
              <a:rPr b="1" dirty="0" err="1" smtClean="0">
                <a:latin typeface="Segoe UI Light" panose="020B0502040204020203" pitchFamily="34" charset="0"/>
              </a:rPr>
              <a:t>experiencia</a:t>
            </a:r>
            <a:r>
              <a:rPr b="1" dirty="0" smtClean="0">
                <a:latin typeface="Segoe UI Light" panose="020B0502040204020203" pitchFamily="34" charset="0"/>
              </a:rPr>
              <a:t>!</a:t>
            </a:r>
            <a:br>
              <a:rPr b="1" dirty="0" smtClean="0">
                <a:latin typeface="Segoe UI Light" panose="020B0502040204020203" pitchFamily="34" charset="0"/>
              </a:rPr>
            </a:br>
            <a:r>
              <a:rPr dirty="0" smtClean="0">
                <a:latin typeface="Segoe UI Light" panose="020B0502040204020203" pitchFamily="34" charset="0"/>
              </a:rPr>
              <a:t>No </a:t>
            </a:r>
            <a:r>
              <a:rPr dirty="0" err="1" smtClean="0">
                <a:latin typeface="Segoe UI Light" panose="020B0502040204020203" pitchFamily="34" charset="0"/>
              </a:rPr>
              <a:t>olvidéis</a:t>
            </a:r>
            <a:r>
              <a:rPr dirty="0" smtClean="0">
                <a:latin typeface="Segoe UI Light" panose="020B0502040204020203" pitchFamily="34" charset="0"/>
              </a:rPr>
              <a:t> </a:t>
            </a:r>
            <a:r>
              <a:rPr dirty="0" err="1" smtClean="0">
                <a:latin typeface="Segoe UI Light" panose="020B0502040204020203" pitchFamily="34" charset="0"/>
              </a:rPr>
              <a:t>seguirnos</a:t>
            </a:r>
            <a:r>
              <a:rPr dirty="0" smtClean="0">
                <a:latin typeface="Segoe UI Light" panose="020B0502040204020203" pitchFamily="34" charset="0"/>
              </a:rPr>
              <a:t> en Twitter y </a:t>
            </a:r>
            <a:r>
              <a:rPr dirty="0" err="1" smtClean="0">
                <a:latin typeface="Segoe UI Light" panose="020B0502040204020203" pitchFamily="34" charset="0"/>
              </a:rPr>
              <a:t>Facebook</a:t>
            </a:r>
            <a:r>
              <a:rPr dirty="0" smtClean="0">
                <a:latin typeface="Segoe UI Light" panose="020B0502040204020203" pitchFamily="34" charset="0"/>
              </a:rPr>
              <a:t/>
            </a:r>
            <a:br>
              <a:rPr dirty="0" smtClean="0">
                <a:latin typeface="Segoe UI Light" panose="020B0502040204020203" pitchFamily="34" charset="0"/>
              </a:rPr>
            </a:br>
            <a:r>
              <a:rPr lang="es-ES" dirty="0" smtClean="0">
                <a:latin typeface="Segoe UI Light" panose="020B0502040204020203" pitchFamily="34" charset="0"/>
              </a:rPr>
              <a:t>Para cualquier duda visita nuestro </a:t>
            </a:r>
            <a:r>
              <a:rPr lang="es-ES" dirty="0" smtClean="0">
                <a:latin typeface="Segoe UI Light" panose="020B0502040204020203" pitchFamily="34" charset="0"/>
                <a:hlinkClick r:id="rId2"/>
              </a:rPr>
              <a:t>foro</a:t>
            </a:r>
            <a:r>
              <a:rPr lang="es-ES" dirty="0" smtClean="0">
                <a:latin typeface="Segoe UI Light" panose="020B0502040204020203" pitchFamily="34" charset="0"/>
              </a:rPr>
              <a:t>!</a:t>
            </a:r>
            <a:endParaRPr lang="es-ES" dirty="0">
              <a:latin typeface="Segoe UI Light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442</Words>
  <Application>Microsoft Office PowerPoint</Application>
  <PresentationFormat>Presentación en pantalla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Tema de Office</vt:lpstr>
      <vt:lpstr>1_Tema de Office</vt:lpstr>
      <vt:lpstr>Diseño personalizado</vt:lpstr>
      <vt:lpstr>Recomendaciones de uso y mantenimiento Algunos consejos para que pueda sacar el máximo partido a su impresora y asegurar su buen funcionamiento</vt:lpstr>
      <vt:lpstr>Recomendaciones de uso y mantenimiento</vt:lpstr>
      <vt:lpstr>Recomendaciones de uso y mantenimiento</vt:lpstr>
      <vt:lpstr>Recomendaciones de uso y mantenimiento</vt:lpstr>
      <vt:lpstr>Recomendaciones de uso y mantenimiento</vt:lpstr>
      <vt:lpstr>Recomendaciones de uso y mantenimiento</vt:lpstr>
      <vt:lpstr>Esperamos que hayais disfrutado de la experiencia! No olvidéis seguirnos en Twitter y Facebook Para cualquier duda visita nuestro foro!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eriera</dc:creator>
  <cp:lastModifiedBy>Marc Felis Llena</cp:lastModifiedBy>
  <cp:revision>67</cp:revision>
  <dcterms:created xsi:type="dcterms:W3CDTF">2013-05-17T08:20:34Z</dcterms:created>
  <dcterms:modified xsi:type="dcterms:W3CDTF">2015-03-05T09:53:10Z</dcterms:modified>
</cp:coreProperties>
</file>