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4" r:id="rId11"/>
    <p:sldId id="263" r:id="rId12"/>
    <p:sldId id="28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33"/>
    <p:restoredTop sz="81076"/>
  </p:normalViewPr>
  <p:slideViewPr>
    <p:cSldViewPr snapToGrid="0" snapToObjects="1">
      <p:cViewPr>
        <p:scale>
          <a:sx n="74" d="100"/>
          <a:sy n="74" d="100"/>
        </p:scale>
        <p:origin x="6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F04FB-83DE-48EA-80F3-A2557386149C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177A3-C50E-447A-BCEA-AED0B5B0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77A3-C50E-447A-BCEA-AED0B5B052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77A3-C50E-447A-BCEA-AED0B5B05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77A3-C50E-447A-BCEA-AED0B5B052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0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177A3-C50E-447A-BCEA-AED0B5B052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4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5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622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848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9640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757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90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92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04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5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5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6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1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5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4/14/16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83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ris.beams.io/posts/git-commi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" TargetMode="External"/><Relationship Id="rId4" Type="http://schemas.openxmlformats.org/officeDocument/2006/relationships/hyperlink" Target="http://chris.beams.io/posts/git-commi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githu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-scm.com/download/w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hndoe@example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SM-ACM/Git-tut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ACM Git Tutorial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34" y="1283664"/>
            <a:ext cx="7412966" cy="19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8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0000" y="1712125"/>
            <a:ext cx="10554574" cy="3636511"/>
          </a:xfrm>
        </p:spPr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git clone &lt;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smtClean="0"/>
              <a:t> will pull the repo down locally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cd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-tut </a:t>
            </a:r>
            <a:r>
              <a:rPr lang="en-US" dirty="0" smtClean="0"/>
              <a:t> and you’re in the repo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893"/>
            <a:ext cx="8100331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4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your own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 the repo to your account</a:t>
            </a:r>
          </a:p>
          <a:p>
            <a:r>
              <a:rPr lang="en-US" dirty="0"/>
              <a:t>Navigate to your fork from your profile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458293"/>
            <a:ext cx="3982006" cy="1086002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5279366" y="3278038"/>
            <a:ext cx="1380226" cy="1035169"/>
          </a:xfrm>
          <a:prstGeom prst="lef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5039563"/>
            <a:ext cx="4102100" cy="11938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120000" y="5039563"/>
            <a:ext cx="1588694" cy="377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0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your fork as a 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10611925" cy="4351338"/>
          </a:xfrm>
        </p:spPr>
        <p:txBody>
          <a:bodyPr/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git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remote –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v </a:t>
            </a:r>
            <a:r>
              <a:rPr lang="en-US" dirty="0" smtClean="0"/>
              <a:t>to </a:t>
            </a:r>
            <a:r>
              <a:rPr lang="en-US" dirty="0"/>
              <a:t>see a list of </a:t>
            </a:r>
            <a:r>
              <a:rPr lang="en-US" dirty="0" smtClean="0"/>
              <a:t>remotes</a:t>
            </a:r>
            <a:endParaRPr lang="en-US" dirty="0"/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git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remote add &lt;name&gt; &lt;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dirty="0" smtClean="0"/>
              <a:t>creates </a:t>
            </a:r>
            <a:r>
              <a:rPr lang="en-US" dirty="0"/>
              <a:t>a new remote with &lt;name&gt;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1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your </a:t>
            </a:r>
            <a:r>
              <a:rPr lang="en-US" dirty="0" smtClean="0"/>
              <a:t>fork </a:t>
            </a:r>
            <a:r>
              <a:rPr lang="en-US" dirty="0"/>
              <a:t>as a remote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570556"/>
            <a:ext cx="7295123" cy="10722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10000" y="4112932"/>
            <a:ext cx="7295123" cy="588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99" y="4976598"/>
            <a:ext cx="7295123" cy="16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new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touch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test.txt</a:t>
            </a: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git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test.txt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u="sng" dirty="0">
                <a:latin typeface="Corbel" charset="0"/>
                <a:ea typeface="Corbel" charset="0"/>
                <a:cs typeface="Corbel" charset="0"/>
              </a:rPr>
              <a:t>OR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git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git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commit’ OR `git commit –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m</a:t>
            </a: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5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good commits!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</a:t>
            </a:r>
            <a:r>
              <a:rPr lang="en-US" dirty="0" err="1"/>
              <a:t>please</a:t>
            </a:r>
            <a:r>
              <a:rPr lang="en-US" dirty="0"/>
              <a:t> </a:t>
            </a:r>
            <a:r>
              <a:rPr lang="en-US" dirty="0" err="1"/>
              <a:t>please</a:t>
            </a:r>
            <a:r>
              <a:rPr lang="en-US" dirty="0"/>
              <a:t> do not write ‘Fixed shit’ </a:t>
            </a:r>
          </a:p>
          <a:p>
            <a:r>
              <a:rPr lang="en-US" dirty="0"/>
              <a:t>Or ‘this is broken’ or ‘debug stuff’</a:t>
            </a:r>
          </a:p>
        </p:txBody>
      </p:sp>
    </p:spTree>
    <p:extLst>
      <p:ext uri="{BB962C8B-B14F-4D97-AF65-F5344CB8AC3E}">
        <p14:creationId xmlns:p14="http://schemas.microsoft.com/office/powerpoint/2010/main" val="41369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good commits!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examples include:</a:t>
            </a:r>
          </a:p>
          <a:p>
            <a:pPr lvl="1"/>
            <a:r>
              <a:rPr lang="en-US" dirty="0"/>
              <a:t>Add text box to &lt;specific page&gt;</a:t>
            </a:r>
          </a:p>
          <a:p>
            <a:pPr lvl="1"/>
            <a:r>
              <a:rPr lang="en-US" dirty="0"/>
              <a:t>Created new module &lt;module&gt;</a:t>
            </a:r>
          </a:p>
          <a:p>
            <a:pPr lvl="1"/>
            <a:r>
              <a:rPr lang="en-US" dirty="0"/>
              <a:t>Add unit tests for &lt;thing</a:t>
            </a:r>
            <a:r>
              <a:rPr lang="en-US" dirty="0" smtClean="0"/>
              <a:t>&gt;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2"/>
              </a:rPr>
              <a:t>http://chris.beams.io/posts/git-commit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more good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3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8402" y="2572544"/>
            <a:ext cx="5017770" cy="2857500"/>
          </a:xfrm>
        </p:spPr>
      </p:pic>
    </p:spTree>
    <p:extLst>
      <p:ext uri="{BB962C8B-B14F-4D97-AF65-F5344CB8AC3E}">
        <p14:creationId xmlns:p14="http://schemas.microsoft.com/office/powerpoint/2010/main" val="417152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git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push &lt;remote&gt; &lt;branch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/>
              <a:t>Its as simple as that!</a:t>
            </a:r>
          </a:p>
        </p:txBody>
      </p:sp>
    </p:spTree>
    <p:extLst>
      <p:ext uri="{BB962C8B-B14F-4D97-AF65-F5344CB8AC3E}">
        <p14:creationId xmlns:p14="http://schemas.microsoft.com/office/powerpoint/2010/main" val="373179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</a:t>
            </a:r>
            <a:r>
              <a:rPr lang="en-US" dirty="0" smtClean="0"/>
              <a:t>similar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, git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pull &lt;remote&gt; &lt;branch&gt;</a:t>
            </a:r>
          </a:p>
          <a:p>
            <a:pPr lvl="1"/>
            <a:r>
              <a:rPr lang="en-US" dirty="0"/>
              <a:t>Internally performs a ‘fetch’ and ‘merge’, but don’t worry about this </a:t>
            </a:r>
            <a:r>
              <a:rPr lang="en-US" dirty="0" smtClean="0"/>
              <a:t>yet.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source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for code</a:t>
            </a:r>
          </a:p>
          <a:p>
            <a:r>
              <a:rPr lang="en-US" dirty="0"/>
              <a:t>Catalogues snap shots of code over time</a:t>
            </a:r>
          </a:p>
          <a:p>
            <a:r>
              <a:rPr lang="en-US" dirty="0"/>
              <a:t>Can browse code history at points in time</a:t>
            </a:r>
          </a:p>
          <a:p>
            <a:r>
              <a:rPr lang="en-US" dirty="0"/>
              <a:t>Lets multiple people work on the same code</a:t>
            </a:r>
          </a:p>
        </p:txBody>
      </p:sp>
    </p:spTree>
    <p:extLst>
      <p:ext uri="{BB962C8B-B14F-4D97-AF65-F5344CB8AC3E}">
        <p14:creationId xmlns:p14="http://schemas.microsoft.com/office/powerpoint/2010/main" val="169886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44949" y="3924868"/>
            <a:ext cx="5869172" cy="24773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040367"/>
            <a:ext cx="10554574" cy="3636511"/>
          </a:xfrm>
        </p:spPr>
        <p:txBody>
          <a:bodyPr/>
          <a:lstStyle/>
          <a:p>
            <a:r>
              <a:rPr lang="en-US" dirty="0" smtClean="0"/>
              <a:t>Branches ’branch’ off of the primary version of the code</a:t>
            </a:r>
          </a:p>
          <a:p>
            <a:r>
              <a:rPr lang="en-US" dirty="0" smtClean="0"/>
              <a:t>Changes in the branch do not affect any other branch until merged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96" y="4030935"/>
            <a:ext cx="5533078" cy="23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6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branch is ‘master’</a:t>
            </a:r>
          </a:p>
          <a:p>
            <a:r>
              <a:rPr lang="en-US" dirty="0" smtClean="0"/>
              <a:t>New branches can be made using either:</a:t>
            </a:r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git branch &lt;name&gt;</a:t>
            </a:r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git checkout –b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name&gt;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Checkout is also used to switch branches</a:t>
            </a:r>
          </a:p>
        </p:txBody>
      </p:sp>
    </p:spTree>
    <p:extLst>
      <p:ext uri="{BB962C8B-B14F-4D97-AF65-F5344CB8AC3E}">
        <p14:creationId xmlns:p14="http://schemas.microsoft.com/office/powerpoint/2010/main" val="385899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branch, say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test-branch</a:t>
            </a: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test-branch</a:t>
            </a:r>
            <a:r>
              <a:rPr lang="en-US" dirty="0" smtClean="0"/>
              <a:t> is </a:t>
            </a:r>
            <a:r>
              <a:rPr lang="en-US" i="1" dirty="0" smtClean="0"/>
              <a:t>identical</a:t>
            </a:r>
            <a:r>
              <a:rPr lang="en-US" dirty="0" smtClean="0"/>
              <a:t> to master in everything except its future changes</a:t>
            </a:r>
          </a:p>
          <a:p>
            <a:pPr lvl="1"/>
            <a:r>
              <a:rPr lang="en-US" dirty="0" smtClean="0"/>
              <a:t>It is a “branch” off of master, where changes will not affect master</a:t>
            </a:r>
          </a:p>
          <a:p>
            <a:pPr lvl="1"/>
            <a:r>
              <a:rPr lang="en-US" dirty="0" smtClean="0"/>
              <a:t>Note: This also means changes to master do not affect test-branch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45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some change to test-branch</a:t>
            </a:r>
          </a:p>
          <a:p>
            <a:r>
              <a:rPr lang="en-US" dirty="0" smtClean="0"/>
              <a:t>Move back to master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checkout master’</a:t>
            </a:r>
          </a:p>
          <a:p>
            <a:r>
              <a:rPr lang="en-US" dirty="0" smtClean="0"/>
              <a:t>Merge test-branch into master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merge test-branch’</a:t>
            </a:r>
          </a:p>
          <a:p>
            <a:pPr lvl="1"/>
            <a:r>
              <a:rPr lang="en-US" dirty="0" smtClean="0"/>
              <a:t>Make sure you have checked out the target branch first!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71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Scary merging(AKA Conflicts)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controlled </a:t>
            </a:r>
            <a:r>
              <a:rPr lang="en-US" strike="sngStrike" dirty="0" smtClean="0"/>
              <a:t>fire</a:t>
            </a:r>
            <a:r>
              <a:rPr lang="en-US" dirty="0" smtClean="0"/>
              <a:t> merge conflict</a:t>
            </a:r>
          </a:p>
          <a:p>
            <a:pPr lvl="1"/>
            <a:r>
              <a:rPr lang="en-US" dirty="0" smtClean="0"/>
              <a:t>Commit a new change to master</a:t>
            </a:r>
          </a:p>
          <a:p>
            <a:pPr lvl="1"/>
            <a:r>
              <a:rPr lang="en-US" dirty="0" smtClean="0"/>
              <a:t>Switch to test-branch</a:t>
            </a:r>
          </a:p>
          <a:p>
            <a:pPr lvl="1"/>
            <a:r>
              <a:rPr lang="en-US" dirty="0" smtClean="0"/>
              <a:t>Commit new change to test-branch</a:t>
            </a:r>
          </a:p>
          <a:p>
            <a:pPr lvl="1"/>
            <a:r>
              <a:rPr lang="en-US" dirty="0" smtClean="0"/>
              <a:t>Attempt to merge test-branch into master</a:t>
            </a:r>
          </a:p>
        </p:txBody>
      </p:sp>
    </p:spTree>
    <p:extLst>
      <p:ext uri="{BB962C8B-B14F-4D97-AF65-F5344CB8AC3E}">
        <p14:creationId xmlns:p14="http://schemas.microsoft.com/office/powerpoint/2010/main" val="853956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will fail. This is normal</a:t>
            </a:r>
          </a:p>
          <a:p>
            <a:r>
              <a:rPr lang="en-US" dirty="0" smtClean="0"/>
              <a:t>Two different versions of the file are present</a:t>
            </a:r>
          </a:p>
          <a:p>
            <a:pPr lvl="1"/>
            <a:r>
              <a:rPr lang="en-US" dirty="0" smtClean="0"/>
              <a:t>Source(master)</a:t>
            </a:r>
          </a:p>
          <a:p>
            <a:pPr lvl="1"/>
            <a:r>
              <a:rPr lang="en-US" dirty="0" smtClean="0"/>
              <a:t>Target(test-branch)</a:t>
            </a:r>
          </a:p>
          <a:p>
            <a:r>
              <a:rPr lang="en-US" dirty="0" smtClean="0"/>
              <a:t>You must manually decide which parts of each file belong in the merge</a:t>
            </a:r>
          </a:p>
        </p:txBody>
      </p:sp>
    </p:spTree>
    <p:extLst>
      <p:ext uri="{BB962C8B-B14F-4D97-AF65-F5344CB8AC3E}">
        <p14:creationId xmlns:p14="http://schemas.microsoft.com/office/powerpoint/2010/main" val="101563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707280"/>
            <a:ext cx="10554574" cy="363651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Conflicting code will be wrapped in conflict markers</a:t>
            </a:r>
          </a:p>
          <a:p>
            <a:r>
              <a:rPr lang="en-US" dirty="0" smtClean="0"/>
              <a:t>Code between HEAD and the ===== is code that is committed to master</a:t>
            </a:r>
          </a:p>
          <a:p>
            <a:r>
              <a:rPr lang="en-US" dirty="0" smtClean="0"/>
              <a:t>From ===== to test-branch shows conflicting code from test-branch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1449684"/>
            <a:ext cx="4013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7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conflicts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Carefully select which code to merge manually and delete the markers</a:t>
            </a:r>
          </a:p>
          <a:p>
            <a:r>
              <a:rPr lang="en-US" dirty="0"/>
              <a:t>M</a:t>
            </a:r>
            <a:r>
              <a:rPr lang="en-US" dirty="0" smtClean="0"/>
              <a:t>ultiple sets of markers for separate conflicts, even on the same file</a:t>
            </a:r>
          </a:p>
          <a:p>
            <a:r>
              <a:rPr lang="en-US" dirty="0" smtClean="0"/>
              <a:t>Save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1690688"/>
            <a:ext cx="4140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2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the merge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file that was conflicting</a:t>
            </a:r>
          </a:p>
          <a:p>
            <a:r>
              <a:rPr lang="en-US" dirty="0" smtClean="0"/>
              <a:t>Create a new commit to confirm the merge</a:t>
            </a:r>
          </a:p>
          <a:p>
            <a:r>
              <a:rPr lang="en-US" dirty="0" smtClean="0"/>
              <a:t>You’re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79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to </a:t>
            </a:r>
            <a:r>
              <a:rPr lang="en-US" dirty="0" err="1" smtClean="0"/>
              <a:t>Github</a:t>
            </a:r>
            <a:r>
              <a:rPr lang="en-US" dirty="0" smtClean="0"/>
              <a:t>!</a:t>
            </a:r>
          </a:p>
          <a:p>
            <a:r>
              <a:rPr lang="en-US" dirty="0" smtClean="0"/>
              <a:t>When you don’t have push access to a repo, use a pull request</a:t>
            </a:r>
          </a:p>
          <a:p>
            <a:r>
              <a:rPr lang="en-US" dirty="0" smtClean="0"/>
              <a:t>PR’s tell the owner to pull and personally merge commits in the PR</a:t>
            </a:r>
          </a:p>
        </p:txBody>
      </p:sp>
    </p:spTree>
    <p:extLst>
      <p:ext uri="{BB962C8B-B14F-4D97-AF65-F5344CB8AC3E}">
        <p14:creationId xmlns:p14="http://schemas.microsoft.com/office/powerpoint/2010/main" val="66802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Linus Torvalds, creator of Linux</a:t>
            </a:r>
          </a:p>
          <a:p>
            <a:r>
              <a:rPr lang="en-US" dirty="0"/>
              <a:t>Very fast</a:t>
            </a:r>
          </a:p>
          <a:p>
            <a:r>
              <a:rPr lang="en-US" dirty="0" smtClean="0"/>
              <a:t>Incredible branching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143" y="3121399"/>
            <a:ext cx="1880559" cy="18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7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your fork</a:t>
            </a:r>
          </a:p>
          <a:p>
            <a:r>
              <a:rPr lang="en-US" dirty="0" smtClean="0"/>
              <a:t>Click ”New pull request”</a:t>
            </a:r>
          </a:p>
          <a:p>
            <a:r>
              <a:rPr lang="en-US" dirty="0" smtClean="0"/>
              <a:t>The base fork should be the original repo</a:t>
            </a:r>
          </a:p>
          <a:p>
            <a:r>
              <a:rPr lang="en-US" dirty="0" smtClean="0"/>
              <a:t>Head fork is the repo to merge code from</a:t>
            </a:r>
          </a:p>
          <a:p>
            <a:r>
              <a:rPr lang="en-US" dirty="0" smtClean="0"/>
              <a:t>Select the appropriate branch to merge into</a:t>
            </a:r>
          </a:p>
          <a:p>
            <a:r>
              <a:rPr lang="en-US" dirty="0" smtClean="0"/>
              <a:t>Make a descriptive and helpful PR message and you’re done!</a:t>
            </a:r>
          </a:p>
          <a:p>
            <a:r>
              <a:rPr lang="en-US" dirty="0" smtClean="0"/>
              <a:t>The admin can automatically merge conflict-free branches using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5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git &lt;command&gt; --help</a:t>
            </a:r>
            <a:endParaRPr lang="en-US" dirty="0" smtClean="0">
              <a:latin typeface="Consolas" charset="0"/>
              <a:ea typeface="Consolas" charset="0"/>
              <a:cs typeface="Consolas" charset="0"/>
              <a:hlinkClick r:id="rId2"/>
            </a:endParaRPr>
          </a:p>
          <a:p>
            <a:r>
              <a:rPr lang="en-US" dirty="0" smtClean="0">
                <a:hlinkClick r:id="rId2"/>
              </a:rPr>
              <a:t>https://help.github.com/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git-scm.com/doc</a:t>
            </a:r>
            <a:endParaRPr lang="en-US" dirty="0" smtClean="0"/>
          </a:p>
          <a:p>
            <a:r>
              <a:rPr lang="en-US" dirty="0">
                <a:hlinkClick r:id="rId4"/>
              </a:rPr>
              <a:t>http://chris.beams.io/posts/git-commit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91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960419"/>
            <a:ext cx="8946541" cy="21543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directory is a single version checked out from the local repo</a:t>
            </a:r>
          </a:p>
          <a:p>
            <a:r>
              <a:rPr lang="en-US" dirty="0"/>
              <a:t>Staging is where files ready to commit to the repo are listed</a:t>
            </a:r>
          </a:p>
          <a:p>
            <a:r>
              <a:rPr lang="en-US" dirty="0"/>
              <a:t>.git is where commits are stored until checked out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60" y="4014496"/>
            <a:ext cx="5159479" cy="284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7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594672" cy="4351338"/>
          </a:xfrm>
        </p:spPr>
        <p:txBody>
          <a:bodyPr>
            <a:normAutofit/>
          </a:bodyPr>
          <a:lstStyle/>
          <a:p>
            <a:r>
              <a:rPr lang="en-US" dirty="0"/>
              <a:t>Linux</a:t>
            </a:r>
          </a:p>
          <a:p>
            <a:pPr lvl="1"/>
            <a:r>
              <a:rPr lang="en-US" dirty="0"/>
              <a:t>(Ubuntu)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sudo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apt-get install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-all</a:t>
            </a:r>
          </a:p>
          <a:p>
            <a:r>
              <a:rPr lang="en-US" dirty="0"/>
              <a:t>OSX</a:t>
            </a:r>
          </a:p>
          <a:p>
            <a:pPr lvl="1"/>
            <a:r>
              <a:rPr lang="en-US" dirty="0"/>
              <a:t>Install Homebrew first</a:t>
            </a:r>
          </a:p>
          <a:p>
            <a:pPr lvl="2"/>
            <a:r>
              <a:rPr lang="en-US" dirty="0" err="1" smtClean="0"/>
              <a:t>Brew.sh</a:t>
            </a:r>
            <a:r>
              <a:rPr lang="en-US" dirty="0" smtClean="0"/>
              <a:t>: Homebrew’s site</a:t>
            </a:r>
            <a:endParaRPr lang="en-US" dirty="0"/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/bin/ruby -e "$(curl -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fsSL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https://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raw.githubusercontent.com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/Homebrew/install/master/install)"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brew install git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5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>
                <a:hlinkClick r:id="rId2"/>
              </a:rPr>
              <a:t>http://git-scm.com/download/win</a:t>
            </a:r>
            <a:endParaRPr lang="en-US" dirty="0"/>
          </a:p>
          <a:p>
            <a:pPr lvl="1"/>
            <a:r>
              <a:rPr lang="en-US" dirty="0"/>
              <a:t>“Use Git from the Windows Command Prompt”</a:t>
            </a:r>
          </a:p>
          <a:p>
            <a:pPr lvl="1"/>
            <a:r>
              <a:rPr lang="en-US" dirty="0"/>
              <a:t>“Checkout as-is, commit Unix-style line endings”</a:t>
            </a:r>
          </a:p>
          <a:p>
            <a:pPr lvl="1"/>
            <a:r>
              <a:rPr lang="en-US" dirty="0"/>
              <a:t>“Use </a:t>
            </a:r>
            <a:r>
              <a:rPr lang="en-US" dirty="0" err="1"/>
              <a:t>MinTTY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Leave both boxes checked</a:t>
            </a:r>
          </a:p>
        </p:txBody>
      </p:sp>
    </p:spTree>
    <p:extLst>
      <p:ext uri="{BB962C8B-B14F-4D97-AF65-F5344CB8AC3E}">
        <p14:creationId xmlns:p14="http://schemas.microsoft.com/office/powerpoint/2010/main" val="37670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minor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git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--global user.name "John Doe"</a:t>
            </a:r>
          </a:p>
          <a:p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git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--global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user.email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  <a:hlinkClick r:id="rId2"/>
              </a:rPr>
              <a:t>johndoe@example.com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Editor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git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--global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core.editor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"C:/Program\ Files/Sublime\ Text\ 3/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subl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git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–global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core.editor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"C:/Program\ Files/Notepad++/notepad++.exe"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7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Basic navigation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98305"/>
              </p:ext>
            </p:extLst>
          </p:nvPr>
        </p:nvGraphicFramePr>
        <p:xfrm>
          <a:off x="1284472" y="2667298"/>
          <a:ext cx="8128001" cy="22250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437522">
                  <a:extLst>
                    <a:ext uri="{9D8B030D-6E8A-4147-A177-3AD203B41FA5}">
                      <a16:colId xmlns="" xmlns:a16="http://schemas.microsoft.com/office/drawing/2014/main" val="2973080847"/>
                    </a:ext>
                  </a:extLst>
                </a:gridCol>
                <a:gridCol w="5690479">
                  <a:extLst>
                    <a:ext uri="{9D8B030D-6E8A-4147-A177-3AD203B41FA5}">
                      <a16:colId xmlns="" xmlns:a16="http://schemas.microsoft.com/office/drawing/2014/main" val="1953403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cd &lt;path&gt;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Directory</a:t>
                      </a:r>
                      <a:r>
                        <a:rPr lang="en-US" baseline="0" dirty="0"/>
                        <a:t> to path specified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3834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files in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837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mkdir</a:t>
                      </a:r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 &lt;new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a directory with &lt;new name&gt;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016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touch &lt;filename&gt;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blank file in the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59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mv &lt;filename&gt;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a file; also lets you rename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55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rm</a:t>
                      </a:r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 &lt;filename&gt;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2148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89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Github.com</a:t>
            </a:r>
          </a:p>
          <a:p>
            <a:r>
              <a:rPr lang="en-US" dirty="0">
                <a:hlinkClick r:id="rId2"/>
              </a:rPr>
              <a:t>https://github.com/USM-ACM/Git-tut</a:t>
            </a:r>
            <a:endParaRPr lang="en-US" dirty="0"/>
          </a:p>
          <a:p>
            <a:r>
              <a:rPr lang="en-US" dirty="0"/>
              <a:t>Copy clone URL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74" y="4325059"/>
            <a:ext cx="359142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5548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3333</TotalTime>
  <Words>877</Words>
  <Application>Microsoft Macintosh PowerPoint</Application>
  <PresentationFormat>Widescreen</PresentationFormat>
  <Paragraphs>152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Consolas</vt:lpstr>
      <vt:lpstr>Corbel</vt:lpstr>
      <vt:lpstr>Arial</vt:lpstr>
      <vt:lpstr>Depth</vt:lpstr>
      <vt:lpstr>ACM Git Tutorial</vt:lpstr>
      <vt:lpstr>What is source control?</vt:lpstr>
      <vt:lpstr>Git</vt:lpstr>
      <vt:lpstr>Directory Structure</vt:lpstr>
      <vt:lpstr>Installation </vt:lpstr>
      <vt:lpstr>Installation cont’d</vt:lpstr>
      <vt:lpstr>Some minor config</vt:lpstr>
      <vt:lpstr>How to terminal</vt:lpstr>
      <vt:lpstr>Starting out</vt:lpstr>
      <vt:lpstr>Cloning</vt:lpstr>
      <vt:lpstr>Getting your own copy</vt:lpstr>
      <vt:lpstr>Adding your fork as a remote</vt:lpstr>
      <vt:lpstr>Adding your fork as a remote</vt:lpstr>
      <vt:lpstr>Committing new code</vt:lpstr>
      <vt:lpstr>Write good commits!</vt:lpstr>
      <vt:lpstr>Write good commits!</vt:lpstr>
      <vt:lpstr>PowerPoint Presentation</vt:lpstr>
      <vt:lpstr>Pushing your code</vt:lpstr>
      <vt:lpstr>Pulling code</vt:lpstr>
      <vt:lpstr>Branching</vt:lpstr>
      <vt:lpstr>Branching</vt:lpstr>
      <vt:lpstr>Branching</vt:lpstr>
      <vt:lpstr>Merging</vt:lpstr>
      <vt:lpstr>Scary merging(AKA Conflicts)</vt:lpstr>
      <vt:lpstr>Conflict resolution</vt:lpstr>
      <vt:lpstr>Removing conflicts</vt:lpstr>
      <vt:lpstr>Removing conflicts</vt:lpstr>
      <vt:lpstr>Finishing the merge conflict</vt:lpstr>
      <vt:lpstr>Pull Requests</vt:lpstr>
      <vt:lpstr>Pull Requests</vt:lpstr>
      <vt:lpstr>Helpful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Git Tutorial</dc:title>
  <dc:creator>Ben Granberry</dc:creator>
  <cp:lastModifiedBy>Ben Granberry</cp:lastModifiedBy>
  <cp:revision>39</cp:revision>
  <dcterms:created xsi:type="dcterms:W3CDTF">2016-04-11T18:47:38Z</dcterms:created>
  <dcterms:modified xsi:type="dcterms:W3CDTF">2016-04-14T18:59:39Z</dcterms:modified>
</cp:coreProperties>
</file>