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B7C1A7-02D6-412D-BE15-394D4F71AB2F}" type="datetimeFigureOut">
              <a:rPr lang="en-GB" smtClean="0"/>
              <a:t>18/10/2022</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F9CBEEB4-3281-48E8-8F26-63C5011FDBF9}"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5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7C1A7-02D6-412D-BE15-394D4F71AB2F}"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CBEEB4-3281-48E8-8F26-63C5011FDBF9}"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126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7C1A7-02D6-412D-BE15-394D4F71AB2F}"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CBEEB4-3281-48E8-8F26-63C5011FDBF9}"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36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7C1A7-02D6-412D-BE15-394D4F71AB2F}"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CBEEB4-3281-48E8-8F26-63C5011FDBF9}"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384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7C1A7-02D6-412D-BE15-394D4F71AB2F}"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CBEEB4-3281-48E8-8F26-63C5011FDBF9}"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37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B7C1A7-02D6-412D-BE15-394D4F71AB2F}" type="datetimeFigureOut">
              <a:rPr lang="en-GB" smtClean="0"/>
              <a:t>18/10/2022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CBEEB4-3281-48E8-8F26-63C5011FDBF9}"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20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B7C1A7-02D6-412D-BE15-394D4F71AB2F}" type="datetimeFigureOut">
              <a:rPr lang="en-GB" smtClean="0"/>
              <a:t>18/10/2022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CBEEB4-3281-48E8-8F26-63C5011FDBF9}"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14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B7C1A7-02D6-412D-BE15-394D4F71AB2F}" type="datetimeFigureOut">
              <a:rPr lang="en-GB" smtClean="0"/>
              <a:t>18/10/2022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CBEEB4-3281-48E8-8F26-63C5011FDBF9}"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930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7C1A7-02D6-412D-BE15-394D4F71AB2F}" type="datetimeFigureOut">
              <a:rPr lang="en-GB" smtClean="0"/>
              <a:t>18/10/2022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CBEEB4-3281-48E8-8F26-63C5011FDBF9}" type="slidenum">
              <a:rPr lang="en-GB" smtClean="0"/>
              <a:t>‹#›</a:t>
            </a:fld>
            <a:endParaRPr lang="en-GB"/>
          </a:p>
        </p:txBody>
      </p:sp>
    </p:spTree>
    <p:extLst>
      <p:ext uri="{BB962C8B-B14F-4D97-AF65-F5344CB8AC3E}">
        <p14:creationId xmlns:p14="http://schemas.microsoft.com/office/powerpoint/2010/main" val="4936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7C1A7-02D6-412D-BE15-394D4F71AB2F}" type="datetimeFigureOut">
              <a:rPr lang="en-GB" smtClean="0"/>
              <a:t>18/10/2022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CBEEB4-3281-48E8-8F26-63C5011FDBF9}"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55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B7C1A7-02D6-412D-BE15-394D4F71AB2F}" type="datetimeFigureOut">
              <a:rPr lang="en-GB" smtClean="0"/>
              <a:t>18/10/2022</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F9CBEEB4-3281-48E8-8F26-63C5011FDBF9}"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009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B7C1A7-02D6-412D-BE15-394D4F71AB2F}" type="datetimeFigureOut">
              <a:rPr lang="en-GB" smtClean="0"/>
              <a:t>18/10/2022</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9CBEEB4-3281-48E8-8F26-63C5011FDBF9}"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81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FE2E-16A6-8D63-A0D6-CEAF87DFDA2E}"/>
              </a:ext>
            </a:extLst>
          </p:cNvPr>
          <p:cNvSpPr>
            <a:spLocks noGrp="1"/>
          </p:cNvSpPr>
          <p:nvPr>
            <p:ph type="ctrTitle"/>
          </p:nvPr>
        </p:nvSpPr>
        <p:spPr/>
        <p:txBody>
          <a:bodyPr/>
          <a:lstStyle/>
          <a:p>
            <a:r>
              <a:rPr lang="en-GB" dirty="0"/>
              <a:t>Generic zombie shooter</a:t>
            </a:r>
          </a:p>
        </p:txBody>
      </p:sp>
      <p:sp>
        <p:nvSpPr>
          <p:cNvPr id="3" name="Subtitle 2">
            <a:extLst>
              <a:ext uri="{FF2B5EF4-FFF2-40B4-BE49-F238E27FC236}">
                <a16:creationId xmlns:a16="http://schemas.microsoft.com/office/drawing/2014/main" id="{7BEF9739-6F4D-D3E2-F96A-1F53C057CFBF}"/>
              </a:ext>
            </a:extLst>
          </p:cNvPr>
          <p:cNvSpPr>
            <a:spLocks noGrp="1"/>
          </p:cNvSpPr>
          <p:nvPr>
            <p:ph type="subTitle" idx="1"/>
          </p:nvPr>
        </p:nvSpPr>
        <p:spPr/>
        <p:txBody>
          <a:bodyPr/>
          <a:lstStyle/>
          <a:p>
            <a:r>
              <a:rPr lang="en-GB" dirty="0"/>
              <a:t>By Connor hadley</a:t>
            </a:r>
          </a:p>
        </p:txBody>
      </p:sp>
    </p:spTree>
    <p:extLst>
      <p:ext uri="{BB962C8B-B14F-4D97-AF65-F5344CB8AC3E}">
        <p14:creationId xmlns:p14="http://schemas.microsoft.com/office/powerpoint/2010/main" val="406637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64DA-F6B3-87BE-3DB1-BC6785C4C1FF}"/>
              </a:ext>
            </a:extLst>
          </p:cNvPr>
          <p:cNvSpPr>
            <a:spLocks noGrp="1"/>
          </p:cNvSpPr>
          <p:nvPr>
            <p:ph type="title"/>
          </p:nvPr>
        </p:nvSpPr>
        <p:spPr/>
        <p:txBody>
          <a:bodyPr/>
          <a:lstStyle/>
          <a:p>
            <a:r>
              <a:rPr lang="en-GB" dirty="0"/>
              <a:t>Thank you for listening</a:t>
            </a:r>
          </a:p>
        </p:txBody>
      </p:sp>
      <p:sp>
        <p:nvSpPr>
          <p:cNvPr id="3" name="Content Placeholder 2">
            <a:extLst>
              <a:ext uri="{FF2B5EF4-FFF2-40B4-BE49-F238E27FC236}">
                <a16:creationId xmlns:a16="http://schemas.microsoft.com/office/drawing/2014/main" id="{6226DB3E-C776-B526-78E8-70385C32444B}"/>
              </a:ext>
            </a:extLst>
          </p:cNvPr>
          <p:cNvSpPr>
            <a:spLocks noGrp="1"/>
          </p:cNvSpPr>
          <p:nvPr>
            <p:ph idx="1"/>
          </p:nvPr>
        </p:nvSpPr>
        <p:spPr/>
        <p:txBody>
          <a:bodyPr/>
          <a:lstStyle/>
          <a:p>
            <a:r>
              <a:rPr lang="en-GB" dirty="0"/>
              <a:t>If anyone has any questions </a:t>
            </a:r>
            <a:r>
              <a:rPr lang="en-GB"/>
              <a:t>feel free to ask</a:t>
            </a:r>
          </a:p>
        </p:txBody>
      </p:sp>
    </p:spTree>
    <p:extLst>
      <p:ext uri="{BB962C8B-B14F-4D97-AF65-F5344CB8AC3E}">
        <p14:creationId xmlns:p14="http://schemas.microsoft.com/office/powerpoint/2010/main" val="64929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D7C4-21EF-5D93-8A0D-12355F6089BA}"/>
              </a:ext>
            </a:extLst>
          </p:cNvPr>
          <p:cNvSpPr>
            <a:spLocks noGrp="1"/>
          </p:cNvSpPr>
          <p:nvPr>
            <p:ph type="title"/>
          </p:nvPr>
        </p:nvSpPr>
        <p:spPr/>
        <p:txBody>
          <a:bodyPr/>
          <a:lstStyle/>
          <a:p>
            <a:r>
              <a:rPr lang="en-GB" dirty="0"/>
              <a:t>Concept</a:t>
            </a:r>
          </a:p>
        </p:txBody>
      </p:sp>
      <p:sp>
        <p:nvSpPr>
          <p:cNvPr id="3" name="Content Placeholder 2">
            <a:extLst>
              <a:ext uri="{FF2B5EF4-FFF2-40B4-BE49-F238E27FC236}">
                <a16:creationId xmlns:a16="http://schemas.microsoft.com/office/drawing/2014/main" id="{7F09AB70-D20D-44D0-0F6A-6635A3350EE1}"/>
              </a:ext>
            </a:extLst>
          </p:cNvPr>
          <p:cNvSpPr>
            <a:spLocks noGrp="1"/>
          </p:cNvSpPr>
          <p:nvPr>
            <p:ph idx="1"/>
          </p:nvPr>
        </p:nvSpPr>
        <p:spPr/>
        <p:txBody>
          <a:bodyPr/>
          <a:lstStyle/>
          <a:p>
            <a:r>
              <a:rPr lang="en-GB" dirty="0"/>
              <a:t>This will be a side on zombie shooter designed around the killing aspect of games rather than the storyline that most games aim towards in the modern era of gaming.</a:t>
            </a:r>
          </a:p>
          <a:p>
            <a:r>
              <a:rPr lang="en-GB" dirty="0"/>
              <a:t>The idea is to give players a more simple playing experience rather than having to spend 2-3hours to setup for one mission, just jump in and get to blasting. </a:t>
            </a:r>
          </a:p>
          <a:p>
            <a:r>
              <a:rPr lang="en-GB" dirty="0"/>
              <a:t>It is an endless shooter that players must complete waves within the time limit in order to advance, they must also not die during one of these waves.</a:t>
            </a:r>
          </a:p>
        </p:txBody>
      </p:sp>
    </p:spTree>
    <p:extLst>
      <p:ext uri="{BB962C8B-B14F-4D97-AF65-F5344CB8AC3E}">
        <p14:creationId xmlns:p14="http://schemas.microsoft.com/office/powerpoint/2010/main" val="293916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9D8D-2BE3-1EAC-8896-F8BD05BE7E91}"/>
              </a:ext>
            </a:extLst>
          </p:cNvPr>
          <p:cNvSpPr>
            <a:spLocks noGrp="1"/>
          </p:cNvSpPr>
          <p:nvPr>
            <p:ph type="title"/>
          </p:nvPr>
        </p:nvSpPr>
        <p:spPr/>
        <p:txBody>
          <a:bodyPr/>
          <a:lstStyle/>
          <a:p>
            <a:r>
              <a:rPr lang="en-GB" dirty="0"/>
              <a:t>Inspired by</a:t>
            </a:r>
          </a:p>
        </p:txBody>
      </p:sp>
      <p:sp>
        <p:nvSpPr>
          <p:cNvPr id="3" name="Content Placeholder 2">
            <a:extLst>
              <a:ext uri="{FF2B5EF4-FFF2-40B4-BE49-F238E27FC236}">
                <a16:creationId xmlns:a16="http://schemas.microsoft.com/office/drawing/2014/main" id="{157AE09F-6E10-95BF-D0FB-F1645898B59E}"/>
              </a:ext>
            </a:extLst>
          </p:cNvPr>
          <p:cNvSpPr>
            <a:spLocks noGrp="1"/>
          </p:cNvSpPr>
          <p:nvPr>
            <p:ph idx="1"/>
          </p:nvPr>
        </p:nvSpPr>
        <p:spPr/>
        <p:txBody>
          <a:bodyPr/>
          <a:lstStyle/>
          <a:p>
            <a:r>
              <a:rPr lang="en-GB" dirty="0"/>
              <a:t>This idea was inspired by one of my favourite flash games of all time (Thing Thing) mixed in with call of duty zombies, one of my favourite game modes on console games.</a:t>
            </a:r>
          </a:p>
        </p:txBody>
      </p:sp>
      <p:pic>
        <p:nvPicPr>
          <p:cNvPr id="1028" name="Picture 4" descr="Thing Thing 3 (Flash Game) - YouTube">
            <a:extLst>
              <a:ext uri="{FF2B5EF4-FFF2-40B4-BE49-F238E27FC236}">
                <a16:creationId xmlns:a16="http://schemas.microsoft.com/office/drawing/2014/main" id="{0C303B2A-A3CB-4D52-0B4B-C3287B7E6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3067049"/>
            <a:ext cx="3980873" cy="22392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ssets-prd.ignimgs.com/2022/03/28/codwawzombies...">
            <a:extLst>
              <a:ext uri="{FF2B5EF4-FFF2-40B4-BE49-F238E27FC236}">
                <a16:creationId xmlns:a16="http://schemas.microsoft.com/office/drawing/2014/main" id="{45F0A817-8325-AF95-BD7B-D0161FC33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50" y="2909454"/>
            <a:ext cx="2960254" cy="296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8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5862-D03D-9CCE-7AB9-4458BF3C0C34}"/>
              </a:ext>
            </a:extLst>
          </p:cNvPr>
          <p:cNvSpPr>
            <a:spLocks noGrp="1"/>
          </p:cNvSpPr>
          <p:nvPr>
            <p:ph type="title"/>
          </p:nvPr>
        </p:nvSpPr>
        <p:spPr/>
        <p:txBody>
          <a:bodyPr/>
          <a:lstStyle/>
          <a:p>
            <a:r>
              <a:rPr lang="en-GB" dirty="0"/>
              <a:t>genre</a:t>
            </a:r>
          </a:p>
        </p:txBody>
      </p:sp>
      <p:sp>
        <p:nvSpPr>
          <p:cNvPr id="3" name="Content Placeholder 2">
            <a:extLst>
              <a:ext uri="{FF2B5EF4-FFF2-40B4-BE49-F238E27FC236}">
                <a16:creationId xmlns:a16="http://schemas.microsoft.com/office/drawing/2014/main" id="{444BCA36-3C6E-80FC-5B15-93ACD9CA13E4}"/>
              </a:ext>
            </a:extLst>
          </p:cNvPr>
          <p:cNvSpPr>
            <a:spLocks noGrp="1"/>
          </p:cNvSpPr>
          <p:nvPr>
            <p:ph idx="1"/>
          </p:nvPr>
        </p:nvSpPr>
        <p:spPr/>
        <p:txBody>
          <a:bodyPr/>
          <a:lstStyle/>
          <a:p>
            <a:r>
              <a:rPr lang="en-GB" dirty="0"/>
              <a:t>The genre will be an action-shooter game with action packed moments as the player will have little time after completing a round before the next one starts.</a:t>
            </a:r>
          </a:p>
          <a:p>
            <a:r>
              <a:rPr lang="en-GB" dirty="0"/>
              <a:t>Research also dictates that action-shooters are the best selling games on average around the world.</a:t>
            </a:r>
          </a:p>
        </p:txBody>
      </p:sp>
    </p:spTree>
    <p:extLst>
      <p:ext uri="{BB962C8B-B14F-4D97-AF65-F5344CB8AC3E}">
        <p14:creationId xmlns:p14="http://schemas.microsoft.com/office/powerpoint/2010/main" val="261478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F8BB-5383-90C6-9E4C-5832D445B762}"/>
              </a:ext>
            </a:extLst>
          </p:cNvPr>
          <p:cNvSpPr>
            <a:spLocks noGrp="1"/>
          </p:cNvSpPr>
          <p:nvPr>
            <p:ph type="title"/>
          </p:nvPr>
        </p:nvSpPr>
        <p:spPr/>
        <p:txBody>
          <a:bodyPr/>
          <a:lstStyle/>
          <a:p>
            <a:r>
              <a:rPr lang="en-GB" dirty="0"/>
              <a:t>Theme</a:t>
            </a:r>
          </a:p>
        </p:txBody>
      </p:sp>
      <p:sp>
        <p:nvSpPr>
          <p:cNvPr id="3" name="Content Placeholder 2">
            <a:extLst>
              <a:ext uri="{FF2B5EF4-FFF2-40B4-BE49-F238E27FC236}">
                <a16:creationId xmlns:a16="http://schemas.microsoft.com/office/drawing/2014/main" id="{A8040445-ED3E-A66F-695A-7FF0AAF4239E}"/>
              </a:ext>
            </a:extLst>
          </p:cNvPr>
          <p:cNvSpPr>
            <a:spLocks noGrp="1"/>
          </p:cNvSpPr>
          <p:nvPr>
            <p:ph idx="1"/>
          </p:nvPr>
        </p:nvSpPr>
        <p:spPr/>
        <p:txBody>
          <a:bodyPr/>
          <a:lstStyle/>
          <a:p>
            <a:r>
              <a:rPr lang="en-GB" dirty="0"/>
              <a:t>The themes and colouring will be dim/dark as the game is quite gory and morbid. Not only will the dark colours exaggerate the blood but will also provide atmosphere to the situation. Example below.</a:t>
            </a:r>
          </a:p>
        </p:txBody>
      </p:sp>
      <p:pic>
        <p:nvPicPr>
          <p:cNvPr id="2050" name="Picture 2" descr="Bloody Zombies: Side-Scrolling Zombie Beating Goodness | OnRPG">
            <a:extLst>
              <a:ext uri="{FF2B5EF4-FFF2-40B4-BE49-F238E27FC236}">
                <a16:creationId xmlns:a16="http://schemas.microsoft.com/office/drawing/2014/main" id="{55D4850E-15B1-AE92-1677-777F819C7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957" y="3343562"/>
            <a:ext cx="4458085" cy="250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0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73DE-5A0C-B4BF-D527-E0007C525F02}"/>
              </a:ext>
            </a:extLst>
          </p:cNvPr>
          <p:cNvSpPr>
            <a:spLocks noGrp="1"/>
          </p:cNvSpPr>
          <p:nvPr>
            <p:ph type="title"/>
          </p:nvPr>
        </p:nvSpPr>
        <p:spPr/>
        <p:txBody>
          <a:bodyPr/>
          <a:lstStyle/>
          <a:p>
            <a:r>
              <a:rPr lang="en-GB" dirty="0"/>
              <a:t>Characters</a:t>
            </a:r>
          </a:p>
        </p:txBody>
      </p:sp>
      <p:sp>
        <p:nvSpPr>
          <p:cNvPr id="3" name="Content Placeholder 2">
            <a:extLst>
              <a:ext uri="{FF2B5EF4-FFF2-40B4-BE49-F238E27FC236}">
                <a16:creationId xmlns:a16="http://schemas.microsoft.com/office/drawing/2014/main" id="{6359F242-54A1-E998-1CC8-0B11FC4ABBF1}"/>
              </a:ext>
            </a:extLst>
          </p:cNvPr>
          <p:cNvSpPr>
            <a:spLocks noGrp="1"/>
          </p:cNvSpPr>
          <p:nvPr>
            <p:ph idx="1"/>
          </p:nvPr>
        </p:nvSpPr>
        <p:spPr/>
        <p:txBody>
          <a:bodyPr/>
          <a:lstStyle/>
          <a:p>
            <a:r>
              <a:rPr lang="en-GB" dirty="0"/>
              <a:t>The player and enemies will be rather simplistic as it is a 2-D side scroller, a player model such as in thing </a:t>
            </a:r>
            <a:r>
              <a:rPr lang="en-GB" dirty="0" err="1"/>
              <a:t>thing</a:t>
            </a:r>
            <a:r>
              <a:rPr lang="en-GB" dirty="0"/>
              <a:t> would be very useable.</a:t>
            </a:r>
          </a:p>
        </p:txBody>
      </p:sp>
      <p:pic>
        <p:nvPicPr>
          <p:cNvPr id="3074" name="Picture 2" descr="My thing thing character by rayman51 on DeviantArt">
            <a:extLst>
              <a:ext uri="{FF2B5EF4-FFF2-40B4-BE49-F238E27FC236}">
                <a16:creationId xmlns:a16="http://schemas.microsoft.com/office/drawing/2014/main" id="{5C025849-F7B0-B2E4-D8AC-2724F1BCA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986" y="2770770"/>
            <a:ext cx="307657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5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3A03-B113-2899-C4E9-C87251894BB2}"/>
              </a:ext>
            </a:extLst>
          </p:cNvPr>
          <p:cNvSpPr>
            <a:spLocks noGrp="1"/>
          </p:cNvSpPr>
          <p:nvPr>
            <p:ph type="title"/>
          </p:nvPr>
        </p:nvSpPr>
        <p:spPr/>
        <p:txBody>
          <a:bodyPr/>
          <a:lstStyle/>
          <a:p>
            <a:r>
              <a:rPr lang="en-GB" dirty="0"/>
              <a:t>Environment</a:t>
            </a:r>
          </a:p>
        </p:txBody>
      </p:sp>
      <p:sp>
        <p:nvSpPr>
          <p:cNvPr id="3" name="Content Placeholder 2">
            <a:extLst>
              <a:ext uri="{FF2B5EF4-FFF2-40B4-BE49-F238E27FC236}">
                <a16:creationId xmlns:a16="http://schemas.microsoft.com/office/drawing/2014/main" id="{DA4CDB54-284A-3716-DDC0-2F9BF2FDC2B6}"/>
              </a:ext>
            </a:extLst>
          </p:cNvPr>
          <p:cNvSpPr>
            <a:spLocks noGrp="1"/>
          </p:cNvSpPr>
          <p:nvPr>
            <p:ph idx="1"/>
          </p:nvPr>
        </p:nvSpPr>
        <p:spPr/>
        <p:txBody>
          <a:bodyPr/>
          <a:lstStyle/>
          <a:p>
            <a:r>
              <a:rPr lang="en-GB" dirty="0"/>
              <a:t>The scene for the game would be on the streets of a suburban town as I feel most people would be able to relate to this environment and would therefore make the game creepier.</a:t>
            </a:r>
          </a:p>
        </p:txBody>
      </p:sp>
    </p:spTree>
    <p:extLst>
      <p:ext uri="{BB962C8B-B14F-4D97-AF65-F5344CB8AC3E}">
        <p14:creationId xmlns:p14="http://schemas.microsoft.com/office/powerpoint/2010/main" val="130714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7749-E4A0-E553-F3A2-4F231D4DF86F}"/>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8A71DC7E-C0C4-2A2E-4B34-DF5BCBE65CD9}"/>
              </a:ext>
            </a:extLst>
          </p:cNvPr>
          <p:cNvSpPr>
            <a:spLocks noGrp="1"/>
          </p:cNvSpPr>
          <p:nvPr>
            <p:ph idx="1"/>
          </p:nvPr>
        </p:nvSpPr>
        <p:spPr/>
        <p:txBody>
          <a:bodyPr/>
          <a:lstStyle/>
          <a:p>
            <a:r>
              <a:rPr lang="en-GB" dirty="0"/>
              <a:t>The player will have a kill count and a timer</a:t>
            </a:r>
          </a:p>
          <a:p>
            <a:r>
              <a:rPr lang="en-GB" dirty="0"/>
              <a:t>Will be able to pick up power-ups</a:t>
            </a:r>
          </a:p>
          <a:p>
            <a:r>
              <a:rPr lang="en-GB" dirty="0"/>
              <a:t>Can change guns that they earn throughout the game (potentially by reaching certain rounds.)</a:t>
            </a:r>
          </a:p>
          <a:p>
            <a:r>
              <a:rPr lang="en-GB" dirty="0"/>
              <a:t>Infinite spawning of enemies</a:t>
            </a:r>
          </a:p>
        </p:txBody>
      </p:sp>
    </p:spTree>
    <p:extLst>
      <p:ext uri="{BB962C8B-B14F-4D97-AF65-F5344CB8AC3E}">
        <p14:creationId xmlns:p14="http://schemas.microsoft.com/office/powerpoint/2010/main" val="178604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27AD-58E3-2671-C5AD-18B49919A1E8}"/>
              </a:ext>
            </a:extLst>
          </p:cNvPr>
          <p:cNvSpPr>
            <a:spLocks noGrp="1"/>
          </p:cNvSpPr>
          <p:nvPr>
            <p:ph type="title"/>
          </p:nvPr>
        </p:nvSpPr>
        <p:spPr/>
        <p:txBody>
          <a:bodyPr/>
          <a:lstStyle/>
          <a:p>
            <a:r>
              <a:rPr lang="en-GB" dirty="0"/>
              <a:t>Effects</a:t>
            </a:r>
          </a:p>
        </p:txBody>
      </p:sp>
      <p:sp>
        <p:nvSpPr>
          <p:cNvPr id="3" name="Content Placeholder 2">
            <a:extLst>
              <a:ext uri="{FF2B5EF4-FFF2-40B4-BE49-F238E27FC236}">
                <a16:creationId xmlns:a16="http://schemas.microsoft.com/office/drawing/2014/main" id="{AA2C2A05-B8CF-B162-E8DB-3699287EA1DC}"/>
              </a:ext>
            </a:extLst>
          </p:cNvPr>
          <p:cNvSpPr>
            <a:spLocks noGrp="1"/>
          </p:cNvSpPr>
          <p:nvPr>
            <p:ph idx="1"/>
          </p:nvPr>
        </p:nvSpPr>
        <p:spPr/>
        <p:txBody>
          <a:bodyPr/>
          <a:lstStyle/>
          <a:p>
            <a:r>
              <a:rPr lang="en-GB" dirty="0"/>
              <a:t>Blood splatter</a:t>
            </a:r>
          </a:p>
          <a:p>
            <a:r>
              <a:rPr lang="en-GB" dirty="0"/>
              <a:t>Bullet collision</a:t>
            </a:r>
          </a:p>
          <a:p>
            <a:r>
              <a:rPr lang="en-GB" dirty="0"/>
              <a:t>Sparkles after picking up powerups</a:t>
            </a:r>
          </a:p>
          <a:p>
            <a:r>
              <a:rPr lang="en-GB" dirty="0"/>
              <a:t>Background lighting</a:t>
            </a:r>
          </a:p>
        </p:txBody>
      </p:sp>
    </p:spTree>
    <p:extLst>
      <p:ext uri="{BB962C8B-B14F-4D97-AF65-F5344CB8AC3E}">
        <p14:creationId xmlns:p14="http://schemas.microsoft.com/office/powerpoint/2010/main" val="26899595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TotalTime>
  <Words>351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Generic zombie shooter</vt:lpstr>
      <vt:lpstr>Concept</vt:lpstr>
      <vt:lpstr>Inspired by</vt:lpstr>
      <vt:lpstr>genre</vt:lpstr>
      <vt:lpstr>Theme</vt:lpstr>
      <vt:lpstr>Characters</vt:lpstr>
      <vt:lpstr>Environment</vt:lpstr>
      <vt:lpstr>Features</vt:lpstr>
      <vt:lpstr>Effects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zombie shooter</dc:title>
  <dc:creator>Connor Hadley</dc:creator>
  <cp:lastModifiedBy>Connor Hadley</cp:lastModifiedBy>
  <cp:revision>1</cp:revision>
  <dcterms:created xsi:type="dcterms:W3CDTF">2022-10-18T12:10:23Z</dcterms:created>
  <dcterms:modified xsi:type="dcterms:W3CDTF">2022-10-18T12:32:10Z</dcterms:modified>
</cp:coreProperties>
</file>