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EAFB-2457-43CF-B7F2-9A237683B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8FA02-8E50-445E-B874-510101572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4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C4255-8CBB-46D5-A3C5-98609D46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CB544-2974-4A1E-B269-B19DA206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1FBB-79B3-4EE2-A0B6-C2108ED3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563A-465D-4F46-A5FD-6B0F64FD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9EC77-1EF2-421B-91C7-B3534FDA3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68229-54AD-4CAC-BD89-CE421152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659A9-71CE-4508-9268-9375FCB4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3F01-7D53-434B-ADA4-76EEFED5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3CB6B-09AF-4A70-A689-ED7BAB78A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A1171-9C9C-439A-ABCB-3C177BDCF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32156-B255-4273-9D9C-F7712482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42B5E-B024-415B-BB12-CB0B7DF8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2A82-A791-41BB-A53D-FDF988C3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8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8226-F99A-4DA2-B1E4-F9419E31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BAEA-EDDC-43A4-9BC6-361F8E9D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649DF-B174-448A-BC8E-D1122E6B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C230-95DD-4A11-B5B9-E2B3588F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8D33-5DF7-4EE0-9FCF-C747FC83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9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DB3E-A5F3-45B6-8C5C-2915296A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F6875-F8DE-4537-BED7-AE40AA0A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1E4EC-530C-4437-968D-8251F4EF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4116-686D-40DC-8215-07CA860C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2AA8E-EC3F-4452-9614-8E15271F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3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12C2-CBF3-462A-A95E-D86725F1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30E6-9DB6-4DA2-99D0-476FCF092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C816B-EEDE-450F-88A2-33092D87F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4108E-D0DC-4FE6-97FD-A2640CD8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9397D-C0C0-458D-BD2F-13979DED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9D3BD-1D6E-42E6-9C7C-D4DE1A9C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A847-6D89-4251-B85C-C45DC186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D29BE-5478-4FE9-9DE7-DF850A144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BBA19-2E13-4040-8DFD-A839D50DD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0F59E-7571-43D8-BE10-E07FEDAB4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C8392-57AB-4F4D-A2E5-419984DBA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4EAC2-50AA-43D5-9524-6121E689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73600-DCD5-47E3-B779-C26E2255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2E397-F2E5-48BA-A0A4-0F65EB61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8E0-BF3E-46DA-83F9-86E63666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17952-805F-4CAC-8532-6769D921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312E2-0308-4113-98FC-0057D18D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5EA44-088B-465C-8390-3FA04CC7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0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A59CC-C403-4261-A245-36F69B73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56D36-DA09-40AF-BC03-40FE8503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198F4-CB4D-48E2-94A4-9D7E4181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93B3-5678-41FB-A473-99C94D9A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ABD0-A6E2-4B2A-A376-3C0B722DA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92D9C-2F05-42B0-BA28-95609C93E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5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4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B1D26-70BB-4E54-BAD4-1A9BDDB3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FCB19-A57C-44AA-A3C9-90D4C374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63F0F-9BCE-4F81-BAA4-07E8333C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D839-790C-4835-903B-13181E53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08F76-2151-4174-A6DB-25C34737A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354E6-4A2C-43DB-9143-FC8E139C1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5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4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D3985-C4EB-408B-9628-6FE004A9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6BB76-FE3A-4799-847E-63B7F793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473DF-97B4-44BF-853F-7D608DB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6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A0E2B-D555-4E26-9C78-0CCAD3A2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EAEA8-FEA4-447F-A2DA-6158A32F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DF6F2-FD5F-4D7F-A90A-EA6F40CA8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C037-0CDA-4AFF-9401-E8C27D0BCF5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3DE84-3D9C-4A04-B5A1-057C065F7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CAF68-CCC1-4227-93EC-6D7A4A6E9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4D4ED-AB43-4626-9A10-3B42AECCB895}"/>
              </a:ext>
            </a:extLst>
          </p:cNvPr>
          <p:cNvSpPr txBox="1"/>
          <p:nvPr/>
        </p:nvSpPr>
        <p:spPr>
          <a:xfrm>
            <a:off x="394161" y="293219"/>
            <a:ext cx="120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UI Flow: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D4233-AD5E-40F7-9BB0-7A49D1E0ABC7}"/>
              </a:ext>
            </a:extLst>
          </p:cNvPr>
          <p:cNvSpPr txBox="1"/>
          <p:nvPr/>
        </p:nvSpPr>
        <p:spPr>
          <a:xfrm>
            <a:off x="2955988" y="691421"/>
            <a:ext cx="2433680" cy="1015663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sbc</a:t>
            </a:r>
            <a:r>
              <a:rPr lang="en-US" dirty="0"/>
              <a:t>-auth/auth-web/</a:t>
            </a:r>
          </a:p>
          <a:p>
            <a:r>
              <a:rPr lang="en-US" sz="1400" i="1" dirty="0"/>
              <a:t>BCROS home page</a:t>
            </a:r>
          </a:p>
          <a:p>
            <a:r>
              <a:rPr lang="en-US" sz="1400" i="1" dirty="0"/>
              <a:t>User/account management</a:t>
            </a:r>
          </a:p>
          <a:p>
            <a:r>
              <a:rPr lang="en-US" sz="1400" i="1" dirty="0"/>
              <a:t>Manage Businesses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93DF1-399E-457D-AFEF-704EEC9685EA}"/>
              </a:ext>
            </a:extLst>
          </p:cNvPr>
          <p:cNvSpPr txBox="1"/>
          <p:nvPr/>
        </p:nvSpPr>
        <p:spPr>
          <a:xfrm>
            <a:off x="3074610" y="2262608"/>
            <a:ext cx="2196435" cy="1661993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business-filings-</a:t>
            </a:r>
            <a:r>
              <a:rPr lang="en-US" dirty="0" err="1"/>
              <a:t>ui</a:t>
            </a:r>
            <a:r>
              <a:rPr lang="en-US" dirty="0"/>
              <a:t>/</a:t>
            </a:r>
          </a:p>
          <a:p>
            <a:r>
              <a:rPr lang="en-US" sz="1400" i="1" dirty="0"/>
              <a:t>Entity dashboard</a:t>
            </a:r>
          </a:p>
          <a:p>
            <a:r>
              <a:rPr lang="en-US" sz="1400" i="1" dirty="0"/>
              <a:t>Incorp Application filing</a:t>
            </a:r>
          </a:p>
          <a:p>
            <a:r>
              <a:rPr lang="en-US" sz="1400" i="1" dirty="0"/>
              <a:t>Annual Report filings</a:t>
            </a:r>
          </a:p>
          <a:p>
            <a:r>
              <a:rPr lang="en-US" sz="1400" i="1" dirty="0"/>
              <a:t>Change Of Addresses filings</a:t>
            </a:r>
          </a:p>
          <a:p>
            <a:r>
              <a:rPr lang="en-US" sz="1400" i="1" dirty="0"/>
              <a:t>Change Of Directors filings</a:t>
            </a:r>
          </a:p>
          <a:p>
            <a:r>
              <a:rPr lang="en-US" sz="1400" i="1" dirty="0"/>
              <a:t>AR/COA/COD corrections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146CC-2A09-42F7-88C1-7DD004BF8F4A}"/>
              </a:ext>
            </a:extLst>
          </p:cNvPr>
          <p:cNvSpPr txBox="1"/>
          <p:nvPr/>
        </p:nvSpPr>
        <p:spPr>
          <a:xfrm>
            <a:off x="1275213" y="4456896"/>
            <a:ext cx="2438103" cy="584775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bcrs</a:t>
            </a:r>
            <a:r>
              <a:rPr lang="en-US" dirty="0"/>
              <a:t>-business-create-</a:t>
            </a:r>
            <a:r>
              <a:rPr lang="en-US" dirty="0" err="1"/>
              <a:t>ui</a:t>
            </a:r>
            <a:r>
              <a:rPr lang="en-US" dirty="0"/>
              <a:t>/</a:t>
            </a:r>
          </a:p>
          <a:p>
            <a:r>
              <a:rPr lang="en-US" sz="1400" i="1" dirty="0"/>
              <a:t>Incorporation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59352-F128-4CBE-BF63-E1B8D56C2DBB}"/>
              </a:ext>
            </a:extLst>
          </p:cNvPr>
          <p:cNvSpPr txBox="1"/>
          <p:nvPr/>
        </p:nvSpPr>
        <p:spPr>
          <a:xfrm>
            <a:off x="4862699" y="4349173"/>
            <a:ext cx="1760418" cy="800219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business-edit-</a:t>
            </a:r>
            <a:r>
              <a:rPr lang="en-US" dirty="0" err="1"/>
              <a:t>ui</a:t>
            </a:r>
            <a:r>
              <a:rPr lang="en-US" dirty="0"/>
              <a:t>/</a:t>
            </a:r>
          </a:p>
          <a:p>
            <a:r>
              <a:rPr lang="en-US" sz="1400" i="1" dirty="0"/>
              <a:t>Correction – IA</a:t>
            </a:r>
          </a:p>
          <a:p>
            <a:r>
              <a:rPr lang="en-US" sz="1400" i="1" dirty="0"/>
              <a:t>Alteration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B8EDC-0E78-49DD-B92F-4DF7897A543F}"/>
              </a:ext>
            </a:extLst>
          </p:cNvPr>
          <p:cNvSpPr txBox="1"/>
          <p:nvPr/>
        </p:nvSpPr>
        <p:spPr>
          <a:xfrm>
            <a:off x="6333679" y="799141"/>
            <a:ext cx="1846275" cy="800219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namerequest</a:t>
            </a:r>
            <a:r>
              <a:rPr lang="en-US" dirty="0"/>
              <a:t>/</a:t>
            </a:r>
          </a:p>
          <a:p>
            <a:r>
              <a:rPr lang="en-US" sz="1400" i="1" dirty="0"/>
              <a:t>New Name Search</a:t>
            </a:r>
          </a:p>
          <a:p>
            <a:r>
              <a:rPr lang="en-US" sz="1400" i="1" dirty="0"/>
              <a:t>Existing Name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01D31E-D8A3-4FBC-BFF0-69396C24B865}"/>
              </a:ext>
            </a:extLst>
          </p:cNvPr>
          <p:cNvSpPr txBox="1"/>
          <p:nvPr/>
        </p:nvSpPr>
        <p:spPr>
          <a:xfrm>
            <a:off x="9123965" y="882665"/>
            <a:ext cx="2073196" cy="584775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sbc</a:t>
            </a:r>
            <a:r>
              <a:rPr lang="en-US" dirty="0"/>
              <a:t>-auth/auth-web/</a:t>
            </a:r>
          </a:p>
          <a:p>
            <a:r>
              <a:rPr lang="en-US" sz="1400" i="1" dirty="0"/>
              <a:t>Pay pages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0FDF62-9404-4E76-8C6E-2C9DB2D2987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172828" y="1707084"/>
            <a:ext cx="0" cy="55552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1543814-CE31-45C0-9410-0A6DDB3EBA6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494265" y="5041671"/>
            <a:ext cx="1219051" cy="540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4765CE-E6F5-476D-845A-6DD19B11FCC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754880" y="5149392"/>
            <a:ext cx="988028" cy="424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A12F04D-4BD8-4146-96AB-CAFE00202FB6}"/>
              </a:ext>
            </a:extLst>
          </p:cNvPr>
          <p:cNvCxnSpPr/>
          <p:nvPr/>
        </p:nvCxnSpPr>
        <p:spPr>
          <a:xfrm>
            <a:off x="2011977" y="1199250"/>
            <a:ext cx="9440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99D0FFC-7D8F-4C2D-B81B-D956212BFFF1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494265" y="3949063"/>
            <a:ext cx="1219052" cy="507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91BAF9-C7EA-4896-8054-C1135ED73E3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54880" y="3924601"/>
            <a:ext cx="988028" cy="424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3ACAC7-989C-476A-A1B7-E395D7D15041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H="1" flipV="1">
            <a:off x="4172828" y="3924601"/>
            <a:ext cx="39468" cy="16572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9B4E904-07DA-400D-92A1-1B3AB0EA14FF}"/>
              </a:ext>
            </a:extLst>
          </p:cNvPr>
          <p:cNvCxnSpPr/>
          <p:nvPr/>
        </p:nvCxnSpPr>
        <p:spPr>
          <a:xfrm>
            <a:off x="5389668" y="1175053"/>
            <a:ext cx="9440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85D5494-9745-4402-9867-D501E64FC5EC}"/>
              </a:ext>
            </a:extLst>
          </p:cNvPr>
          <p:cNvCxnSpPr/>
          <p:nvPr/>
        </p:nvCxnSpPr>
        <p:spPr>
          <a:xfrm>
            <a:off x="8179954" y="1058129"/>
            <a:ext cx="9440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A91446-CCDC-4AA2-AFEF-972FC8DF9A64}"/>
              </a:ext>
            </a:extLst>
          </p:cNvPr>
          <p:cNvCxnSpPr>
            <a:cxnSpLocks/>
          </p:cNvCxnSpPr>
          <p:nvPr/>
        </p:nvCxnSpPr>
        <p:spPr>
          <a:xfrm flipH="1">
            <a:off x="8179954" y="1340371"/>
            <a:ext cx="9440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B0696E-555C-45CC-BDBB-F64197368427}"/>
              </a:ext>
            </a:extLst>
          </p:cNvPr>
          <p:cNvSpPr txBox="1"/>
          <p:nvPr/>
        </p:nvSpPr>
        <p:spPr>
          <a:xfrm>
            <a:off x="9211296" y="5232469"/>
            <a:ext cx="1436419" cy="369332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Entities Team</a:t>
            </a:r>
            <a:endParaRPr lang="en-US" sz="1400" i="1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BE1B8-7D43-4C9A-8AFC-959923351088}"/>
              </a:ext>
            </a:extLst>
          </p:cNvPr>
          <p:cNvSpPr txBox="1"/>
          <p:nvPr/>
        </p:nvSpPr>
        <p:spPr>
          <a:xfrm>
            <a:off x="9211296" y="5797248"/>
            <a:ext cx="1985865" cy="369332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Relationships Team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69ABAB-BB88-4BCA-B31A-C7957D38B3F2}"/>
              </a:ext>
            </a:extLst>
          </p:cNvPr>
          <p:cNvSpPr txBox="1"/>
          <p:nvPr/>
        </p:nvSpPr>
        <p:spPr>
          <a:xfrm>
            <a:off x="3175698" y="5581805"/>
            <a:ext cx="2073196" cy="584775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sbc</a:t>
            </a:r>
            <a:r>
              <a:rPr lang="en-US" dirty="0"/>
              <a:t>-auth/auth-web/</a:t>
            </a:r>
          </a:p>
          <a:p>
            <a:r>
              <a:rPr lang="en-US" sz="1400" i="1" dirty="0"/>
              <a:t>Pay pages</a:t>
            </a:r>
          </a:p>
        </p:txBody>
      </p:sp>
    </p:spTree>
    <p:extLst>
      <p:ext uri="{BB962C8B-B14F-4D97-AF65-F5344CB8AC3E}">
        <p14:creationId xmlns:p14="http://schemas.microsoft.com/office/powerpoint/2010/main" val="349386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75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Severin Beauvais</dc:creator>
  <cp:lastModifiedBy>Severin Beauvais</cp:lastModifiedBy>
  <cp:revision>14</cp:revision>
  <dcterms:created xsi:type="dcterms:W3CDTF">2021-02-08T23:34:51Z</dcterms:created>
  <dcterms:modified xsi:type="dcterms:W3CDTF">2021-02-09T16:50:31Z</dcterms:modified>
</cp:coreProperties>
</file>