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5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5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6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60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14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05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51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89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91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57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18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26D8-9F09-45EA-8C76-76965775B9C7}" type="datetimeFigureOut">
              <a:rPr lang="en-CA" smtClean="0"/>
              <a:t>13/03/2018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77CA-F577-44DC-88F3-14991C1B7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1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/>
          <p:cNvSpPr/>
          <p:nvPr/>
        </p:nvSpPr>
        <p:spPr>
          <a:xfrm>
            <a:off x="971600" y="332656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Process 12"/>
          <p:cNvSpPr/>
          <p:nvPr/>
        </p:nvSpPr>
        <p:spPr>
          <a:xfrm>
            <a:off x="3635896" y="332656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Process 13"/>
          <p:cNvSpPr/>
          <p:nvPr/>
        </p:nvSpPr>
        <p:spPr>
          <a:xfrm>
            <a:off x="6588224" y="332656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Process 14"/>
          <p:cNvSpPr/>
          <p:nvPr/>
        </p:nvSpPr>
        <p:spPr>
          <a:xfrm>
            <a:off x="6660232" y="1772816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Process 15"/>
          <p:cNvSpPr/>
          <p:nvPr/>
        </p:nvSpPr>
        <p:spPr>
          <a:xfrm>
            <a:off x="3635896" y="1772816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Process 16"/>
          <p:cNvSpPr/>
          <p:nvPr/>
        </p:nvSpPr>
        <p:spPr>
          <a:xfrm>
            <a:off x="971600" y="1772816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lowchart: Process 17"/>
          <p:cNvSpPr/>
          <p:nvPr/>
        </p:nvSpPr>
        <p:spPr>
          <a:xfrm>
            <a:off x="3059832" y="2564904"/>
            <a:ext cx="2808312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lowchart: Process 18"/>
          <p:cNvSpPr/>
          <p:nvPr/>
        </p:nvSpPr>
        <p:spPr>
          <a:xfrm>
            <a:off x="3131840" y="3212976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Flowchart: Process 19"/>
          <p:cNvSpPr/>
          <p:nvPr/>
        </p:nvSpPr>
        <p:spPr>
          <a:xfrm>
            <a:off x="1043608" y="3212976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Process 20"/>
          <p:cNvSpPr/>
          <p:nvPr/>
        </p:nvSpPr>
        <p:spPr>
          <a:xfrm>
            <a:off x="6660232" y="3356992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lowchart: Process 21"/>
          <p:cNvSpPr/>
          <p:nvPr/>
        </p:nvSpPr>
        <p:spPr>
          <a:xfrm>
            <a:off x="3131840" y="4077072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lowchart: Process 22"/>
          <p:cNvSpPr/>
          <p:nvPr/>
        </p:nvSpPr>
        <p:spPr>
          <a:xfrm>
            <a:off x="1043608" y="4077072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Process 23"/>
          <p:cNvSpPr/>
          <p:nvPr/>
        </p:nvSpPr>
        <p:spPr>
          <a:xfrm>
            <a:off x="1979463" y="4941168"/>
            <a:ext cx="5256833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Process 24"/>
          <p:cNvSpPr/>
          <p:nvPr/>
        </p:nvSpPr>
        <p:spPr>
          <a:xfrm>
            <a:off x="658964" y="5827330"/>
            <a:ext cx="7560840" cy="276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Process 25"/>
          <p:cNvSpPr/>
          <p:nvPr/>
        </p:nvSpPr>
        <p:spPr>
          <a:xfrm>
            <a:off x="3059832" y="1124744"/>
            <a:ext cx="2808312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993421" y="476672"/>
            <a:ext cx="1274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Search contains *</a:t>
            </a:r>
            <a:endParaRPr lang="en-C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57717" y="476672"/>
            <a:ext cx="130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Search contains %</a:t>
            </a:r>
            <a:endParaRPr lang="en-C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10045" y="476672"/>
            <a:ext cx="11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Search (no wild)</a:t>
            </a:r>
            <a:endParaRPr lang="en-CA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661062" y="1185460"/>
            <a:ext cx="15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Edit Word One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0" y="1927865"/>
            <a:ext cx="1373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STRING ‘B’ SEARCH</a:t>
            </a:r>
            <a:endParaRPr lang="en-CA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657717" y="1927865"/>
            <a:ext cx="117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STRING SEARCH</a:t>
            </a:r>
            <a:endParaRPr lang="en-CA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700046" y="1927865"/>
            <a:ext cx="1278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RETRIEVE NAMES</a:t>
            </a:r>
            <a:endParaRPr lang="en-CA" sz="1200" dirty="0"/>
          </a:p>
        </p:txBody>
      </p:sp>
      <p:sp>
        <p:nvSpPr>
          <p:cNvPr id="34" name="Rectangle 33"/>
          <p:cNvSpPr/>
          <p:nvPr/>
        </p:nvSpPr>
        <p:spPr>
          <a:xfrm>
            <a:off x="3059832" y="2564904"/>
            <a:ext cx="278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Load</a:t>
            </a:r>
            <a:r>
              <a:rPr lang="en-CA" dirty="0" smtClean="0"/>
              <a:t> Word One (Thesaurus)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1259135" y="3284984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RETRIEVE ‘B’ </a:t>
            </a:r>
          </a:p>
          <a:p>
            <a:r>
              <a:rPr lang="en-CA" sz="1200" dirty="0" smtClean="0"/>
              <a:t>WILDCARD</a:t>
            </a:r>
            <a:endParaRPr lang="en-CA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217327" y="4221088"/>
            <a:ext cx="978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COMPNAM1</a:t>
            </a:r>
            <a:endParaRPr lang="en-C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308765" y="4221088"/>
            <a:ext cx="97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COMPNAME</a:t>
            </a:r>
            <a:endParaRPr lang="en-CA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804248" y="3429000"/>
            <a:ext cx="108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FETCH NAMES</a:t>
            </a:r>
          </a:p>
          <a:p>
            <a:r>
              <a:rPr lang="en-CA" sz="1200" dirty="0" smtClean="0"/>
              <a:t>COMPNAME</a:t>
            </a:r>
            <a:endParaRPr lang="en-CA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47100" y="5816297"/>
            <a:ext cx="6769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EDIT_SMI</a:t>
            </a:r>
            <a:r>
              <a:rPr lang="en-CA" sz="1200" smtClean="0"/>
              <a:t>:  CALLS ORACLE CORP_NAME_ACT_VW    - DEALS WITH CONFLICTS    </a:t>
            </a:r>
            <a:r>
              <a:rPr lang="en-CA" sz="1200" dirty="0" smtClean="0"/>
              <a:t>- EDIT, DISPLAY and INSERT</a:t>
            </a:r>
            <a:endParaRPr lang="en-CA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275359" y="3284984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RETRIEVE  </a:t>
            </a:r>
          </a:p>
          <a:p>
            <a:r>
              <a:rPr lang="en-CA" sz="1200" dirty="0" smtClean="0"/>
              <a:t>WILDCARD</a:t>
            </a:r>
            <a:endParaRPr lang="en-CA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306607" y="4993431"/>
            <a:ext cx="4569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Check Fetched Names:  Expiry, Duplicates, IMS Database call</a:t>
            </a:r>
            <a:endParaRPr lang="en-CA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344861" y="908720"/>
            <a:ext cx="71497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6" idx="0"/>
          </p:cNvCxnSpPr>
          <p:nvPr/>
        </p:nvCxnSpPr>
        <p:spPr>
          <a:xfrm>
            <a:off x="4439384" y="908720"/>
            <a:ext cx="246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868144" y="908720"/>
            <a:ext cx="7200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979463" y="1554792"/>
            <a:ext cx="1080369" cy="146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6" idx="0"/>
          </p:cNvCxnSpPr>
          <p:nvPr/>
        </p:nvCxnSpPr>
        <p:spPr>
          <a:xfrm>
            <a:off x="4246564" y="1556792"/>
            <a:ext cx="734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68144" y="1627800"/>
            <a:ext cx="741901" cy="145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44861" y="2348880"/>
            <a:ext cx="71497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2"/>
          </p:cNvCxnSpPr>
          <p:nvPr/>
        </p:nvCxnSpPr>
        <p:spPr>
          <a:xfrm>
            <a:off x="4319972" y="23488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868144" y="2204864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443526" y="2996952"/>
            <a:ext cx="61630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9" idx="0"/>
          </p:cNvCxnSpPr>
          <p:nvPr/>
        </p:nvCxnSpPr>
        <p:spPr>
          <a:xfrm>
            <a:off x="3815916" y="29969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2"/>
            <a:endCxn id="22" idx="0"/>
          </p:cNvCxnSpPr>
          <p:nvPr/>
        </p:nvCxnSpPr>
        <p:spPr>
          <a:xfrm>
            <a:off x="3815916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  <a:endCxn id="23" idx="0"/>
          </p:cNvCxnSpPr>
          <p:nvPr/>
        </p:nvCxnSpPr>
        <p:spPr>
          <a:xfrm>
            <a:off x="1727684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2" idx="2"/>
          </p:cNvCxnSpPr>
          <p:nvPr/>
        </p:nvCxnSpPr>
        <p:spPr>
          <a:xfrm>
            <a:off x="3815916" y="46531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979463" y="4653136"/>
            <a:ext cx="46406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1" idx="2"/>
          </p:cNvCxnSpPr>
          <p:nvPr/>
        </p:nvCxnSpPr>
        <p:spPr>
          <a:xfrm flipH="1">
            <a:off x="6156176" y="3933056"/>
            <a:ext cx="11881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1" idx="0"/>
          </p:cNvCxnSpPr>
          <p:nvPr/>
        </p:nvCxnSpPr>
        <p:spPr>
          <a:xfrm>
            <a:off x="5868144" y="2934236"/>
            <a:ext cx="1476164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</dc:creator>
  <cp:lastModifiedBy>Omid</cp:lastModifiedBy>
  <cp:revision>5</cp:revision>
  <cp:lastPrinted>2018-03-13T19:50:33Z</cp:lastPrinted>
  <dcterms:created xsi:type="dcterms:W3CDTF">2018-03-13T18:44:53Z</dcterms:created>
  <dcterms:modified xsi:type="dcterms:W3CDTF">2018-03-13T20:26:16Z</dcterms:modified>
</cp:coreProperties>
</file>