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6F6F74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05041-A9FA-42CE-B21D-AE7AA808BF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21852BB-78B3-4543-9C7B-156A68DB14B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800" dirty="0"/>
            <a:t>Experiments</a:t>
          </a:r>
        </a:p>
      </dgm:t>
    </dgm:pt>
    <dgm:pt modelId="{887CF387-06CF-44E9-9058-8F2C04A74CEB}" type="parTrans" cxnId="{71313988-C3FF-4267-A290-DB78AF22BD2D}">
      <dgm:prSet/>
      <dgm:spPr/>
      <dgm:t>
        <a:bodyPr/>
        <a:lstStyle/>
        <a:p>
          <a:endParaRPr lang="de-AT" sz="1000"/>
        </a:p>
      </dgm:t>
    </dgm:pt>
    <dgm:pt modelId="{D5D7C399-C901-4273-AA0E-314EA104C560}" type="sibTrans" cxnId="{71313988-C3FF-4267-A290-DB78AF22BD2D}">
      <dgm:prSet/>
      <dgm:spPr/>
      <dgm:t>
        <a:bodyPr/>
        <a:lstStyle/>
        <a:p>
          <a:endParaRPr lang="de-AT" sz="1000"/>
        </a:p>
      </dgm:t>
    </dgm:pt>
    <dgm:pt modelId="{2073DDFC-AF77-40DD-9357-1CEF327B76F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600" dirty="0" err="1"/>
            <a:t>Heuristics</a:t>
          </a:r>
          <a:endParaRPr lang="de-AT" sz="1600" dirty="0"/>
        </a:p>
      </dgm:t>
    </dgm:pt>
    <dgm:pt modelId="{D0C31EA1-ACAB-4DAA-9471-E478A800398C}" type="parTrans" cxnId="{3F48917F-0926-481C-93C4-D2782C620D8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962E92DB-86EF-4EDC-8BEE-662C14D9BCB0}" type="sibTrans" cxnId="{3F48917F-0926-481C-93C4-D2782C620D89}">
      <dgm:prSet/>
      <dgm:spPr/>
      <dgm:t>
        <a:bodyPr/>
        <a:lstStyle/>
        <a:p>
          <a:endParaRPr lang="de-AT" sz="1000"/>
        </a:p>
      </dgm:t>
    </dgm:pt>
    <dgm:pt modelId="{9147FFE0-47C3-44BF-8F16-6E74CCC81807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Threshold </a:t>
          </a:r>
          <a:r>
            <a:rPr lang="de-AT" sz="1200" dirty="0" err="1"/>
            <a:t>Based</a:t>
          </a:r>
          <a:endParaRPr lang="de-AT" sz="1200" dirty="0"/>
        </a:p>
      </dgm:t>
    </dgm:pt>
    <dgm:pt modelId="{AFC5CB36-0E8E-4530-B058-918E4A790AD9}" type="parTrans" cxnId="{8B95C20B-C495-4207-908A-5503C351C62B}">
      <dgm:prSet/>
      <dgm:spPr/>
      <dgm:t>
        <a:bodyPr/>
        <a:lstStyle/>
        <a:p>
          <a:endParaRPr lang="de-AT"/>
        </a:p>
      </dgm:t>
    </dgm:pt>
    <dgm:pt modelId="{94E16ED2-1339-48C0-836A-76F24511872F}" type="sibTrans" cxnId="{8B95C20B-C495-4207-908A-5503C351C62B}">
      <dgm:prSet/>
      <dgm:spPr/>
      <dgm:t>
        <a:bodyPr/>
        <a:lstStyle/>
        <a:p>
          <a:endParaRPr lang="de-AT"/>
        </a:p>
      </dgm:t>
    </dgm:pt>
    <dgm:pt modelId="{17759F5C-B9A3-459C-A555-D5CE852565AB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Graph </a:t>
          </a:r>
          <a:r>
            <a:rPr lang="de-AT" sz="1200" dirty="0" err="1"/>
            <a:t>Based</a:t>
          </a:r>
          <a:endParaRPr lang="de-AT" sz="1200" dirty="0"/>
        </a:p>
      </dgm:t>
    </dgm:pt>
    <dgm:pt modelId="{6468E7E7-2999-4E9B-90C8-DA9CDCF3C117}" type="parTrans" cxnId="{02610492-638A-4155-A7DC-34575CF8049C}">
      <dgm:prSet/>
      <dgm:spPr/>
      <dgm:t>
        <a:bodyPr/>
        <a:lstStyle/>
        <a:p>
          <a:endParaRPr lang="de-AT"/>
        </a:p>
      </dgm:t>
    </dgm:pt>
    <dgm:pt modelId="{7E7FDDCD-741B-4531-90A2-139F650F4AED}" type="sibTrans" cxnId="{02610492-638A-4155-A7DC-34575CF8049C}">
      <dgm:prSet/>
      <dgm:spPr/>
      <dgm:t>
        <a:bodyPr/>
        <a:lstStyle/>
        <a:p>
          <a:endParaRPr lang="de-AT"/>
        </a:p>
      </dgm:t>
    </dgm:pt>
    <dgm:pt modelId="{5488DFEA-8A88-4C5A-BD2D-D4258B8D6FE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 err="1"/>
            <a:t>Number</a:t>
          </a:r>
          <a:r>
            <a:rPr lang="de-AT" sz="1200" dirty="0"/>
            <a:t> </a:t>
          </a:r>
          <a:r>
            <a:rPr lang="de-AT" sz="1200" dirty="0" err="1"/>
            <a:t>of</a:t>
          </a:r>
          <a:r>
            <a:rPr lang="de-AT" sz="1200" dirty="0"/>
            <a:t> Transactions</a:t>
          </a:r>
        </a:p>
      </dgm:t>
    </dgm:pt>
    <dgm:pt modelId="{81CB1D9F-BAEC-444B-93B0-B7D3176C4D20}" type="parTrans" cxnId="{81AE2BE0-7778-4B98-8DC3-14E933DEE407}">
      <dgm:prSet/>
      <dgm:spPr/>
      <dgm:t>
        <a:bodyPr/>
        <a:lstStyle/>
        <a:p>
          <a:endParaRPr lang="de-AT"/>
        </a:p>
      </dgm:t>
    </dgm:pt>
    <dgm:pt modelId="{88A1B52F-AB5D-468A-8646-368F11CF6CF5}" type="sibTrans" cxnId="{81AE2BE0-7778-4B98-8DC3-14E933DEE407}">
      <dgm:prSet/>
      <dgm:spPr/>
      <dgm:t>
        <a:bodyPr/>
        <a:lstStyle/>
        <a:p>
          <a:endParaRPr lang="de-AT"/>
        </a:p>
      </dgm:t>
    </dgm:pt>
    <dgm:pt modelId="{229B1265-3882-45FD-ADB9-F8033DC9C79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Transaction </a:t>
          </a:r>
          <a:r>
            <a:rPr lang="de-AT" sz="1200"/>
            <a:t>Frequency</a:t>
          </a:r>
          <a:endParaRPr lang="de-AT" sz="1200" dirty="0"/>
        </a:p>
      </dgm:t>
    </dgm:pt>
    <dgm:pt modelId="{1CA1390A-0A68-494F-AC9F-00DF5D386A84}" type="parTrans" cxnId="{A09E3DC2-9E3B-49A8-8F78-6904F0E6496D}">
      <dgm:prSet/>
      <dgm:spPr/>
      <dgm:t>
        <a:bodyPr/>
        <a:lstStyle/>
        <a:p>
          <a:endParaRPr lang="de-AT"/>
        </a:p>
      </dgm:t>
    </dgm:pt>
    <dgm:pt modelId="{36BCE539-B006-4D33-9484-ECDD8FC82DFB}" type="sibTrans" cxnId="{A09E3DC2-9E3B-49A8-8F78-6904F0E6496D}">
      <dgm:prSet/>
      <dgm:spPr/>
      <dgm:t>
        <a:bodyPr/>
        <a:lstStyle/>
        <a:p>
          <a:endParaRPr lang="de-AT"/>
        </a:p>
      </dgm:t>
    </dgm:pt>
    <dgm:pt modelId="{F89D8774-9331-43AA-9CBF-6B048F9643B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 err="1"/>
            <a:t>Sleepiness</a:t>
          </a:r>
          <a:endParaRPr lang="de-AT" sz="1200" dirty="0"/>
        </a:p>
      </dgm:t>
    </dgm:pt>
    <dgm:pt modelId="{4518133B-D284-4CF5-B9DA-EA7FAB7B96CC}" type="parTrans" cxnId="{C40F0EC3-1C9C-4038-A56C-E630400CDDCA}">
      <dgm:prSet/>
      <dgm:spPr/>
      <dgm:t>
        <a:bodyPr/>
        <a:lstStyle/>
        <a:p>
          <a:endParaRPr lang="de-AT"/>
        </a:p>
      </dgm:t>
    </dgm:pt>
    <dgm:pt modelId="{ABE93240-A428-47E0-A194-AD8ADB6DBC88}" type="sibTrans" cxnId="{C40F0EC3-1C9C-4038-A56C-E630400CDDCA}">
      <dgm:prSet/>
      <dgm:spPr/>
      <dgm:t>
        <a:bodyPr/>
        <a:lstStyle/>
        <a:p>
          <a:endParaRPr lang="de-AT"/>
        </a:p>
      </dgm:t>
    </dgm:pt>
    <dgm:pt modelId="{CBA4B976-7EE3-45FE-A0D4-6C2F0C97A13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 err="1"/>
            <a:t>Deposit</a:t>
          </a:r>
          <a:r>
            <a:rPr lang="de-AT" sz="1200" dirty="0"/>
            <a:t> Wallet</a:t>
          </a:r>
        </a:p>
        <a:p>
          <a:r>
            <a:rPr lang="de-AT" sz="1200" dirty="0"/>
            <a:t>Pattern</a:t>
          </a:r>
        </a:p>
      </dgm:t>
    </dgm:pt>
    <dgm:pt modelId="{87C952C6-484C-4085-B9CB-FBB050C53F49}" type="parTrans" cxnId="{ED41C6C1-2938-418E-80DE-A7E80484C599}">
      <dgm:prSet/>
      <dgm:spPr/>
      <dgm:t>
        <a:bodyPr/>
        <a:lstStyle/>
        <a:p>
          <a:endParaRPr lang="de-AT"/>
        </a:p>
      </dgm:t>
    </dgm:pt>
    <dgm:pt modelId="{6164B15A-B93E-43B0-9BE2-DEBC884134DB}" type="sibTrans" cxnId="{ED41C6C1-2938-418E-80DE-A7E80484C599}">
      <dgm:prSet/>
      <dgm:spPr/>
      <dgm:t>
        <a:bodyPr/>
        <a:lstStyle/>
        <a:p>
          <a:endParaRPr lang="de-AT"/>
        </a:p>
      </dgm:t>
    </dgm:pt>
    <dgm:pt modelId="{7D20559A-63DB-456D-AFAF-83F8C2426C3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Diamond </a:t>
          </a:r>
          <a:r>
            <a:rPr lang="de-AT" sz="1200" dirty="0" err="1"/>
            <a:t>Shaped</a:t>
          </a:r>
          <a:br>
            <a:rPr lang="de-AT" sz="1200" dirty="0"/>
          </a:br>
          <a:r>
            <a:rPr lang="de-AT" sz="1200" dirty="0"/>
            <a:t>Pattern</a:t>
          </a:r>
        </a:p>
      </dgm:t>
    </dgm:pt>
    <dgm:pt modelId="{C27973F4-2B90-4DD5-8A05-DDE907ED0ACD}" type="parTrans" cxnId="{6764A8EC-4696-4784-A097-77AE1D3FFC53}">
      <dgm:prSet/>
      <dgm:spPr/>
      <dgm:t>
        <a:bodyPr/>
        <a:lstStyle/>
        <a:p>
          <a:endParaRPr lang="de-AT"/>
        </a:p>
      </dgm:t>
    </dgm:pt>
    <dgm:pt modelId="{1F44F1AB-D77C-4E81-9D55-9E774660388A}" type="sibTrans" cxnId="{6764A8EC-4696-4784-A097-77AE1D3FFC53}">
      <dgm:prSet/>
      <dgm:spPr/>
      <dgm:t>
        <a:bodyPr/>
        <a:lstStyle/>
        <a:p>
          <a:endParaRPr lang="de-AT"/>
        </a:p>
      </dgm:t>
    </dgm:pt>
    <dgm:pt modelId="{51805894-EFCC-4035-9603-80F95B42836B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600" dirty="0" err="1"/>
            <a:t>Supervised</a:t>
          </a:r>
          <a:endParaRPr lang="de-AT" sz="1600" dirty="0"/>
        </a:p>
      </dgm:t>
    </dgm:pt>
    <dgm:pt modelId="{A390F62A-35B0-4B97-B208-BB55B11CD700}" type="parTrans" cxnId="{EDFC8B84-D789-4100-8E2E-132EF10E2BF6}">
      <dgm:prSet/>
      <dgm:spPr/>
      <dgm:t>
        <a:bodyPr/>
        <a:lstStyle/>
        <a:p>
          <a:endParaRPr lang="de-AT"/>
        </a:p>
      </dgm:t>
    </dgm:pt>
    <dgm:pt modelId="{DFCFDAF0-57F9-4F4B-942E-29EA689D3BD6}" type="sibTrans" cxnId="{EDFC8B84-D789-4100-8E2E-132EF10E2BF6}">
      <dgm:prSet/>
      <dgm:spPr/>
      <dgm:t>
        <a:bodyPr/>
        <a:lstStyle/>
        <a:p>
          <a:endParaRPr lang="de-AT"/>
        </a:p>
      </dgm:t>
    </dgm:pt>
    <dgm:pt modelId="{5E9D35FD-34E4-43FE-8124-E94DE330495A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Test Blocks</a:t>
          </a:r>
        </a:p>
      </dgm:t>
    </dgm:pt>
    <dgm:pt modelId="{CA131F94-CBFC-45EB-BA15-4054C88B22AA}" type="parTrans" cxnId="{F47AA4DE-F6A1-423E-BB0D-2DBE0B8C0DAB}">
      <dgm:prSet/>
      <dgm:spPr/>
      <dgm:t>
        <a:bodyPr/>
        <a:lstStyle/>
        <a:p>
          <a:endParaRPr lang="de-AT"/>
        </a:p>
      </dgm:t>
    </dgm:pt>
    <dgm:pt modelId="{5846DD38-16DB-43AA-9403-5A1B0F106474}" type="sibTrans" cxnId="{F47AA4DE-F6A1-423E-BB0D-2DBE0B8C0DAB}">
      <dgm:prSet/>
      <dgm:spPr/>
      <dgm:t>
        <a:bodyPr/>
        <a:lstStyle/>
        <a:p>
          <a:endParaRPr lang="de-AT"/>
        </a:p>
      </dgm:t>
    </dgm:pt>
    <dgm:pt modelId="{8F23AA50-AC15-4B89-BAE1-8767CA2ADB0D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Random Forest</a:t>
          </a:r>
          <a:br>
            <a:rPr lang="de-AT" sz="1200" dirty="0"/>
          </a:br>
          <a:r>
            <a:rPr lang="de-AT" sz="1200" dirty="0"/>
            <a:t>&amp; </a:t>
          </a:r>
          <a:r>
            <a:rPr lang="de-AT" sz="1200" dirty="0" err="1"/>
            <a:t>Adaboost</a:t>
          </a:r>
          <a:br>
            <a:rPr lang="de-AT" sz="1200" dirty="0"/>
          </a:br>
          <a:r>
            <a:rPr lang="de-AT" sz="1200" dirty="0"/>
            <a:t>&amp; Gradient </a:t>
          </a:r>
          <a:r>
            <a:rPr lang="de-AT" sz="1200" dirty="0" err="1"/>
            <a:t>Boosting</a:t>
          </a:r>
          <a:endParaRPr lang="de-AT" sz="1200" dirty="0"/>
        </a:p>
      </dgm:t>
    </dgm:pt>
    <dgm:pt modelId="{CEF8EAC9-B004-443B-A64D-DEFC94C92B45}" type="parTrans" cxnId="{347A66FD-EA84-494A-BAC3-C0CD6CDAE2B5}">
      <dgm:prSet/>
      <dgm:spPr/>
      <dgm:t>
        <a:bodyPr/>
        <a:lstStyle/>
        <a:p>
          <a:endParaRPr lang="de-AT"/>
        </a:p>
      </dgm:t>
    </dgm:pt>
    <dgm:pt modelId="{586EB7F3-01C0-40A1-9340-4D159A51BC0A}" type="sibTrans" cxnId="{347A66FD-EA84-494A-BAC3-C0CD6CDAE2B5}">
      <dgm:prSet/>
      <dgm:spPr/>
      <dgm:t>
        <a:bodyPr/>
        <a:lstStyle/>
        <a:p>
          <a:endParaRPr lang="de-AT"/>
        </a:p>
      </dgm:t>
    </dgm:pt>
    <dgm:pt modelId="{5A1876DB-733F-4DE4-ACF5-A9876A053C3D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Test Blocks &amp; MEV Data</a:t>
          </a:r>
        </a:p>
      </dgm:t>
    </dgm:pt>
    <dgm:pt modelId="{7DED01EB-3750-4D32-8503-434A5F3A5406}" type="parTrans" cxnId="{8415395F-22D8-4205-8CDC-7DB136193C98}">
      <dgm:prSet/>
      <dgm:spPr/>
      <dgm:t>
        <a:bodyPr/>
        <a:lstStyle/>
        <a:p>
          <a:endParaRPr lang="de-AT"/>
        </a:p>
      </dgm:t>
    </dgm:pt>
    <dgm:pt modelId="{845DEDAF-3AC3-4881-8642-FDE10BCB3AE7}" type="sibTrans" cxnId="{8415395F-22D8-4205-8CDC-7DB136193C98}">
      <dgm:prSet/>
      <dgm:spPr/>
      <dgm:t>
        <a:bodyPr/>
        <a:lstStyle/>
        <a:p>
          <a:endParaRPr lang="de-AT"/>
        </a:p>
      </dgm:t>
    </dgm:pt>
    <dgm:pt modelId="{A4EE7858-4441-4405-9991-BAA20CB22597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Binary </a:t>
          </a:r>
          <a:br>
            <a:rPr lang="de-AT" sz="1200" dirty="0"/>
          </a:br>
          <a:r>
            <a:rPr lang="de-AT" sz="1200" dirty="0"/>
            <a:t>Problem</a:t>
          </a:r>
        </a:p>
      </dgm:t>
    </dgm:pt>
    <dgm:pt modelId="{94375B9D-7FC9-47CB-827F-2CB71E473F9C}" type="parTrans" cxnId="{9ACC8D7D-C425-4147-BBAD-9F797E4AAECA}">
      <dgm:prSet/>
      <dgm:spPr/>
      <dgm:t>
        <a:bodyPr/>
        <a:lstStyle/>
        <a:p>
          <a:endParaRPr lang="de-AT"/>
        </a:p>
      </dgm:t>
    </dgm:pt>
    <dgm:pt modelId="{6E078E20-93FA-4E47-B30B-16252FCC4C95}" type="sibTrans" cxnId="{9ACC8D7D-C425-4147-BBAD-9F797E4AAECA}">
      <dgm:prSet/>
      <dgm:spPr/>
      <dgm:t>
        <a:bodyPr/>
        <a:lstStyle/>
        <a:p>
          <a:endParaRPr lang="de-AT"/>
        </a:p>
      </dgm:t>
    </dgm:pt>
    <dgm:pt modelId="{4AAFDA7C-CFE2-4253-9756-130C2B0C3A7C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 err="1"/>
            <a:t>Multiclass</a:t>
          </a:r>
          <a:r>
            <a:rPr lang="de-AT" sz="1200" dirty="0"/>
            <a:t> Problem</a:t>
          </a:r>
        </a:p>
      </dgm:t>
    </dgm:pt>
    <dgm:pt modelId="{CDF6E7D7-243C-42B4-8593-8FFBDCAE03FF}" type="parTrans" cxnId="{7DE8F56B-68B4-415A-AA89-5B14A65FE3A7}">
      <dgm:prSet/>
      <dgm:spPr/>
      <dgm:t>
        <a:bodyPr/>
        <a:lstStyle/>
        <a:p>
          <a:endParaRPr lang="de-AT"/>
        </a:p>
      </dgm:t>
    </dgm:pt>
    <dgm:pt modelId="{7BE75FEA-18DB-45BB-8618-F67FE2A98067}" type="sibTrans" cxnId="{7DE8F56B-68B4-415A-AA89-5B14A65FE3A7}">
      <dgm:prSet/>
      <dgm:spPr/>
      <dgm:t>
        <a:bodyPr/>
        <a:lstStyle/>
        <a:p>
          <a:endParaRPr lang="de-AT"/>
        </a:p>
      </dgm:t>
    </dgm:pt>
    <dgm:pt modelId="{818EAD0D-6EFA-4A36-8C24-D7EED7B69AA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Random Forest</a:t>
          </a:r>
          <a:br>
            <a:rPr lang="de-AT" sz="1200" dirty="0"/>
          </a:br>
          <a:r>
            <a:rPr lang="de-AT" sz="1200" dirty="0"/>
            <a:t>&amp; </a:t>
          </a:r>
          <a:r>
            <a:rPr lang="de-AT" sz="1200" dirty="0" err="1"/>
            <a:t>Adaboost</a:t>
          </a:r>
          <a:br>
            <a:rPr lang="de-AT" sz="1200" dirty="0"/>
          </a:br>
          <a:r>
            <a:rPr lang="de-AT" sz="1200" dirty="0"/>
            <a:t>&amp; Gradient </a:t>
          </a:r>
          <a:r>
            <a:rPr lang="de-AT" sz="1200"/>
            <a:t>Boosting</a:t>
          </a:r>
          <a:endParaRPr lang="de-AT" sz="1200" dirty="0"/>
        </a:p>
      </dgm:t>
    </dgm:pt>
    <dgm:pt modelId="{C655A18F-8FF3-4200-A0DD-0B04B5A2C282}" type="parTrans" cxnId="{67BF82B3-EA72-44FF-A185-DC645ACB09F3}">
      <dgm:prSet/>
      <dgm:spPr/>
      <dgm:t>
        <a:bodyPr/>
        <a:lstStyle/>
        <a:p>
          <a:endParaRPr lang="de-AT"/>
        </a:p>
      </dgm:t>
    </dgm:pt>
    <dgm:pt modelId="{089CAE7F-DE1D-4FFF-AC12-737BFD191BC7}" type="sibTrans" cxnId="{67BF82B3-EA72-44FF-A185-DC645ACB09F3}">
      <dgm:prSet/>
      <dgm:spPr/>
      <dgm:t>
        <a:bodyPr/>
        <a:lstStyle/>
        <a:p>
          <a:endParaRPr lang="de-AT"/>
        </a:p>
      </dgm:t>
    </dgm:pt>
    <dgm:pt modelId="{4C066268-3037-4B1E-847E-7288B305DD30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Random </a:t>
          </a:r>
          <a:br>
            <a:rPr lang="de-AT" sz="1200" dirty="0"/>
          </a:br>
          <a:r>
            <a:rPr lang="de-AT" sz="1200" dirty="0"/>
            <a:t>Forest</a:t>
          </a:r>
        </a:p>
      </dgm:t>
    </dgm:pt>
    <dgm:pt modelId="{CC645FFB-F44B-4E07-BEEB-E0BE9346CDDB}" type="parTrans" cxnId="{EE4E1985-DB31-4837-AEE9-DE8D9838FF01}">
      <dgm:prSet/>
      <dgm:spPr/>
      <dgm:t>
        <a:bodyPr/>
        <a:lstStyle/>
        <a:p>
          <a:endParaRPr lang="de-AT"/>
        </a:p>
      </dgm:t>
    </dgm:pt>
    <dgm:pt modelId="{3966CFA7-EFD8-44A6-AEBA-3ACECBC61FDD}" type="sibTrans" cxnId="{EE4E1985-DB31-4837-AEE9-DE8D9838FF01}">
      <dgm:prSet/>
      <dgm:spPr/>
      <dgm:t>
        <a:bodyPr/>
        <a:lstStyle/>
        <a:p>
          <a:endParaRPr lang="de-AT"/>
        </a:p>
      </dgm:t>
    </dgm:pt>
    <dgm:pt modelId="{1C046A24-20D9-4D11-BE30-D3DD3C78262D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Test Blocks &amp; Cluster Information</a:t>
          </a:r>
        </a:p>
      </dgm:t>
    </dgm:pt>
    <dgm:pt modelId="{6E32B969-FD83-4608-9381-275B7CF5A93A}" type="parTrans" cxnId="{B5FC0733-CB2C-4E94-969E-4BF63C864D25}">
      <dgm:prSet/>
      <dgm:spPr/>
      <dgm:t>
        <a:bodyPr/>
        <a:lstStyle/>
        <a:p>
          <a:endParaRPr lang="de-AT"/>
        </a:p>
      </dgm:t>
    </dgm:pt>
    <dgm:pt modelId="{6A7AF607-907D-4B45-9D55-28FCBECDD87E}" type="sibTrans" cxnId="{B5FC0733-CB2C-4E94-969E-4BF63C864D25}">
      <dgm:prSet/>
      <dgm:spPr/>
      <dgm:t>
        <a:bodyPr/>
        <a:lstStyle/>
        <a:p>
          <a:endParaRPr lang="de-AT"/>
        </a:p>
      </dgm:t>
    </dgm:pt>
    <dgm:pt modelId="{92022784-1433-4EAF-A241-814B9C74909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Random Forest</a:t>
          </a:r>
          <a:br>
            <a:rPr lang="de-AT" sz="1200" dirty="0"/>
          </a:br>
          <a:r>
            <a:rPr lang="de-AT" sz="1200" dirty="0"/>
            <a:t>&amp; </a:t>
          </a:r>
          <a:r>
            <a:rPr lang="de-AT" sz="1200" dirty="0" err="1"/>
            <a:t>Adaboost</a:t>
          </a:r>
          <a:br>
            <a:rPr lang="de-AT" sz="1200" dirty="0"/>
          </a:br>
          <a:r>
            <a:rPr lang="de-AT" sz="1200" dirty="0"/>
            <a:t>&amp; Gradient </a:t>
          </a:r>
          <a:r>
            <a:rPr lang="de-AT" sz="1200" dirty="0" err="1"/>
            <a:t>Boosting</a:t>
          </a:r>
          <a:endParaRPr lang="de-AT" sz="1200" dirty="0"/>
        </a:p>
      </dgm:t>
    </dgm:pt>
    <dgm:pt modelId="{416C5488-6369-498D-B81E-A461A864F0A9}" type="parTrans" cxnId="{30182026-2010-464D-868C-9754F444FFC3}">
      <dgm:prSet/>
      <dgm:spPr/>
      <dgm:t>
        <a:bodyPr/>
        <a:lstStyle/>
        <a:p>
          <a:endParaRPr lang="de-AT"/>
        </a:p>
      </dgm:t>
    </dgm:pt>
    <dgm:pt modelId="{8AB94503-CFF8-4951-8954-32962BC37278}" type="sibTrans" cxnId="{30182026-2010-464D-868C-9754F444FFC3}">
      <dgm:prSet/>
      <dgm:spPr/>
      <dgm:t>
        <a:bodyPr/>
        <a:lstStyle/>
        <a:p>
          <a:endParaRPr lang="de-AT"/>
        </a:p>
      </dgm:t>
    </dgm:pt>
    <dgm:pt modelId="{8B0CA21C-5571-46DB-85F1-7D52CCE37A8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Trade Value Clustering</a:t>
          </a:r>
        </a:p>
      </dgm:t>
    </dgm:pt>
    <dgm:pt modelId="{4EBA4529-ED14-497C-9005-B518B324812A}" type="parTrans" cxnId="{688BE750-18D7-43F4-8269-3130AC97A303}">
      <dgm:prSet/>
      <dgm:spPr/>
      <dgm:t>
        <a:bodyPr/>
        <a:lstStyle/>
        <a:p>
          <a:endParaRPr lang="de-AT"/>
        </a:p>
      </dgm:t>
    </dgm:pt>
    <dgm:pt modelId="{2D59C0E2-7868-4C85-932E-4B2A0411AA3F}" type="sibTrans" cxnId="{688BE750-18D7-43F4-8269-3130AC97A303}">
      <dgm:prSet/>
      <dgm:spPr/>
      <dgm:t>
        <a:bodyPr/>
        <a:lstStyle/>
        <a:p>
          <a:endParaRPr lang="de-AT"/>
        </a:p>
      </dgm:t>
    </dgm:pt>
    <dgm:pt modelId="{DED3DBF6-2F4E-479F-96D9-755A425BE10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 err="1"/>
            <a:t>Gaussian</a:t>
          </a:r>
          <a:r>
            <a:rPr lang="de-AT" sz="1200" dirty="0"/>
            <a:t> </a:t>
          </a:r>
          <a:r>
            <a:rPr lang="de-AT" sz="1200" dirty="0" err="1"/>
            <a:t>Mixture</a:t>
          </a:r>
          <a:r>
            <a:rPr lang="de-AT" sz="1200" dirty="0"/>
            <a:t> Model &amp; K-</a:t>
          </a:r>
          <a:r>
            <a:rPr lang="de-AT" sz="1200" dirty="0" err="1"/>
            <a:t>Means</a:t>
          </a:r>
          <a:endParaRPr lang="de-AT" sz="1200" dirty="0"/>
        </a:p>
      </dgm:t>
    </dgm:pt>
    <dgm:pt modelId="{4BAD6CE7-E179-4866-A824-511207B24F5E}" type="parTrans" cxnId="{974AEC9D-6B05-4E05-BD18-51DF703D289C}">
      <dgm:prSet/>
      <dgm:spPr/>
      <dgm:t>
        <a:bodyPr/>
        <a:lstStyle/>
        <a:p>
          <a:endParaRPr lang="de-AT"/>
        </a:p>
      </dgm:t>
    </dgm:pt>
    <dgm:pt modelId="{B28C972A-FB4A-4E2C-878F-84F969EBAAAF}" type="sibTrans" cxnId="{974AEC9D-6B05-4E05-BD18-51DF703D289C}">
      <dgm:prSet/>
      <dgm:spPr/>
      <dgm:t>
        <a:bodyPr/>
        <a:lstStyle/>
        <a:p>
          <a:endParaRPr lang="de-AT"/>
        </a:p>
      </dgm:t>
    </dgm:pt>
    <dgm:pt modelId="{EE848790-4CD4-4BB0-9D0D-4D9D114CE92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UMAP </a:t>
          </a:r>
          <a:r>
            <a:rPr lang="de-AT" sz="1200" dirty="0" err="1"/>
            <a:t>Preprocessing</a:t>
          </a:r>
          <a:endParaRPr lang="de-AT" sz="1200" dirty="0"/>
        </a:p>
      </dgm:t>
    </dgm:pt>
    <dgm:pt modelId="{381D9454-047B-4396-916C-03336D92593A}" type="parTrans" cxnId="{83C11F1B-6217-4225-BF53-1B70BE0CFCC2}">
      <dgm:prSet/>
      <dgm:spPr/>
      <dgm:t>
        <a:bodyPr/>
        <a:lstStyle/>
        <a:p>
          <a:endParaRPr lang="de-AT"/>
        </a:p>
      </dgm:t>
    </dgm:pt>
    <dgm:pt modelId="{B1BC80DE-75F0-4B9B-A427-DEFF3A51C162}" type="sibTrans" cxnId="{83C11F1B-6217-4225-BF53-1B70BE0CFCC2}">
      <dgm:prSet/>
      <dgm:spPr/>
      <dgm:t>
        <a:bodyPr/>
        <a:lstStyle/>
        <a:p>
          <a:endParaRPr lang="de-AT"/>
        </a:p>
      </dgm:t>
    </dgm:pt>
    <dgm:pt modelId="{1A6F7BEA-2E43-4A9D-A21F-688D4490B60A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200" dirty="0"/>
            <a:t>NA-Handling</a:t>
          </a:r>
        </a:p>
      </dgm:t>
    </dgm:pt>
    <dgm:pt modelId="{7D143490-C636-47B8-AD92-21186ED67B74}" type="parTrans" cxnId="{BFB6CA91-FC45-4619-9905-E48641C38AC1}">
      <dgm:prSet/>
      <dgm:spPr/>
      <dgm:t>
        <a:bodyPr/>
        <a:lstStyle/>
        <a:p>
          <a:endParaRPr lang="de-AT"/>
        </a:p>
      </dgm:t>
    </dgm:pt>
    <dgm:pt modelId="{683C9C1C-2B93-42D5-8D57-02F382EDD40F}" type="sibTrans" cxnId="{BFB6CA91-FC45-4619-9905-E48641C38AC1}">
      <dgm:prSet/>
      <dgm:spPr/>
      <dgm:t>
        <a:bodyPr/>
        <a:lstStyle/>
        <a:p>
          <a:endParaRPr lang="de-AT"/>
        </a:p>
      </dgm:t>
    </dgm:pt>
    <dgm:pt modelId="{58857D82-C2E3-49D5-B2A7-96D6A5618B9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1600" dirty="0"/>
            <a:t>Clustering</a:t>
          </a:r>
        </a:p>
      </dgm:t>
    </dgm:pt>
    <dgm:pt modelId="{77D51470-32F7-454A-85D2-EFD1CE059672}" type="parTrans" cxnId="{B3954F3A-05B4-40FC-BECA-514FD48240E5}">
      <dgm:prSet/>
      <dgm:spPr/>
      <dgm:t>
        <a:bodyPr/>
        <a:lstStyle/>
        <a:p>
          <a:endParaRPr lang="de-AT"/>
        </a:p>
      </dgm:t>
    </dgm:pt>
    <dgm:pt modelId="{682FE4B9-2AEB-4BCF-829A-32DDB8C9F15B}" type="sibTrans" cxnId="{B3954F3A-05B4-40FC-BECA-514FD48240E5}">
      <dgm:prSet/>
      <dgm:spPr/>
      <dgm:t>
        <a:bodyPr/>
        <a:lstStyle/>
        <a:p>
          <a:endParaRPr lang="de-AT"/>
        </a:p>
      </dgm:t>
    </dgm:pt>
    <dgm:pt modelId="{E356BB6B-C2F5-4451-8EB8-04E40C2F4CC4}" type="pres">
      <dgm:prSet presAssocID="{E3305041-A9FA-42CE-B21D-AE7AA808BF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CEC09-1500-4366-A13E-51F55500D9DD}" type="pres">
      <dgm:prSet presAssocID="{321852BB-78B3-4543-9C7B-156A68DB14B1}" presName="hierRoot1" presStyleCnt="0">
        <dgm:presLayoutVars>
          <dgm:hierBranch val="init"/>
        </dgm:presLayoutVars>
      </dgm:prSet>
      <dgm:spPr/>
    </dgm:pt>
    <dgm:pt modelId="{29BFCA95-5199-4142-91D5-32533FA9F860}" type="pres">
      <dgm:prSet presAssocID="{321852BB-78B3-4543-9C7B-156A68DB14B1}" presName="rootComposite1" presStyleCnt="0"/>
      <dgm:spPr/>
    </dgm:pt>
    <dgm:pt modelId="{B7AF8FAF-41A1-403C-A2DD-8B5A1367D8FE}" type="pres">
      <dgm:prSet presAssocID="{321852BB-78B3-4543-9C7B-156A68DB14B1}" presName="rootText1" presStyleLbl="node0" presStyleIdx="0" presStyleCnt="1" custScaleX="206044" custScaleY="111290">
        <dgm:presLayoutVars>
          <dgm:chPref val="3"/>
        </dgm:presLayoutVars>
      </dgm:prSet>
      <dgm:spPr/>
    </dgm:pt>
    <dgm:pt modelId="{B7C77DDB-A53D-47CA-A6EE-83CD691DAA26}" type="pres">
      <dgm:prSet presAssocID="{321852BB-78B3-4543-9C7B-156A68DB14B1}" presName="rootConnector1" presStyleLbl="node1" presStyleIdx="0" presStyleCnt="0"/>
      <dgm:spPr/>
    </dgm:pt>
    <dgm:pt modelId="{8BB5269F-F314-44B9-9FB0-C04E1BCD4204}" type="pres">
      <dgm:prSet presAssocID="{321852BB-78B3-4543-9C7B-156A68DB14B1}" presName="hierChild2" presStyleCnt="0"/>
      <dgm:spPr/>
    </dgm:pt>
    <dgm:pt modelId="{B912D3D9-0806-41F2-B7D0-69EBD8F6B573}" type="pres">
      <dgm:prSet presAssocID="{77D51470-32F7-454A-85D2-EFD1CE059672}" presName="Name37" presStyleLbl="parChTrans1D2" presStyleIdx="0" presStyleCnt="3"/>
      <dgm:spPr/>
    </dgm:pt>
    <dgm:pt modelId="{1B9075FF-CC61-4ABD-8F2E-876E3EDBF041}" type="pres">
      <dgm:prSet presAssocID="{58857D82-C2E3-49D5-B2A7-96D6A5618B98}" presName="hierRoot2" presStyleCnt="0">
        <dgm:presLayoutVars>
          <dgm:hierBranch val="init"/>
        </dgm:presLayoutVars>
      </dgm:prSet>
      <dgm:spPr/>
    </dgm:pt>
    <dgm:pt modelId="{A6411657-C768-4F64-9AFA-D71AFBF0F66D}" type="pres">
      <dgm:prSet presAssocID="{58857D82-C2E3-49D5-B2A7-96D6A5618B98}" presName="rootComposite" presStyleCnt="0"/>
      <dgm:spPr/>
    </dgm:pt>
    <dgm:pt modelId="{4F093AE6-0871-4BEE-9612-A2B3E1C463D7}" type="pres">
      <dgm:prSet presAssocID="{58857D82-C2E3-49D5-B2A7-96D6A5618B98}" presName="rootText" presStyleLbl="node2" presStyleIdx="0" presStyleCnt="3">
        <dgm:presLayoutVars>
          <dgm:chPref val="3"/>
        </dgm:presLayoutVars>
      </dgm:prSet>
      <dgm:spPr/>
    </dgm:pt>
    <dgm:pt modelId="{D5552EA7-7BE1-4D26-90FA-0A3C9D61B3AE}" type="pres">
      <dgm:prSet presAssocID="{58857D82-C2E3-49D5-B2A7-96D6A5618B98}" presName="rootConnector" presStyleLbl="node2" presStyleIdx="0" presStyleCnt="3"/>
      <dgm:spPr/>
    </dgm:pt>
    <dgm:pt modelId="{673162C9-6162-499C-9E71-D617D7402773}" type="pres">
      <dgm:prSet presAssocID="{58857D82-C2E3-49D5-B2A7-96D6A5618B98}" presName="hierChild4" presStyleCnt="0"/>
      <dgm:spPr/>
    </dgm:pt>
    <dgm:pt modelId="{4647ED9D-481B-4C8D-98F9-6F63D2CCEB83}" type="pres">
      <dgm:prSet presAssocID="{4BAD6CE7-E179-4866-A824-511207B24F5E}" presName="Name37" presStyleLbl="parChTrans1D3" presStyleIdx="0" presStyleCnt="6"/>
      <dgm:spPr/>
    </dgm:pt>
    <dgm:pt modelId="{B1FC4B44-95E2-4F17-A047-AAB1EBFB8024}" type="pres">
      <dgm:prSet presAssocID="{DED3DBF6-2F4E-479F-96D9-755A425BE109}" presName="hierRoot2" presStyleCnt="0">
        <dgm:presLayoutVars>
          <dgm:hierBranch val="init"/>
        </dgm:presLayoutVars>
      </dgm:prSet>
      <dgm:spPr/>
    </dgm:pt>
    <dgm:pt modelId="{FD18066E-D67E-4B8D-9ABB-146228026198}" type="pres">
      <dgm:prSet presAssocID="{DED3DBF6-2F4E-479F-96D9-755A425BE109}" presName="rootComposite" presStyleCnt="0"/>
      <dgm:spPr/>
    </dgm:pt>
    <dgm:pt modelId="{0878F73C-A61D-43F3-AB0A-18E5A64B50B0}" type="pres">
      <dgm:prSet presAssocID="{DED3DBF6-2F4E-479F-96D9-755A425BE109}" presName="rootText" presStyleLbl="node3" presStyleIdx="0" presStyleCnt="6">
        <dgm:presLayoutVars>
          <dgm:chPref val="3"/>
        </dgm:presLayoutVars>
      </dgm:prSet>
      <dgm:spPr/>
    </dgm:pt>
    <dgm:pt modelId="{62A1F254-B68C-4F06-BD26-F29C1216B464}" type="pres">
      <dgm:prSet presAssocID="{DED3DBF6-2F4E-479F-96D9-755A425BE109}" presName="rootConnector" presStyleLbl="node3" presStyleIdx="0" presStyleCnt="6"/>
      <dgm:spPr/>
    </dgm:pt>
    <dgm:pt modelId="{919CD962-40F5-4149-9C35-5FC203F07371}" type="pres">
      <dgm:prSet presAssocID="{DED3DBF6-2F4E-479F-96D9-755A425BE109}" presName="hierChild4" presStyleCnt="0"/>
      <dgm:spPr/>
    </dgm:pt>
    <dgm:pt modelId="{E35792E2-AB83-4FDF-87CD-77EFC5D57AE7}" type="pres">
      <dgm:prSet presAssocID="{381D9454-047B-4396-916C-03336D92593A}" presName="Name37" presStyleLbl="parChTrans1D4" presStyleIdx="0" presStyleCnt="14"/>
      <dgm:spPr/>
    </dgm:pt>
    <dgm:pt modelId="{2CE95A87-F5CC-4B00-9CD4-03395382CD8B}" type="pres">
      <dgm:prSet presAssocID="{EE848790-4CD4-4BB0-9D0D-4D9D114CE921}" presName="hierRoot2" presStyleCnt="0">
        <dgm:presLayoutVars>
          <dgm:hierBranch val="init"/>
        </dgm:presLayoutVars>
      </dgm:prSet>
      <dgm:spPr/>
    </dgm:pt>
    <dgm:pt modelId="{B7D4EC59-C5F1-4270-B9F9-BFAE2F61942C}" type="pres">
      <dgm:prSet presAssocID="{EE848790-4CD4-4BB0-9D0D-4D9D114CE921}" presName="rootComposite" presStyleCnt="0"/>
      <dgm:spPr/>
    </dgm:pt>
    <dgm:pt modelId="{490C926A-2DD3-4C16-931E-2714F2491AEA}" type="pres">
      <dgm:prSet presAssocID="{EE848790-4CD4-4BB0-9D0D-4D9D114CE921}" presName="rootText" presStyleLbl="node4" presStyleIdx="0" presStyleCnt="14" custLinFactNeighborX="0" custLinFactNeighborY="6006">
        <dgm:presLayoutVars>
          <dgm:chPref val="3"/>
        </dgm:presLayoutVars>
      </dgm:prSet>
      <dgm:spPr/>
    </dgm:pt>
    <dgm:pt modelId="{FF3A28D0-D9AB-4445-A85D-D2EF23984E8A}" type="pres">
      <dgm:prSet presAssocID="{EE848790-4CD4-4BB0-9D0D-4D9D114CE921}" presName="rootConnector" presStyleLbl="node4" presStyleIdx="0" presStyleCnt="14"/>
      <dgm:spPr/>
    </dgm:pt>
    <dgm:pt modelId="{035E5610-2112-4571-95E1-44E3F1CCC59F}" type="pres">
      <dgm:prSet presAssocID="{EE848790-4CD4-4BB0-9D0D-4D9D114CE921}" presName="hierChild4" presStyleCnt="0"/>
      <dgm:spPr/>
    </dgm:pt>
    <dgm:pt modelId="{A9A7FB2B-9046-42B2-B7F4-C7E62880119B}" type="pres">
      <dgm:prSet presAssocID="{EE848790-4CD4-4BB0-9D0D-4D9D114CE921}" presName="hierChild5" presStyleCnt="0"/>
      <dgm:spPr/>
    </dgm:pt>
    <dgm:pt modelId="{6BAFDCBB-B8E0-4719-8761-28A723CE4D3E}" type="pres">
      <dgm:prSet presAssocID="{7D143490-C636-47B8-AD92-21186ED67B74}" presName="Name37" presStyleLbl="parChTrans1D4" presStyleIdx="1" presStyleCnt="14"/>
      <dgm:spPr/>
    </dgm:pt>
    <dgm:pt modelId="{0B5ADA3E-4FC9-4C1C-82B2-DBE3B2CD1C75}" type="pres">
      <dgm:prSet presAssocID="{1A6F7BEA-2E43-4A9D-A21F-688D4490B60A}" presName="hierRoot2" presStyleCnt="0">
        <dgm:presLayoutVars>
          <dgm:hierBranch val="init"/>
        </dgm:presLayoutVars>
      </dgm:prSet>
      <dgm:spPr/>
    </dgm:pt>
    <dgm:pt modelId="{A21DB398-25B9-4255-96BA-B970C7ED32F0}" type="pres">
      <dgm:prSet presAssocID="{1A6F7BEA-2E43-4A9D-A21F-688D4490B60A}" presName="rootComposite" presStyleCnt="0"/>
      <dgm:spPr/>
    </dgm:pt>
    <dgm:pt modelId="{213AEB34-4985-498C-B7D4-B4E0FB50D9B7}" type="pres">
      <dgm:prSet presAssocID="{1A6F7BEA-2E43-4A9D-A21F-688D4490B60A}" presName="rootText" presStyleLbl="node4" presStyleIdx="1" presStyleCnt="14">
        <dgm:presLayoutVars>
          <dgm:chPref val="3"/>
        </dgm:presLayoutVars>
      </dgm:prSet>
      <dgm:spPr/>
    </dgm:pt>
    <dgm:pt modelId="{8F77CEC7-2FB4-4E9B-BF0D-5288DC1A3C11}" type="pres">
      <dgm:prSet presAssocID="{1A6F7BEA-2E43-4A9D-A21F-688D4490B60A}" presName="rootConnector" presStyleLbl="node4" presStyleIdx="1" presStyleCnt="14"/>
      <dgm:spPr/>
    </dgm:pt>
    <dgm:pt modelId="{1C63DAB2-58A8-47B7-A4EC-56AF7F203ADE}" type="pres">
      <dgm:prSet presAssocID="{1A6F7BEA-2E43-4A9D-A21F-688D4490B60A}" presName="hierChild4" presStyleCnt="0"/>
      <dgm:spPr/>
    </dgm:pt>
    <dgm:pt modelId="{3F9FB522-9A53-40CB-AEE6-273A3AC6642A}" type="pres">
      <dgm:prSet presAssocID="{1A6F7BEA-2E43-4A9D-A21F-688D4490B60A}" presName="hierChild5" presStyleCnt="0"/>
      <dgm:spPr/>
    </dgm:pt>
    <dgm:pt modelId="{A1F1B8ED-6758-428F-AF48-8D04477AA49D}" type="pres">
      <dgm:prSet presAssocID="{DED3DBF6-2F4E-479F-96D9-755A425BE109}" presName="hierChild5" presStyleCnt="0"/>
      <dgm:spPr/>
    </dgm:pt>
    <dgm:pt modelId="{05AB2A5E-3D15-46AB-B80C-34DD5D37ED74}" type="pres">
      <dgm:prSet presAssocID="{58857D82-C2E3-49D5-B2A7-96D6A5618B98}" presName="hierChild5" presStyleCnt="0"/>
      <dgm:spPr/>
    </dgm:pt>
    <dgm:pt modelId="{F17EB998-AC9D-4D6C-8FAC-DF464BCE6984}" type="pres">
      <dgm:prSet presAssocID="{A390F62A-35B0-4B97-B208-BB55B11CD700}" presName="Name37" presStyleLbl="parChTrans1D2" presStyleIdx="1" presStyleCnt="3"/>
      <dgm:spPr/>
    </dgm:pt>
    <dgm:pt modelId="{AEDAE622-E5D4-411D-B4C1-5E20223FC6D2}" type="pres">
      <dgm:prSet presAssocID="{51805894-EFCC-4035-9603-80F95B42836B}" presName="hierRoot2" presStyleCnt="0">
        <dgm:presLayoutVars>
          <dgm:hierBranch val="init"/>
        </dgm:presLayoutVars>
      </dgm:prSet>
      <dgm:spPr/>
    </dgm:pt>
    <dgm:pt modelId="{6017DCA4-43A3-4790-8309-71FBED541115}" type="pres">
      <dgm:prSet presAssocID="{51805894-EFCC-4035-9603-80F95B42836B}" presName="rootComposite" presStyleCnt="0"/>
      <dgm:spPr/>
    </dgm:pt>
    <dgm:pt modelId="{04742A4B-2863-4D42-A3D3-6197E275F0D7}" type="pres">
      <dgm:prSet presAssocID="{51805894-EFCC-4035-9603-80F95B42836B}" presName="rootText" presStyleLbl="node2" presStyleIdx="1" presStyleCnt="3">
        <dgm:presLayoutVars>
          <dgm:chPref val="3"/>
        </dgm:presLayoutVars>
      </dgm:prSet>
      <dgm:spPr/>
    </dgm:pt>
    <dgm:pt modelId="{941FF16E-3322-4291-85AD-5C6BA853C3FA}" type="pres">
      <dgm:prSet presAssocID="{51805894-EFCC-4035-9603-80F95B42836B}" presName="rootConnector" presStyleLbl="node2" presStyleIdx="1" presStyleCnt="3"/>
      <dgm:spPr/>
    </dgm:pt>
    <dgm:pt modelId="{F25C1D53-A555-4755-8C2A-442D1BE2425A}" type="pres">
      <dgm:prSet presAssocID="{51805894-EFCC-4035-9603-80F95B42836B}" presName="hierChild4" presStyleCnt="0"/>
      <dgm:spPr/>
    </dgm:pt>
    <dgm:pt modelId="{ED462657-1FB5-4E88-B2F4-5C1A56AF519F}" type="pres">
      <dgm:prSet presAssocID="{CA131F94-CBFC-45EB-BA15-4054C88B22AA}" presName="Name37" presStyleLbl="parChTrans1D3" presStyleIdx="1" presStyleCnt="6"/>
      <dgm:spPr/>
    </dgm:pt>
    <dgm:pt modelId="{57C6FAC4-BEEE-4498-8F0B-8913E46CFE75}" type="pres">
      <dgm:prSet presAssocID="{5E9D35FD-34E4-43FE-8124-E94DE330495A}" presName="hierRoot2" presStyleCnt="0">
        <dgm:presLayoutVars>
          <dgm:hierBranch val="init"/>
        </dgm:presLayoutVars>
      </dgm:prSet>
      <dgm:spPr/>
    </dgm:pt>
    <dgm:pt modelId="{62FE8AEA-A3A6-411A-9A23-9C559204CB09}" type="pres">
      <dgm:prSet presAssocID="{5E9D35FD-34E4-43FE-8124-E94DE330495A}" presName="rootComposite" presStyleCnt="0"/>
      <dgm:spPr/>
    </dgm:pt>
    <dgm:pt modelId="{32DE110C-78E3-4392-92B0-73C9FBF04315}" type="pres">
      <dgm:prSet presAssocID="{5E9D35FD-34E4-43FE-8124-E94DE330495A}" presName="rootText" presStyleLbl="node3" presStyleIdx="1" presStyleCnt="6" custLinFactNeighborX="2252" custLinFactNeighborY="1501">
        <dgm:presLayoutVars>
          <dgm:chPref val="3"/>
        </dgm:presLayoutVars>
      </dgm:prSet>
      <dgm:spPr/>
    </dgm:pt>
    <dgm:pt modelId="{8552630C-1809-4BDC-A5D0-6E5A9D00108C}" type="pres">
      <dgm:prSet presAssocID="{5E9D35FD-34E4-43FE-8124-E94DE330495A}" presName="rootConnector" presStyleLbl="node3" presStyleIdx="1" presStyleCnt="6"/>
      <dgm:spPr/>
    </dgm:pt>
    <dgm:pt modelId="{B3896C0E-D9F5-4109-A3E8-B7821803DA12}" type="pres">
      <dgm:prSet presAssocID="{5E9D35FD-34E4-43FE-8124-E94DE330495A}" presName="hierChild4" presStyleCnt="0"/>
      <dgm:spPr/>
    </dgm:pt>
    <dgm:pt modelId="{51C204AD-878E-47C0-BC31-1D5A42187A82}" type="pres">
      <dgm:prSet presAssocID="{CEF8EAC9-B004-443B-A64D-DEFC94C92B45}" presName="Name37" presStyleLbl="parChTrans1D4" presStyleIdx="2" presStyleCnt="14"/>
      <dgm:spPr/>
    </dgm:pt>
    <dgm:pt modelId="{059ADC99-79B1-446C-9050-4C373FB15561}" type="pres">
      <dgm:prSet presAssocID="{8F23AA50-AC15-4B89-BAE1-8767CA2ADB0D}" presName="hierRoot2" presStyleCnt="0">
        <dgm:presLayoutVars>
          <dgm:hierBranch val="init"/>
        </dgm:presLayoutVars>
      </dgm:prSet>
      <dgm:spPr/>
    </dgm:pt>
    <dgm:pt modelId="{DAD363FF-79FC-43B4-8C72-733D274CD7BF}" type="pres">
      <dgm:prSet presAssocID="{8F23AA50-AC15-4B89-BAE1-8767CA2ADB0D}" presName="rootComposite" presStyleCnt="0"/>
      <dgm:spPr/>
    </dgm:pt>
    <dgm:pt modelId="{44FF3E4E-3DAF-4BC1-8C24-7C3D30464417}" type="pres">
      <dgm:prSet presAssocID="{8F23AA50-AC15-4B89-BAE1-8767CA2ADB0D}" presName="rootText" presStyleLbl="node4" presStyleIdx="2" presStyleCnt="14" custScaleY="152369" custLinFactNeighborX="750" custLinFactNeighborY="21020">
        <dgm:presLayoutVars>
          <dgm:chPref val="3"/>
        </dgm:presLayoutVars>
      </dgm:prSet>
      <dgm:spPr/>
    </dgm:pt>
    <dgm:pt modelId="{DC47CD8D-A25B-431D-AA0D-60E80B60EDCA}" type="pres">
      <dgm:prSet presAssocID="{8F23AA50-AC15-4B89-BAE1-8767CA2ADB0D}" presName="rootConnector" presStyleLbl="node4" presStyleIdx="2" presStyleCnt="14"/>
      <dgm:spPr/>
    </dgm:pt>
    <dgm:pt modelId="{9F54E81E-2A23-4CD9-9DA1-523CF486968C}" type="pres">
      <dgm:prSet presAssocID="{8F23AA50-AC15-4B89-BAE1-8767CA2ADB0D}" presName="hierChild4" presStyleCnt="0"/>
      <dgm:spPr/>
    </dgm:pt>
    <dgm:pt modelId="{341BBD56-C4E2-467F-B952-5450ECDB32B8}" type="pres">
      <dgm:prSet presAssocID="{8F23AA50-AC15-4B89-BAE1-8767CA2ADB0D}" presName="hierChild5" presStyleCnt="0"/>
      <dgm:spPr/>
    </dgm:pt>
    <dgm:pt modelId="{4370BFF9-79E5-4C4B-9BAB-1D4DAFB88D12}" type="pres">
      <dgm:prSet presAssocID="{5E9D35FD-34E4-43FE-8124-E94DE330495A}" presName="hierChild5" presStyleCnt="0"/>
      <dgm:spPr/>
    </dgm:pt>
    <dgm:pt modelId="{9174F56B-71F1-4606-850F-BD59B6A9D27C}" type="pres">
      <dgm:prSet presAssocID="{6E32B969-FD83-4608-9381-275B7CF5A93A}" presName="Name37" presStyleLbl="parChTrans1D3" presStyleIdx="2" presStyleCnt="6"/>
      <dgm:spPr/>
    </dgm:pt>
    <dgm:pt modelId="{D97D54BD-76E0-46B1-A396-5BA5A4FCA215}" type="pres">
      <dgm:prSet presAssocID="{1C046A24-20D9-4D11-BE30-D3DD3C78262D}" presName="hierRoot2" presStyleCnt="0">
        <dgm:presLayoutVars>
          <dgm:hierBranch val="init"/>
        </dgm:presLayoutVars>
      </dgm:prSet>
      <dgm:spPr/>
    </dgm:pt>
    <dgm:pt modelId="{6BAAF39D-7697-47C8-8EFB-FB482AED6175}" type="pres">
      <dgm:prSet presAssocID="{1C046A24-20D9-4D11-BE30-D3DD3C78262D}" presName="rootComposite" presStyleCnt="0"/>
      <dgm:spPr/>
    </dgm:pt>
    <dgm:pt modelId="{C15FE38C-19C6-43FE-B1F0-78C50FB5ACA8}" type="pres">
      <dgm:prSet presAssocID="{1C046A24-20D9-4D11-BE30-D3DD3C78262D}" presName="rootText" presStyleLbl="node3" presStyleIdx="2" presStyleCnt="6" custScaleY="117949" custLinFactNeighborX="805" custLinFactNeighborY="1610">
        <dgm:presLayoutVars>
          <dgm:chPref val="3"/>
        </dgm:presLayoutVars>
      </dgm:prSet>
      <dgm:spPr/>
    </dgm:pt>
    <dgm:pt modelId="{0F91434B-654C-4F29-86A8-514673697CCD}" type="pres">
      <dgm:prSet presAssocID="{1C046A24-20D9-4D11-BE30-D3DD3C78262D}" presName="rootConnector" presStyleLbl="node3" presStyleIdx="2" presStyleCnt="6"/>
      <dgm:spPr/>
    </dgm:pt>
    <dgm:pt modelId="{B6D9DA75-56B2-41D7-AA0F-E87E1E53B1FF}" type="pres">
      <dgm:prSet presAssocID="{1C046A24-20D9-4D11-BE30-D3DD3C78262D}" presName="hierChild4" presStyleCnt="0"/>
      <dgm:spPr/>
    </dgm:pt>
    <dgm:pt modelId="{54719029-BB3F-4B42-9D16-D667481B6F27}" type="pres">
      <dgm:prSet presAssocID="{416C5488-6369-498D-B81E-A461A864F0A9}" presName="Name37" presStyleLbl="parChTrans1D4" presStyleIdx="3" presStyleCnt="14"/>
      <dgm:spPr/>
    </dgm:pt>
    <dgm:pt modelId="{FDBE94A9-8D28-4A94-8D25-014524ABE2E2}" type="pres">
      <dgm:prSet presAssocID="{92022784-1433-4EAF-A241-814B9C749092}" presName="hierRoot2" presStyleCnt="0">
        <dgm:presLayoutVars>
          <dgm:hierBranch val="init"/>
        </dgm:presLayoutVars>
      </dgm:prSet>
      <dgm:spPr/>
    </dgm:pt>
    <dgm:pt modelId="{2C104A3A-7301-488E-B29C-99E545614142}" type="pres">
      <dgm:prSet presAssocID="{92022784-1433-4EAF-A241-814B9C749092}" presName="rootComposite" presStyleCnt="0"/>
      <dgm:spPr/>
    </dgm:pt>
    <dgm:pt modelId="{86C50687-EE97-48D1-A24D-FF8BD360B7E6}" type="pres">
      <dgm:prSet presAssocID="{92022784-1433-4EAF-A241-814B9C749092}" presName="rootText" presStyleLbl="node4" presStyleIdx="3" presStyleCnt="14" custScaleY="149917" custLinFactNeighborX="-1501" custLinFactNeighborY="6006">
        <dgm:presLayoutVars>
          <dgm:chPref val="3"/>
        </dgm:presLayoutVars>
      </dgm:prSet>
      <dgm:spPr/>
    </dgm:pt>
    <dgm:pt modelId="{0C8F4ECA-7273-4BD3-ADFF-7A9B2A998A94}" type="pres">
      <dgm:prSet presAssocID="{92022784-1433-4EAF-A241-814B9C749092}" presName="rootConnector" presStyleLbl="node4" presStyleIdx="3" presStyleCnt="14"/>
      <dgm:spPr/>
    </dgm:pt>
    <dgm:pt modelId="{AE44C22F-710B-4FC0-B324-E5E694B37B51}" type="pres">
      <dgm:prSet presAssocID="{92022784-1433-4EAF-A241-814B9C749092}" presName="hierChild4" presStyleCnt="0"/>
      <dgm:spPr/>
    </dgm:pt>
    <dgm:pt modelId="{E088CF6F-B98D-4018-B3DA-EAE9FC13382E}" type="pres">
      <dgm:prSet presAssocID="{92022784-1433-4EAF-A241-814B9C749092}" presName="hierChild5" presStyleCnt="0"/>
      <dgm:spPr/>
    </dgm:pt>
    <dgm:pt modelId="{33AF8F9B-EAB0-4DBD-BA19-B23C9BC71AD5}" type="pres">
      <dgm:prSet presAssocID="{1C046A24-20D9-4D11-BE30-D3DD3C78262D}" presName="hierChild5" presStyleCnt="0"/>
      <dgm:spPr/>
    </dgm:pt>
    <dgm:pt modelId="{F5A7C707-0CE8-47F3-9972-BE493B19BBC7}" type="pres">
      <dgm:prSet presAssocID="{7DED01EB-3750-4D32-8503-434A5F3A5406}" presName="Name37" presStyleLbl="parChTrans1D3" presStyleIdx="3" presStyleCnt="6"/>
      <dgm:spPr/>
    </dgm:pt>
    <dgm:pt modelId="{69C5C45A-DAE2-48CB-B17B-B1655396E005}" type="pres">
      <dgm:prSet presAssocID="{5A1876DB-733F-4DE4-ACF5-A9876A053C3D}" presName="hierRoot2" presStyleCnt="0">
        <dgm:presLayoutVars>
          <dgm:hierBranch val="init"/>
        </dgm:presLayoutVars>
      </dgm:prSet>
      <dgm:spPr/>
    </dgm:pt>
    <dgm:pt modelId="{6C8DA31B-A429-469B-8BB5-9D521BA9E1E6}" type="pres">
      <dgm:prSet presAssocID="{5A1876DB-733F-4DE4-ACF5-A9876A053C3D}" presName="rootComposite" presStyleCnt="0"/>
      <dgm:spPr/>
    </dgm:pt>
    <dgm:pt modelId="{84ED3C20-8456-487A-BC42-0D78F331E064}" type="pres">
      <dgm:prSet presAssocID="{5A1876DB-733F-4DE4-ACF5-A9876A053C3D}" presName="rootText" presStyleLbl="node3" presStyleIdx="3" presStyleCnt="6" custLinFactNeighborX="2252" custLinFactNeighborY="1501">
        <dgm:presLayoutVars>
          <dgm:chPref val="3"/>
        </dgm:presLayoutVars>
      </dgm:prSet>
      <dgm:spPr/>
    </dgm:pt>
    <dgm:pt modelId="{88B36432-DB18-40B7-929B-B35EB96CDF8D}" type="pres">
      <dgm:prSet presAssocID="{5A1876DB-733F-4DE4-ACF5-A9876A053C3D}" presName="rootConnector" presStyleLbl="node3" presStyleIdx="3" presStyleCnt="6"/>
      <dgm:spPr/>
    </dgm:pt>
    <dgm:pt modelId="{EC1316AF-63E4-4BDF-A938-BD0832494165}" type="pres">
      <dgm:prSet presAssocID="{5A1876DB-733F-4DE4-ACF5-A9876A053C3D}" presName="hierChild4" presStyleCnt="0"/>
      <dgm:spPr/>
    </dgm:pt>
    <dgm:pt modelId="{07A6A75F-87E4-4D34-94FE-A15455007658}" type="pres">
      <dgm:prSet presAssocID="{94375B9D-7FC9-47CB-827F-2CB71E473F9C}" presName="Name37" presStyleLbl="parChTrans1D4" presStyleIdx="4" presStyleCnt="14"/>
      <dgm:spPr/>
    </dgm:pt>
    <dgm:pt modelId="{D18F334E-E16C-4A02-B6A3-1D02DFF5A52C}" type="pres">
      <dgm:prSet presAssocID="{A4EE7858-4441-4405-9991-BAA20CB22597}" presName="hierRoot2" presStyleCnt="0">
        <dgm:presLayoutVars>
          <dgm:hierBranch val="init"/>
        </dgm:presLayoutVars>
      </dgm:prSet>
      <dgm:spPr/>
    </dgm:pt>
    <dgm:pt modelId="{998DFE5D-30D5-4DEA-9A76-7527F47448C8}" type="pres">
      <dgm:prSet presAssocID="{A4EE7858-4441-4405-9991-BAA20CB22597}" presName="rootComposite" presStyleCnt="0"/>
      <dgm:spPr/>
    </dgm:pt>
    <dgm:pt modelId="{E0C48151-0B69-49A9-A9D7-8877FC0B4D04}" type="pres">
      <dgm:prSet presAssocID="{A4EE7858-4441-4405-9991-BAA20CB22597}" presName="rootText" presStyleLbl="node4" presStyleIdx="4" presStyleCnt="14" custLinFactNeighborX="2252" custLinFactNeighborY="1501">
        <dgm:presLayoutVars>
          <dgm:chPref val="3"/>
        </dgm:presLayoutVars>
      </dgm:prSet>
      <dgm:spPr/>
    </dgm:pt>
    <dgm:pt modelId="{9E5CCEB8-BCC6-4DD1-BFEB-8F788974FB9C}" type="pres">
      <dgm:prSet presAssocID="{A4EE7858-4441-4405-9991-BAA20CB22597}" presName="rootConnector" presStyleLbl="node4" presStyleIdx="4" presStyleCnt="14"/>
      <dgm:spPr/>
    </dgm:pt>
    <dgm:pt modelId="{C913DB8D-A6B0-40C1-ACCE-5DD5B4BAF80C}" type="pres">
      <dgm:prSet presAssocID="{A4EE7858-4441-4405-9991-BAA20CB22597}" presName="hierChild4" presStyleCnt="0"/>
      <dgm:spPr/>
    </dgm:pt>
    <dgm:pt modelId="{D7A04D47-1831-4A61-870E-48BACCC3A942}" type="pres">
      <dgm:prSet presAssocID="{C655A18F-8FF3-4200-A0DD-0B04B5A2C282}" presName="Name37" presStyleLbl="parChTrans1D4" presStyleIdx="5" presStyleCnt="14"/>
      <dgm:spPr/>
    </dgm:pt>
    <dgm:pt modelId="{58234CB2-DD31-4D26-B214-4D0C8A74A231}" type="pres">
      <dgm:prSet presAssocID="{818EAD0D-6EFA-4A36-8C24-D7EED7B69AA2}" presName="hierRoot2" presStyleCnt="0">
        <dgm:presLayoutVars>
          <dgm:hierBranch val="init"/>
        </dgm:presLayoutVars>
      </dgm:prSet>
      <dgm:spPr/>
    </dgm:pt>
    <dgm:pt modelId="{AFCA64A1-22C8-46F0-9F0B-9740AC1ED8E3}" type="pres">
      <dgm:prSet presAssocID="{818EAD0D-6EFA-4A36-8C24-D7EED7B69AA2}" presName="rootComposite" presStyleCnt="0"/>
      <dgm:spPr/>
    </dgm:pt>
    <dgm:pt modelId="{837DBEA5-44AD-4372-BB65-7E1CD9BD13A6}" type="pres">
      <dgm:prSet presAssocID="{818EAD0D-6EFA-4A36-8C24-D7EED7B69AA2}" presName="rootText" presStyleLbl="node4" presStyleIdx="5" presStyleCnt="14" custScaleY="148910" custLinFactNeighborX="2252" custLinFactNeighborY="1501">
        <dgm:presLayoutVars>
          <dgm:chPref val="3"/>
        </dgm:presLayoutVars>
      </dgm:prSet>
      <dgm:spPr/>
    </dgm:pt>
    <dgm:pt modelId="{BCD7AB2F-6562-4A25-AC71-62404B3873B3}" type="pres">
      <dgm:prSet presAssocID="{818EAD0D-6EFA-4A36-8C24-D7EED7B69AA2}" presName="rootConnector" presStyleLbl="node4" presStyleIdx="5" presStyleCnt="14"/>
      <dgm:spPr/>
    </dgm:pt>
    <dgm:pt modelId="{7EC8B4B0-E4CF-4040-B1D8-53AF6C81E518}" type="pres">
      <dgm:prSet presAssocID="{818EAD0D-6EFA-4A36-8C24-D7EED7B69AA2}" presName="hierChild4" presStyleCnt="0"/>
      <dgm:spPr/>
    </dgm:pt>
    <dgm:pt modelId="{DDFD9ED6-49E5-48D4-B150-871FF0A01345}" type="pres">
      <dgm:prSet presAssocID="{818EAD0D-6EFA-4A36-8C24-D7EED7B69AA2}" presName="hierChild5" presStyleCnt="0"/>
      <dgm:spPr/>
    </dgm:pt>
    <dgm:pt modelId="{3FB5AADB-63C9-414F-B991-894E8CDD0616}" type="pres">
      <dgm:prSet presAssocID="{A4EE7858-4441-4405-9991-BAA20CB22597}" presName="hierChild5" presStyleCnt="0"/>
      <dgm:spPr/>
    </dgm:pt>
    <dgm:pt modelId="{0AF2FA0B-DBFB-4E8F-B7AB-162AFCF4AD70}" type="pres">
      <dgm:prSet presAssocID="{CDF6E7D7-243C-42B4-8593-8FFBDCAE03FF}" presName="Name37" presStyleLbl="parChTrans1D4" presStyleIdx="6" presStyleCnt="14"/>
      <dgm:spPr/>
    </dgm:pt>
    <dgm:pt modelId="{EE53E664-246B-45EB-B8DD-28747D50785A}" type="pres">
      <dgm:prSet presAssocID="{4AAFDA7C-CFE2-4253-9756-130C2B0C3A7C}" presName="hierRoot2" presStyleCnt="0">
        <dgm:presLayoutVars>
          <dgm:hierBranch val="init"/>
        </dgm:presLayoutVars>
      </dgm:prSet>
      <dgm:spPr/>
    </dgm:pt>
    <dgm:pt modelId="{EE6AE76E-3BAE-4E98-B3DC-E7D07128DD96}" type="pres">
      <dgm:prSet presAssocID="{4AAFDA7C-CFE2-4253-9756-130C2B0C3A7C}" presName="rootComposite" presStyleCnt="0"/>
      <dgm:spPr/>
    </dgm:pt>
    <dgm:pt modelId="{D88E712F-22D8-44BA-9867-F74BC5F16F65}" type="pres">
      <dgm:prSet presAssocID="{4AAFDA7C-CFE2-4253-9756-130C2B0C3A7C}" presName="rootText" presStyleLbl="node4" presStyleIdx="6" presStyleCnt="14" custLinFactNeighborX="2252" custLinFactNeighborY="1501">
        <dgm:presLayoutVars>
          <dgm:chPref val="3"/>
        </dgm:presLayoutVars>
      </dgm:prSet>
      <dgm:spPr/>
    </dgm:pt>
    <dgm:pt modelId="{693E8A7F-2430-4396-984E-769A83EFE298}" type="pres">
      <dgm:prSet presAssocID="{4AAFDA7C-CFE2-4253-9756-130C2B0C3A7C}" presName="rootConnector" presStyleLbl="node4" presStyleIdx="6" presStyleCnt="14"/>
      <dgm:spPr/>
    </dgm:pt>
    <dgm:pt modelId="{A7CD47F4-DE85-4928-B06F-FF5C5E60A292}" type="pres">
      <dgm:prSet presAssocID="{4AAFDA7C-CFE2-4253-9756-130C2B0C3A7C}" presName="hierChild4" presStyleCnt="0"/>
      <dgm:spPr/>
    </dgm:pt>
    <dgm:pt modelId="{545A20E5-F4B0-4139-A152-E9432AB80C46}" type="pres">
      <dgm:prSet presAssocID="{CC645FFB-F44B-4E07-BEEB-E0BE9346CDDB}" presName="Name37" presStyleLbl="parChTrans1D4" presStyleIdx="7" presStyleCnt="14"/>
      <dgm:spPr/>
    </dgm:pt>
    <dgm:pt modelId="{BD9BD260-3BAA-4591-BFE7-BF4685A23BFE}" type="pres">
      <dgm:prSet presAssocID="{4C066268-3037-4B1E-847E-7288B305DD30}" presName="hierRoot2" presStyleCnt="0">
        <dgm:presLayoutVars>
          <dgm:hierBranch val="init"/>
        </dgm:presLayoutVars>
      </dgm:prSet>
      <dgm:spPr/>
    </dgm:pt>
    <dgm:pt modelId="{B7FD85BE-FBDA-46F7-BBE5-ED3FF44B3B1D}" type="pres">
      <dgm:prSet presAssocID="{4C066268-3037-4B1E-847E-7288B305DD30}" presName="rootComposite" presStyleCnt="0"/>
      <dgm:spPr/>
    </dgm:pt>
    <dgm:pt modelId="{205B4B35-7AF8-47BC-9366-8B01D2DA9CB0}" type="pres">
      <dgm:prSet presAssocID="{4C066268-3037-4B1E-847E-7288B305DD30}" presName="rootText" presStyleLbl="node4" presStyleIdx="7" presStyleCnt="14" custLinFactNeighborX="2252" custLinFactNeighborY="1501">
        <dgm:presLayoutVars>
          <dgm:chPref val="3"/>
        </dgm:presLayoutVars>
      </dgm:prSet>
      <dgm:spPr/>
    </dgm:pt>
    <dgm:pt modelId="{960F4CBA-D6F7-4149-9EDF-BDC7C1AFF145}" type="pres">
      <dgm:prSet presAssocID="{4C066268-3037-4B1E-847E-7288B305DD30}" presName="rootConnector" presStyleLbl="node4" presStyleIdx="7" presStyleCnt="14"/>
      <dgm:spPr/>
    </dgm:pt>
    <dgm:pt modelId="{B17CEFA5-9091-41B3-94D7-7F0D6965FEA8}" type="pres">
      <dgm:prSet presAssocID="{4C066268-3037-4B1E-847E-7288B305DD30}" presName="hierChild4" presStyleCnt="0"/>
      <dgm:spPr/>
    </dgm:pt>
    <dgm:pt modelId="{86839C2C-3288-4BF3-8C92-901B593962C2}" type="pres">
      <dgm:prSet presAssocID="{4C066268-3037-4B1E-847E-7288B305DD30}" presName="hierChild5" presStyleCnt="0"/>
      <dgm:spPr/>
    </dgm:pt>
    <dgm:pt modelId="{4032D499-A6E8-44F4-AC7F-C0C46ACF5382}" type="pres">
      <dgm:prSet presAssocID="{4AAFDA7C-CFE2-4253-9756-130C2B0C3A7C}" presName="hierChild5" presStyleCnt="0"/>
      <dgm:spPr/>
    </dgm:pt>
    <dgm:pt modelId="{2FBEE4D9-22AF-4CF9-8CCF-1DBBD4792518}" type="pres">
      <dgm:prSet presAssocID="{5A1876DB-733F-4DE4-ACF5-A9876A053C3D}" presName="hierChild5" presStyleCnt="0"/>
      <dgm:spPr/>
    </dgm:pt>
    <dgm:pt modelId="{370978CB-7274-43E7-BD34-4B33B3AC849E}" type="pres">
      <dgm:prSet presAssocID="{51805894-EFCC-4035-9603-80F95B42836B}" presName="hierChild5" presStyleCnt="0"/>
      <dgm:spPr/>
    </dgm:pt>
    <dgm:pt modelId="{DD91A8D4-3AB0-4CAA-95EA-91F27D2A0698}" type="pres">
      <dgm:prSet presAssocID="{D0C31EA1-ACAB-4DAA-9471-E478A800398C}" presName="Name37" presStyleLbl="parChTrans1D2" presStyleIdx="2" presStyleCnt="3"/>
      <dgm:spPr/>
    </dgm:pt>
    <dgm:pt modelId="{A172932A-C51C-4239-BCB0-AB48B07CA126}" type="pres">
      <dgm:prSet presAssocID="{2073DDFC-AF77-40DD-9357-1CEF327B76F2}" presName="hierRoot2" presStyleCnt="0">
        <dgm:presLayoutVars>
          <dgm:hierBranch val="init"/>
        </dgm:presLayoutVars>
      </dgm:prSet>
      <dgm:spPr/>
    </dgm:pt>
    <dgm:pt modelId="{53037A27-4CD2-429F-B5ED-03AEC964430E}" type="pres">
      <dgm:prSet presAssocID="{2073DDFC-AF77-40DD-9357-1CEF327B76F2}" presName="rootComposite" presStyleCnt="0"/>
      <dgm:spPr/>
    </dgm:pt>
    <dgm:pt modelId="{EA8EA322-8DDA-462B-9C8C-2EFFD874CA57}" type="pres">
      <dgm:prSet presAssocID="{2073DDFC-AF77-40DD-9357-1CEF327B76F2}" presName="rootText" presStyleLbl="node2" presStyleIdx="2" presStyleCnt="3">
        <dgm:presLayoutVars>
          <dgm:chPref val="3"/>
        </dgm:presLayoutVars>
      </dgm:prSet>
      <dgm:spPr/>
    </dgm:pt>
    <dgm:pt modelId="{1707EF29-BF44-4564-AD0F-733EE2D6A476}" type="pres">
      <dgm:prSet presAssocID="{2073DDFC-AF77-40DD-9357-1CEF327B76F2}" presName="rootConnector" presStyleLbl="node2" presStyleIdx="2" presStyleCnt="3"/>
      <dgm:spPr/>
    </dgm:pt>
    <dgm:pt modelId="{3A9349C1-398A-4C7E-BEDD-1ED0AAAECAF9}" type="pres">
      <dgm:prSet presAssocID="{2073DDFC-AF77-40DD-9357-1CEF327B76F2}" presName="hierChild4" presStyleCnt="0"/>
      <dgm:spPr/>
    </dgm:pt>
    <dgm:pt modelId="{40204C06-813F-4A28-B088-A333E6A2B0C2}" type="pres">
      <dgm:prSet presAssocID="{AFC5CB36-0E8E-4530-B058-918E4A790AD9}" presName="Name37" presStyleLbl="parChTrans1D3" presStyleIdx="4" presStyleCnt="6"/>
      <dgm:spPr/>
    </dgm:pt>
    <dgm:pt modelId="{2246CF8B-4FE3-4940-B114-EAAD58C394F7}" type="pres">
      <dgm:prSet presAssocID="{9147FFE0-47C3-44BF-8F16-6E74CCC81807}" presName="hierRoot2" presStyleCnt="0">
        <dgm:presLayoutVars>
          <dgm:hierBranch val="init"/>
        </dgm:presLayoutVars>
      </dgm:prSet>
      <dgm:spPr/>
    </dgm:pt>
    <dgm:pt modelId="{2A796B40-0D4D-4DE9-94E1-360C778396F2}" type="pres">
      <dgm:prSet presAssocID="{9147FFE0-47C3-44BF-8F16-6E74CCC81807}" presName="rootComposite" presStyleCnt="0"/>
      <dgm:spPr/>
    </dgm:pt>
    <dgm:pt modelId="{63DFF2D7-F928-43C7-AF62-DFDEBBEE7DC0}" type="pres">
      <dgm:prSet presAssocID="{9147FFE0-47C3-44BF-8F16-6E74CCC81807}" presName="rootText" presStyleLbl="node3" presStyleIdx="4" presStyleCnt="6">
        <dgm:presLayoutVars>
          <dgm:chPref val="3"/>
        </dgm:presLayoutVars>
      </dgm:prSet>
      <dgm:spPr/>
    </dgm:pt>
    <dgm:pt modelId="{1B043BFD-3177-42FA-B122-8725173BAC0A}" type="pres">
      <dgm:prSet presAssocID="{9147FFE0-47C3-44BF-8F16-6E74CCC81807}" presName="rootConnector" presStyleLbl="node3" presStyleIdx="4" presStyleCnt="6"/>
      <dgm:spPr/>
    </dgm:pt>
    <dgm:pt modelId="{B65FBA8C-12FF-466A-ADD6-596D36AD4890}" type="pres">
      <dgm:prSet presAssocID="{9147FFE0-47C3-44BF-8F16-6E74CCC81807}" presName="hierChild4" presStyleCnt="0"/>
      <dgm:spPr/>
    </dgm:pt>
    <dgm:pt modelId="{D828157B-9809-43B3-853F-9126FFEC34B5}" type="pres">
      <dgm:prSet presAssocID="{81CB1D9F-BAEC-444B-93B0-B7D3176C4D20}" presName="Name37" presStyleLbl="parChTrans1D4" presStyleIdx="8" presStyleCnt="14"/>
      <dgm:spPr/>
    </dgm:pt>
    <dgm:pt modelId="{9E532F8C-A06F-47B0-AF51-30D07D24E851}" type="pres">
      <dgm:prSet presAssocID="{5488DFEA-8A88-4C5A-BD2D-D4258B8D6FE9}" presName="hierRoot2" presStyleCnt="0">
        <dgm:presLayoutVars>
          <dgm:hierBranch val="init"/>
        </dgm:presLayoutVars>
      </dgm:prSet>
      <dgm:spPr/>
    </dgm:pt>
    <dgm:pt modelId="{8394DDB1-90F5-4F58-B8AC-93657EF239C0}" type="pres">
      <dgm:prSet presAssocID="{5488DFEA-8A88-4C5A-BD2D-D4258B8D6FE9}" presName="rootComposite" presStyleCnt="0"/>
      <dgm:spPr/>
    </dgm:pt>
    <dgm:pt modelId="{1FBFC519-A8D6-49EA-9EDE-108BF8B2678F}" type="pres">
      <dgm:prSet presAssocID="{5488DFEA-8A88-4C5A-BD2D-D4258B8D6FE9}" presName="rootText" presStyleLbl="node4" presStyleIdx="8" presStyleCnt="14">
        <dgm:presLayoutVars>
          <dgm:chPref val="3"/>
        </dgm:presLayoutVars>
      </dgm:prSet>
      <dgm:spPr/>
    </dgm:pt>
    <dgm:pt modelId="{4E1E5EB2-15AF-4773-B95A-4D58D1C44A48}" type="pres">
      <dgm:prSet presAssocID="{5488DFEA-8A88-4C5A-BD2D-D4258B8D6FE9}" presName="rootConnector" presStyleLbl="node4" presStyleIdx="8" presStyleCnt="14"/>
      <dgm:spPr/>
    </dgm:pt>
    <dgm:pt modelId="{35FD3073-3536-4F7C-AFED-77CE3E7135EF}" type="pres">
      <dgm:prSet presAssocID="{5488DFEA-8A88-4C5A-BD2D-D4258B8D6FE9}" presName="hierChild4" presStyleCnt="0"/>
      <dgm:spPr/>
    </dgm:pt>
    <dgm:pt modelId="{61F7786E-F24E-4599-9C4B-595260C2E4A0}" type="pres">
      <dgm:prSet presAssocID="{5488DFEA-8A88-4C5A-BD2D-D4258B8D6FE9}" presName="hierChild5" presStyleCnt="0"/>
      <dgm:spPr/>
    </dgm:pt>
    <dgm:pt modelId="{BF855051-87E0-405D-9671-3AB211541603}" type="pres">
      <dgm:prSet presAssocID="{4EBA4529-ED14-497C-9005-B518B324812A}" presName="Name37" presStyleLbl="parChTrans1D4" presStyleIdx="9" presStyleCnt="14"/>
      <dgm:spPr/>
    </dgm:pt>
    <dgm:pt modelId="{7A45CD08-6448-4D12-919B-77E666FDF750}" type="pres">
      <dgm:prSet presAssocID="{8B0CA21C-5571-46DB-85F1-7D52CCE37A8F}" presName="hierRoot2" presStyleCnt="0">
        <dgm:presLayoutVars>
          <dgm:hierBranch val="init"/>
        </dgm:presLayoutVars>
      </dgm:prSet>
      <dgm:spPr/>
    </dgm:pt>
    <dgm:pt modelId="{72541E63-84DB-4A31-8F69-44D2E092D670}" type="pres">
      <dgm:prSet presAssocID="{8B0CA21C-5571-46DB-85F1-7D52CCE37A8F}" presName="rootComposite" presStyleCnt="0"/>
      <dgm:spPr/>
    </dgm:pt>
    <dgm:pt modelId="{576849E7-E952-441B-BCC0-9E596F339B61}" type="pres">
      <dgm:prSet presAssocID="{8B0CA21C-5571-46DB-85F1-7D52CCE37A8F}" presName="rootText" presStyleLbl="node4" presStyleIdx="9" presStyleCnt="14">
        <dgm:presLayoutVars>
          <dgm:chPref val="3"/>
        </dgm:presLayoutVars>
      </dgm:prSet>
      <dgm:spPr/>
    </dgm:pt>
    <dgm:pt modelId="{24F12AE9-5F0B-4719-A23E-F8362FD6F14A}" type="pres">
      <dgm:prSet presAssocID="{8B0CA21C-5571-46DB-85F1-7D52CCE37A8F}" presName="rootConnector" presStyleLbl="node4" presStyleIdx="9" presStyleCnt="14"/>
      <dgm:spPr/>
    </dgm:pt>
    <dgm:pt modelId="{5EC07309-B972-4B70-8A68-923F8D88AFDE}" type="pres">
      <dgm:prSet presAssocID="{8B0CA21C-5571-46DB-85F1-7D52CCE37A8F}" presName="hierChild4" presStyleCnt="0"/>
      <dgm:spPr/>
    </dgm:pt>
    <dgm:pt modelId="{E044C81B-123D-4C84-887D-C94E7A1FE843}" type="pres">
      <dgm:prSet presAssocID="{8B0CA21C-5571-46DB-85F1-7D52CCE37A8F}" presName="hierChild5" presStyleCnt="0"/>
      <dgm:spPr/>
    </dgm:pt>
    <dgm:pt modelId="{294CF4D8-C0A3-46C2-8512-DE1DAF319EF4}" type="pres">
      <dgm:prSet presAssocID="{1CA1390A-0A68-494F-AC9F-00DF5D386A84}" presName="Name37" presStyleLbl="parChTrans1D4" presStyleIdx="10" presStyleCnt="14"/>
      <dgm:spPr/>
    </dgm:pt>
    <dgm:pt modelId="{ADF2334B-24DB-40F8-BB84-2F9769ACC9C7}" type="pres">
      <dgm:prSet presAssocID="{229B1265-3882-45FD-ADB9-F8033DC9C799}" presName="hierRoot2" presStyleCnt="0">
        <dgm:presLayoutVars>
          <dgm:hierBranch val="init"/>
        </dgm:presLayoutVars>
      </dgm:prSet>
      <dgm:spPr/>
    </dgm:pt>
    <dgm:pt modelId="{E1E8C10B-4538-4A71-BA72-32C0C84F3DCF}" type="pres">
      <dgm:prSet presAssocID="{229B1265-3882-45FD-ADB9-F8033DC9C799}" presName="rootComposite" presStyleCnt="0"/>
      <dgm:spPr/>
    </dgm:pt>
    <dgm:pt modelId="{F5E12F2C-DE61-4271-970E-1143F56EA4F2}" type="pres">
      <dgm:prSet presAssocID="{229B1265-3882-45FD-ADB9-F8033DC9C799}" presName="rootText" presStyleLbl="node4" presStyleIdx="10" presStyleCnt="14" custLinFactNeighborX="2252" custLinFactNeighborY="1501">
        <dgm:presLayoutVars>
          <dgm:chPref val="3"/>
        </dgm:presLayoutVars>
      </dgm:prSet>
      <dgm:spPr/>
    </dgm:pt>
    <dgm:pt modelId="{CCF94FF0-2EF3-47F5-B0C3-585AABD05B8E}" type="pres">
      <dgm:prSet presAssocID="{229B1265-3882-45FD-ADB9-F8033DC9C799}" presName="rootConnector" presStyleLbl="node4" presStyleIdx="10" presStyleCnt="14"/>
      <dgm:spPr/>
    </dgm:pt>
    <dgm:pt modelId="{5BA6BEF3-69E3-4A9F-BC56-6EF97385E4FF}" type="pres">
      <dgm:prSet presAssocID="{229B1265-3882-45FD-ADB9-F8033DC9C799}" presName="hierChild4" presStyleCnt="0"/>
      <dgm:spPr/>
    </dgm:pt>
    <dgm:pt modelId="{B28EC5C2-4D06-4F00-9DAD-55C7C2C4627A}" type="pres">
      <dgm:prSet presAssocID="{229B1265-3882-45FD-ADB9-F8033DC9C799}" presName="hierChild5" presStyleCnt="0"/>
      <dgm:spPr/>
    </dgm:pt>
    <dgm:pt modelId="{D0101164-CEFE-4A48-8DCD-A1BBFC4A362C}" type="pres">
      <dgm:prSet presAssocID="{4518133B-D284-4CF5-B9DA-EA7FAB7B96CC}" presName="Name37" presStyleLbl="parChTrans1D4" presStyleIdx="11" presStyleCnt="14"/>
      <dgm:spPr/>
    </dgm:pt>
    <dgm:pt modelId="{CF5BC503-F267-4C60-983B-59AC72910ABD}" type="pres">
      <dgm:prSet presAssocID="{F89D8774-9331-43AA-9CBF-6B048F9643B4}" presName="hierRoot2" presStyleCnt="0">
        <dgm:presLayoutVars>
          <dgm:hierBranch val="init"/>
        </dgm:presLayoutVars>
      </dgm:prSet>
      <dgm:spPr/>
    </dgm:pt>
    <dgm:pt modelId="{07C5D981-0B73-4F27-9D96-B6BBCA9BF3C5}" type="pres">
      <dgm:prSet presAssocID="{F89D8774-9331-43AA-9CBF-6B048F9643B4}" presName="rootComposite" presStyleCnt="0"/>
      <dgm:spPr/>
    </dgm:pt>
    <dgm:pt modelId="{8246BCD4-4BE4-4DF0-B632-684492D4844C}" type="pres">
      <dgm:prSet presAssocID="{F89D8774-9331-43AA-9CBF-6B048F9643B4}" presName="rootText" presStyleLbl="node4" presStyleIdx="11" presStyleCnt="14" custLinFactNeighborX="2252" custLinFactNeighborY="1501">
        <dgm:presLayoutVars>
          <dgm:chPref val="3"/>
        </dgm:presLayoutVars>
      </dgm:prSet>
      <dgm:spPr/>
    </dgm:pt>
    <dgm:pt modelId="{F1DAAE40-8547-4B9E-A619-8365CF13AC89}" type="pres">
      <dgm:prSet presAssocID="{F89D8774-9331-43AA-9CBF-6B048F9643B4}" presName="rootConnector" presStyleLbl="node4" presStyleIdx="11" presStyleCnt="14"/>
      <dgm:spPr/>
    </dgm:pt>
    <dgm:pt modelId="{241D950C-A85B-4E32-AF8F-014334362632}" type="pres">
      <dgm:prSet presAssocID="{F89D8774-9331-43AA-9CBF-6B048F9643B4}" presName="hierChild4" presStyleCnt="0"/>
      <dgm:spPr/>
    </dgm:pt>
    <dgm:pt modelId="{0DDA8CB4-B8AD-44F3-B09C-72A6E0114807}" type="pres">
      <dgm:prSet presAssocID="{F89D8774-9331-43AA-9CBF-6B048F9643B4}" presName="hierChild5" presStyleCnt="0"/>
      <dgm:spPr/>
    </dgm:pt>
    <dgm:pt modelId="{40C4193C-0F4A-4EB1-892B-675D00945623}" type="pres">
      <dgm:prSet presAssocID="{9147FFE0-47C3-44BF-8F16-6E74CCC81807}" presName="hierChild5" presStyleCnt="0"/>
      <dgm:spPr/>
    </dgm:pt>
    <dgm:pt modelId="{3BD997F8-F9CB-494C-89C4-D13C9C53C77B}" type="pres">
      <dgm:prSet presAssocID="{6468E7E7-2999-4E9B-90C8-DA9CDCF3C117}" presName="Name37" presStyleLbl="parChTrans1D3" presStyleIdx="5" presStyleCnt="6"/>
      <dgm:spPr/>
    </dgm:pt>
    <dgm:pt modelId="{592234FE-08F6-4CF9-8BBE-9F610DEA2EB3}" type="pres">
      <dgm:prSet presAssocID="{17759F5C-B9A3-459C-A555-D5CE852565AB}" presName="hierRoot2" presStyleCnt="0">
        <dgm:presLayoutVars>
          <dgm:hierBranch val="init"/>
        </dgm:presLayoutVars>
      </dgm:prSet>
      <dgm:spPr/>
    </dgm:pt>
    <dgm:pt modelId="{162121AB-8AAA-44DD-B4E4-6013A24A6F2F}" type="pres">
      <dgm:prSet presAssocID="{17759F5C-B9A3-459C-A555-D5CE852565AB}" presName="rootComposite" presStyleCnt="0"/>
      <dgm:spPr/>
    </dgm:pt>
    <dgm:pt modelId="{25B1676C-F24B-4628-B5A8-7F65A7BC183C}" type="pres">
      <dgm:prSet presAssocID="{17759F5C-B9A3-459C-A555-D5CE852565AB}" presName="rootText" presStyleLbl="node3" presStyleIdx="5" presStyleCnt="6">
        <dgm:presLayoutVars>
          <dgm:chPref val="3"/>
        </dgm:presLayoutVars>
      </dgm:prSet>
      <dgm:spPr/>
    </dgm:pt>
    <dgm:pt modelId="{FC60506C-072E-4604-8E0E-7CC4C31F67C4}" type="pres">
      <dgm:prSet presAssocID="{17759F5C-B9A3-459C-A555-D5CE852565AB}" presName="rootConnector" presStyleLbl="node3" presStyleIdx="5" presStyleCnt="6"/>
      <dgm:spPr/>
    </dgm:pt>
    <dgm:pt modelId="{FA576670-530F-44DD-BAAD-DEE1B8BC1BFE}" type="pres">
      <dgm:prSet presAssocID="{17759F5C-B9A3-459C-A555-D5CE852565AB}" presName="hierChild4" presStyleCnt="0"/>
      <dgm:spPr/>
    </dgm:pt>
    <dgm:pt modelId="{D421E622-5FBB-4748-BB82-0B6BF089D2C5}" type="pres">
      <dgm:prSet presAssocID="{87C952C6-484C-4085-B9CB-FBB050C53F49}" presName="Name37" presStyleLbl="parChTrans1D4" presStyleIdx="12" presStyleCnt="14"/>
      <dgm:spPr/>
    </dgm:pt>
    <dgm:pt modelId="{2F89322F-6754-4C48-AD59-332530D883BB}" type="pres">
      <dgm:prSet presAssocID="{CBA4B976-7EE3-45FE-A0D4-6C2F0C97A134}" presName="hierRoot2" presStyleCnt="0">
        <dgm:presLayoutVars>
          <dgm:hierBranch val="init"/>
        </dgm:presLayoutVars>
      </dgm:prSet>
      <dgm:spPr/>
    </dgm:pt>
    <dgm:pt modelId="{EA8BE9CA-7736-45BF-87FD-E044532BB0B9}" type="pres">
      <dgm:prSet presAssocID="{CBA4B976-7EE3-45FE-A0D4-6C2F0C97A134}" presName="rootComposite" presStyleCnt="0"/>
      <dgm:spPr/>
    </dgm:pt>
    <dgm:pt modelId="{383E21CF-0500-4110-BA57-B753E92B5C1B}" type="pres">
      <dgm:prSet presAssocID="{CBA4B976-7EE3-45FE-A0D4-6C2F0C97A134}" presName="rootText" presStyleLbl="node4" presStyleIdx="12" presStyleCnt="14" custScaleY="99127">
        <dgm:presLayoutVars>
          <dgm:chPref val="3"/>
        </dgm:presLayoutVars>
      </dgm:prSet>
      <dgm:spPr/>
    </dgm:pt>
    <dgm:pt modelId="{60C61CA0-BAD4-4E55-AB38-15E76DED768F}" type="pres">
      <dgm:prSet presAssocID="{CBA4B976-7EE3-45FE-A0D4-6C2F0C97A134}" presName="rootConnector" presStyleLbl="node4" presStyleIdx="12" presStyleCnt="14"/>
      <dgm:spPr/>
    </dgm:pt>
    <dgm:pt modelId="{66CEAE7B-0086-477D-8289-7CDA3E0FE8F9}" type="pres">
      <dgm:prSet presAssocID="{CBA4B976-7EE3-45FE-A0D4-6C2F0C97A134}" presName="hierChild4" presStyleCnt="0"/>
      <dgm:spPr/>
    </dgm:pt>
    <dgm:pt modelId="{91C89866-FBD4-49C2-B269-5E70C8E1AD03}" type="pres">
      <dgm:prSet presAssocID="{CBA4B976-7EE3-45FE-A0D4-6C2F0C97A134}" presName="hierChild5" presStyleCnt="0"/>
      <dgm:spPr/>
    </dgm:pt>
    <dgm:pt modelId="{249FDED8-18DC-4704-A893-4DF075EA1DC0}" type="pres">
      <dgm:prSet presAssocID="{C27973F4-2B90-4DD5-8A05-DDE907ED0ACD}" presName="Name37" presStyleLbl="parChTrans1D4" presStyleIdx="13" presStyleCnt="14"/>
      <dgm:spPr/>
    </dgm:pt>
    <dgm:pt modelId="{D43F3A24-DB37-48E1-8DA1-59041CE603BC}" type="pres">
      <dgm:prSet presAssocID="{7D20559A-63DB-456D-AFAF-83F8C2426C34}" presName="hierRoot2" presStyleCnt="0">
        <dgm:presLayoutVars>
          <dgm:hierBranch val="init"/>
        </dgm:presLayoutVars>
      </dgm:prSet>
      <dgm:spPr/>
    </dgm:pt>
    <dgm:pt modelId="{C4780A8E-11EB-4A13-B4EE-A9E4371959AE}" type="pres">
      <dgm:prSet presAssocID="{7D20559A-63DB-456D-AFAF-83F8C2426C34}" presName="rootComposite" presStyleCnt="0"/>
      <dgm:spPr/>
    </dgm:pt>
    <dgm:pt modelId="{0EC2599A-F12C-4C53-99A2-40AE14984909}" type="pres">
      <dgm:prSet presAssocID="{7D20559A-63DB-456D-AFAF-83F8C2426C34}" presName="rootText" presStyleLbl="node4" presStyleIdx="13" presStyleCnt="14" custScaleY="118299">
        <dgm:presLayoutVars>
          <dgm:chPref val="3"/>
        </dgm:presLayoutVars>
      </dgm:prSet>
      <dgm:spPr/>
    </dgm:pt>
    <dgm:pt modelId="{A0C946EC-2D4D-46FA-BEE3-5E4E66129A83}" type="pres">
      <dgm:prSet presAssocID="{7D20559A-63DB-456D-AFAF-83F8C2426C34}" presName="rootConnector" presStyleLbl="node4" presStyleIdx="13" presStyleCnt="14"/>
      <dgm:spPr/>
    </dgm:pt>
    <dgm:pt modelId="{E37CF62F-8C29-4EDC-AE4C-D464ECCA1AC0}" type="pres">
      <dgm:prSet presAssocID="{7D20559A-63DB-456D-AFAF-83F8C2426C34}" presName="hierChild4" presStyleCnt="0"/>
      <dgm:spPr/>
    </dgm:pt>
    <dgm:pt modelId="{DB422F32-EC1E-44A7-A0AF-00877924CABA}" type="pres">
      <dgm:prSet presAssocID="{7D20559A-63DB-456D-AFAF-83F8C2426C34}" presName="hierChild5" presStyleCnt="0"/>
      <dgm:spPr/>
    </dgm:pt>
    <dgm:pt modelId="{CF9279C6-9378-4825-A4E3-5DB0E75C30BE}" type="pres">
      <dgm:prSet presAssocID="{17759F5C-B9A3-459C-A555-D5CE852565AB}" presName="hierChild5" presStyleCnt="0"/>
      <dgm:spPr/>
    </dgm:pt>
    <dgm:pt modelId="{B9705418-4109-4690-A8F2-835D6847E517}" type="pres">
      <dgm:prSet presAssocID="{2073DDFC-AF77-40DD-9357-1CEF327B76F2}" presName="hierChild5" presStyleCnt="0"/>
      <dgm:spPr/>
    </dgm:pt>
    <dgm:pt modelId="{B0E97223-A002-4270-BF26-974726287DD1}" type="pres">
      <dgm:prSet presAssocID="{321852BB-78B3-4543-9C7B-156A68DB14B1}" presName="hierChild3" presStyleCnt="0"/>
      <dgm:spPr/>
    </dgm:pt>
  </dgm:ptLst>
  <dgm:cxnLst>
    <dgm:cxn modelId="{390B5200-9851-4D09-BAEF-DD803F510DF1}" type="presOf" srcId="{6E32B969-FD83-4608-9381-275B7CF5A93A}" destId="{9174F56B-71F1-4606-850F-BD59B6A9D27C}" srcOrd="0" destOrd="0" presId="urn:microsoft.com/office/officeart/2005/8/layout/orgChart1"/>
    <dgm:cxn modelId="{CF519A02-29C7-4815-80AC-A428A3741311}" type="presOf" srcId="{818EAD0D-6EFA-4A36-8C24-D7EED7B69AA2}" destId="{BCD7AB2F-6562-4A25-AC71-62404B3873B3}" srcOrd="1" destOrd="0" presId="urn:microsoft.com/office/officeart/2005/8/layout/orgChart1"/>
    <dgm:cxn modelId="{7D2C1308-C2CF-4C66-9B4D-459852B476FA}" type="presOf" srcId="{51805894-EFCC-4035-9603-80F95B42836B}" destId="{941FF16E-3322-4291-85AD-5C6BA853C3FA}" srcOrd="1" destOrd="0" presId="urn:microsoft.com/office/officeart/2005/8/layout/orgChart1"/>
    <dgm:cxn modelId="{8B95C20B-C495-4207-908A-5503C351C62B}" srcId="{2073DDFC-AF77-40DD-9357-1CEF327B76F2}" destId="{9147FFE0-47C3-44BF-8F16-6E74CCC81807}" srcOrd="0" destOrd="0" parTransId="{AFC5CB36-0E8E-4530-B058-918E4A790AD9}" sibTransId="{94E16ED2-1339-48C0-836A-76F24511872F}"/>
    <dgm:cxn modelId="{DECF410C-9379-4539-8532-47B37508794E}" type="presOf" srcId="{5E9D35FD-34E4-43FE-8124-E94DE330495A}" destId="{8552630C-1809-4BDC-A5D0-6E5A9D00108C}" srcOrd="1" destOrd="0" presId="urn:microsoft.com/office/officeart/2005/8/layout/orgChart1"/>
    <dgm:cxn modelId="{22A4670C-F092-4654-B2E9-A84CF274030D}" type="presOf" srcId="{4C066268-3037-4B1E-847E-7288B305DD30}" destId="{205B4B35-7AF8-47BC-9366-8B01D2DA9CB0}" srcOrd="0" destOrd="0" presId="urn:microsoft.com/office/officeart/2005/8/layout/orgChart1"/>
    <dgm:cxn modelId="{DB60010D-77BD-439A-852E-265C05A74AC4}" type="presOf" srcId="{77D51470-32F7-454A-85D2-EFD1CE059672}" destId="{B912D3D9-0806-41F2-B7D0-69EBD8F6B573}" srcOrd="0" destOrd="0" presId="urn:microsoft.com/office/officeart/2005/8/layout/orgChart1"/>
    <dgm:cxn modelId="{C390400D-11AA-4A76-B629-2CEA72296656}" type="presOf" srcId="{1A6F7BEA-2E43-4A9D-A21F-688D4490B60A}" destId="{8F77CEC7-2FB4-4E9B-BF0D-5288DC1A3C11}" srcOrd="1" destOrd="0" presId="urn:microsoft.com/office/officeart/2005/8/layout/orgChart1"/>
    <dgm:cxn modelId="{7802290F-42B8-4138-B2B7-CCC6A7A47B51}" type="presOf" srcId="{9147FFE0-47C3-44BF-8F16-6E74CCC81807}" destId="{63DFF2D7-F928-43C7-AF62-DFDEBBEE7DC0}" srcOrd="0" destOrd="0" presId="urn:microsoft.com/office/officeart/2005/8/layout/orgChart1"/>
    <dgm:cxn modelId="{CA3EB70F-D193-44B8-8502-327747372A8D}" type="presOf" srcId="{7D20559A-63DB-456D-AFAF-83F8C2426C34}" destId="{A0C946EC-2D4D-46FA-BEE3-5E4E66129A83}" srcOrd="1" destOrd="0" presId="urn:microsoft.com/office/officeart/2005/8/layout/orgChart1"/>
    <dgm:cxn modelId="{F0FA1410-FB67-4896-921F-FEDB8ABC0F0E}" type="presOf" srcId="{51805894-EFCC-4035-9603-80F95B42836B}" destId="{04742A4B-2863-4D42-A3D3-6197E275F0D7}" srcOrd="0" destOrd="0" presId="urn:microsoft.com/office/officeart/2005/8/layout/orgChart1"/>
    <dgm:cxn modelId="{83C11F1B-6217-4225-BF53-1B70BE0CFCC2}" srcId="{DED3DBF6-2F4E-479F-96D9-755A425BE109}" destId="{EE848790-4CD4-4BB0-9D0D-4D9D114CE921}" srcOrd="0" destOrd="0" parTransId="{381D9454-047B-4396-916C-03336D92593A}" sibTransId="{B1BC80DE-75F0-4B9B-A427-DEFF3A51C162}"/>
    <dgm:cxn modelId="{4D61241C-A4A8-4F91-A086-2DEBF37D50A1}" type="presOf" srcId="{17759F5C-B9A3-459C-A555-D5CE852565AB}" destId="{FC60506C-072E-4604-8E0E-7CC4C31F67C4}" srcOrd="1" destOrd="0" presId="urn:microsoft.com/office/officeart/2005/8/layout/orgChart1"/>
    <dgm:cxn modelId="{DC7ACF1D-8DD2-4542-88CF-D623C8DED73B}" type="presOf" srcId="{A390F62A-35B0-4B97-B208-BB55B11CD700}" destId="{F17EB998-AC9D-4D6C-8FAC-DF464BCE6984}" srcOrd="0" destOrd="0" presId="urn:microsoft.com/office/officeart/2005/8/layout/orgChart1"/>
    <dgm:cxn modelId="{D15C031F-0FE9-4E02-ACB8-710ACFB66829}" type="presOf" srcId="{5488DFEA-8A88-4C5A-BD2D-D4258B8D6FE9}" destId="{1FBFC519-A8D6-49EA-9EDE-108BF8B2678F}" srcOrd="0" destOrd="0" presId="urn:microsoft.com/office/officeart/2005/8/layout/orgChart1"/>
    <dgm:cxn modelId="{3824B023-A5BA-40BC-926C-6BCD1A71343B}" type="presOf" srcId="{5A1876DB-733F-4DE4-ACF5-A9876A053C3D}" destId="{84ED3C20-8456-487A-BC42-0D78F331E064}" srcOrd="0" destOrd="0" presId="urn:microsoft.com/office/officeart/2005/8/layout/orgChart1"/>
    <dgm:cxn modelId="{30182026-2010-464D-868C-9754F444FFC3}" srcId="{1C046A24-20D9-4D11-BE30-D3DD3C78262D}" destId="{92022784-1433-4EAF-A241-814B9C749092}" srcOrd="0" destOrd="0" parTransId="{416C5488-6369-498D-B81E-A461A864F0A9}" sibTransId="{8AB94503-CFF8-4951-8954-32962BC37278}"/>
    <dgm:cxn modelId="{BB7EA329-1840-4BC3-B691-37AF43E27BF3}" type="presOf" srcId="{92022784-1433-4EAF-A241-814B9C749092}" destId="{0C8F4ECA-7273-4BD3-ADFF-7A9B2A998A94}" srcOrd="1" destOrd="0" presId="urn:microsoft.com/office/officeart/2005/8/layout/orgChart1"/>
    <dgm:cxn modelId="{6D1C382B-2FEF-43EE-8CCF-3B7B2B6530CA}" type="presOf" srcId="{4EBA4529-ED14-497C-9005-B518B324812A}" destId="{BF855051-87E0-405D-9671-3AB211541603}" srcOrd="0" destOrd="0" presId="urn:microsoft.com/office/officeart/2005/8/layout/orgChart1"/>
    <dgm:cxn modelId="{3DAA2031-697B-4B87-9D0D-B9D12AACDCC6}" type="presOf" srcId="{CC645FFB-F44B-4E07-BEEB-E0BE9346CDDB}" destId="{545A20E5-F4B0-4139-A152-E9432AB80C46}" srcOrd="0" destOrd="0" presId="urn:microsoft.com/office/officeart/2005/8/layout/orgChart1"/>
    <dgm:cxn modelId="{CA947731-0B99-48D8-A3D1-1E3570D60670}" type="presOf" srcId="{8B0CA21C-5571-46DB-85F1-7D52CCE37A8F}" destId="{576849E7-E952-441B-BCC0-9E596F339B61}" srcOrd="0" destOrd="0" presId="urn:microsoft.com/office/officeart/2005/8/layout/orgChart1"/>
    <dgm:cxn modelId="{B5FC0733-CB2C-4E94-969E-4BF63C864D25}" srcId="{51805894-EFCC-4035-9603-80F95B42836B}" destId="{1C046A24-20D9-4D11-BE30-D3DD3C78262D}" srcOrd="1" destOrd="0" parTransId="{6E32B969-FD83-4608-9381-275B7CF5A93A}" sibTransId="{6A7AF607-907D-4B45-9D55-28FCBECDD87E}"/>
    <dgm:cxn modelId="{8630B033-B19C-43CA-94AA-39D920B65AAB}" type="presOf" srcId="{321852BB-78B3-4543-9C7B-156A68DB14B1}" destId="{B7AF8FAF-41A1-403C-A2DD-8B5A1367D8FE}" srcOrd="0" destOrd="0" presId="urn:microsoft.com/office/officeart/2005/8/layout/orgChart1"/>
    <dgm:cxn modelId="{535AA035-D301-4A91-8D6F-B34196215281}" type="presOf" srcId="{EE848790-4CD4-4BB0-9D0D-4D9D114CE921}" destId="{FF3A28D0-D9AB-4445-A85D-D2EF23984E8A}" srcOrd="1" destOrd="0" presId="urn:microsoft.com/office/officeart/2005/8/layout/orgChart1"/>
    <dgm:cxn modelId="{B6ED2F36-0645-41C5-9344-179BB9608C2D}" type="presOf" srcId="{CBA4B976-7EE3-45FE-A0D4-6C2F0C97A134}" destId="{383E21CF-0500-4110-BA57-B753E92B5C1B}" srcOrd="0" destOrd="0" presId="urn:microsoft.com/office/officeart/2005/8/layout/orgChart1"/>
    <dgm:cxn modelId="{B3954F3A-05B4-40FC-BECA-514FD48240E5}" srcId="{321852BB-78B3-4543-9C7B-156A68DB14B1}" destId="{58857D82-C2E3-49D5-B2A7-96D6A5618B98}" srcOrd="0" destOrd="0" parTransId="{77D51470-32F7-454A-85D2-EFD1CE059672}" sibTransId="{682FE4B9-2AEB-4BCF-829A-32DDB8C9F15B}"/>
    <dgm:cxn modelId="{E9DA683B-0B23-493D-B290-D6BA0F00875D}" type="presOf" srcId="{94375B9D-7FC9-47CB-827F-2CB71E473F9C}" destId="{07A6A75F-87E4-4D34-94FE-A15455007658}" srcOrd="0" destOrd="0" presId="urn:microsoft.com/office/officeart/2005/8/layout/orgChart1"/>
    <dgm:cxn modelId="{E4E19B3E-CAC8-4904-BBB2-23B1E5746720}" type="presOf" srcId="{DED3DBF6-2F4E-479F-96D9-755A425BE109}" destId="{0878F73C-A61D-43F3-AB0A-18E5A64B50B0}" srcOrd="0" destOrd="0" presId="urn:microsoft.com/office/officeart/2005/8/layout/orgChart1"/>
    <dgm:cxn modelId="{B25F7D40-0524-4542-AA74-FA604F7275B1}" type="presOf" srcId="{6468E7E7-2999-4E9B-90C8-DA9CDCF3C117}" destId="{3BD997F8-F9CB-494C-89C4-D13C9C53C77B}" srcOrd="0" destOrd="0" presId="urn:microsoft.com/office/officeart/2005/8/layout/orgChart1"/>
    <dgm:cxn modelId="{8415395F-22D8-4205-8CDC-7DB136193C98}" srcId="{51805894-EFCC-4035-9603-80F95B42836B}" destId="{5A1876DB-733F-4DE4-ACF5-A9876A053C3D}" srcOrd="2" destOrd="0" parTransId="{7DED01EB-3750-4D32-8503-434A5F3A5406}" sibTransId="{845DEDAF-3AC3-4881-8642-FDE10BCB3AE7}"/>
    <dgm:cxn modelId="{FF516F60-FBB8-4EC7-B845-1687D11300AF}" type="presOf" srcId="{E3305041-A9FA-42CE-B21D-AE7AA808BF4E}" destId="{E356BB6B-C2F5-4451-8EB8-04E40C2F4CC4}" srcOrd="0" destOrd="0" presId="urn:microsoft.com/office/officeart/2005/8/layout/orgChart1"/>
    <dgm:cxn modelId="{4A593664-3BE7-4E86-9F8F-862F02771E5E}" type="presOf" srcId="{7D143490-C636-47B8-AD92-21186ED67B74}" destId="{6BAFDCBB-B8E0-4719-8761-28A723CE4D3E}" srcOrd="0" destOrd="0" presId="urn:microsoft.com/office/officeart/2005/8/layout/orgChart1"/>
    <dgm:cxn modelId="{EBA52D65-C0EE-47D5-BFA5-2F128D31D906}" type="presOf" srcId="{F89D8774-9331-43AA-9CBF-6B048F9643B4}" destId="{8246BCD4-4BE4-4DF0-B632-684492D4844C}" srcOrd="0" destOrd="0" presId="urn:microsoft.com/office/officeart/2005/8/layout/orgChart1"/>
    <dgm:cxn modelId="{40144C47-0450-4073-B836-5411CFE3309C}" type="presOf" srcId="{17759F5C-B9A3-459C-A555-D5CE852565AB}" destId="{25B1676C-F24B-4628-B5A8-7F65A7BC183C}" srcOrd="0" destOrd="0" presId="urn:microsoft.com/office/officeart/2005/8/layout/orgChart1"/>
    <dgm:cxn modelId="{7DE8F56B-68B4-415A-AA89-5B14A65FE3A7}" srcId="{5A1876DB-733F-4DE4-ACF5-A9876A053C3D}" destId="{4AAFDA7C-CFE2-4253-9756-130C2B0C3A7C}" srcOrd="1" destOrd="0" parTransId="{CDF6E7D7-243C-42B4-8593-8FFBDCAE03FF}" sibTransId="{7BE75FEA-18DB-45BB-8618-F67FE2A98067}"/>
    <dgm:cxn modelId="{52A3424C-4BB2-4733-84AB-02B13F4509DC}" type="presOf" srcId="{5488DFEA-8A88-4C5A-BD2D-D4258B8D6FE9}" destId="{4E1E5EB2-15AF-4773-B95A-4D58D1C44A48}" srcOrd="1" destOrd="0" presId="urn:microsoft.com/office/officeart/2005/8/layout/orgChart1"/>
    <dgm:cxn modelId="{D017FB6C-CDB2-41CE-BC3F-093148344276}" type="presOf" srcId="{4AAFDA7C-CFE2-4253-9756-130C2B0C3A7C}" destId="{D88E712F-22D8-44BA-9867-F74BC5F16F65}" srcOrd="0" destOrd="0" presId="urn:microsoft.com/office/officeart/2005/8/layout/orgChart1"/>
    <dgm:cxn modelId="{6103036D-666B-40C0-B55C-6456E56011EB}" type="presOf" srcId="{2073DDFC-AF77-40DD-9357-1CEF327B76F2}" destId="{EA8EA322-8DDA-462B-9C8C-2EFFD874CA57}" srcOrd="0" destOrd="0" presId="urn:microsoft.com/office/officeart/2005/8/layout/orgChart1"/>
    <dgm:cxn modelId="{5C2F2E6E-C87A-4D16-AB63-97AF6F5660A3}" type="presOf" srcId="{8B0CA21C-5571-46DB-85F1-7D52CCE37A8F}" destId="{24F12AE9-5F0B-4719-A23E-F8362FD6F14A}" srcOrd="1" destOrd="0" presId="urn:microsoft.com/office/officeart/2005/8/layout/orgChart1"/>
    <dgm:cxn modelId="{688BE750-18D7-43F4-8269-3130AC97A303}" srcId="{9147FFE0-47C3-44BF-8F16-6E74CCC81807}" destId="{8B0CA21C-5571-46DB-85F1-7D52CCE37A8F}" srcOrd="1" destOrd="0" parTransId="{4EBA4529-ED14-497C-9005-B518B324812A}" sibTransId="{2D59C0E2-7868-4C85-932E-4B2A0411AA3F}"/>
    <dgm:cxn modelId="{4866CF73-457E-4132-BE8A-5D6B272974A8}" type="presOf" srcId="{87C952C6-484C-4085-B9CB-FBB050C53F49}" destId="{D421E622-5FBB-4748-BB82-0B6BF089D2C5}" srcOrd="0" destOrd="0" presId="urn:microsoft.com/office/officeart/2005/8/layout/orgChart1"/>
    <dgm:cxn modelId="{50A86854-58A8-4B28-8FF6-12B69954702E}" type="presOf" srcId="{8F23AA50-AC15-4B89-BAE1-8767CA2ADB0D}" destId="{44FF3E4E-3DAF-4BC1-8C24-7C3D30464417}" srcOrd="0" destOrd="0" presId="urn:microsoft.com/office/officeart/2005/8/layout/orgChart1"/>
    <dgm:cxn modelId="{8AF2AD75-17CB-4151-8AD2-F8AEE289E6D1}" type="presOf" srcId="{5E9D35FD-34E4-43FE-8124-E94DE330495A}" destId="{32DE110C-78E3-4392-92B0-73C9FBF04315}" srcOrd="0" destOrd="0" presId="urn:microsoft.com/office/officeart/2005/8/layout/orgChart1"/>
    <dgm:cxn modelId="{3F0DDD75-EDDB-4BAA-9AF4-88C7B4378326}" type="presOf" srcId="{EE848790-4CD4-4BB0-9D0D-4D9D114CE921}" destId="{490C926A-2DD3-4C16-931E-2714F2491AEA}" srcOrd="0" destOrd="0" presId="urn:microsoft.com/office/officeart/2005/8/layout/orgChart1"/>
    <dgm:cxn modelId="{CC9A9356-09ED-4C64-A947-04B8405C8039}" type="presOf" srcId="{C27973F4-2B90-4DD5-8A05-DDE907ED0ACD}" destId="{249FDED8-18DC-4704-A893-4DF075EA1DC0}" srcOrd="0" destOrd="0" presId="urn:microsoft.com/office/officeart/2005/8/layout/orgChart1"/>
    <dgm:cxn modelId="{7B386757-8620-4F93-BC90-2178B80B460F}" type="presOf" srcId="{4518133B-D284-4CF5-B9DA-EA7FAB7B96CC}" destId="{D0101164-CEFE-4A48-8DCD-A1BBFC4A362C}" srcOrd="0" destOrd="0" presId="urn:microsoft.com/office/officeart/2005/8/layout/orgChart1"/>
    <dgm:cxn modelId="{10EDD879-968A-47D1-A44D-093AC724666A}" type="presOf" srcId="{7DED01EB-3750-4D32-8503-434A5F3A5406}" destId="{F5A7C707-0CE8-47F3-9972-BE493B19BBC7}" srcOrd="0" destOrd="0" presId="urn:microsoft.com/office/officeart/2005/8/layout/orgChart1"/>
    <dgm:cxn modelId="{4618037C-8765-4CCF-89D5-5B3A9725F97F}" type="presOf" srcId="{92022784-1433-4EAF-A241-814B9C749092}" destId="{86C50687-EE97-48D1-A24D-FF8BD360B7E6}" srcOrd="0" destOrd="0" presId="urn:microsoft.com/office/officeart/2005/8/layout/orgChart1"/>
    <dgm:cxn modelId="{6584137C-FB27-4438-BC66-4DC34B9428C8}" type="presOf" srcId="{CBA4B976-7EE3-45FE-A0D4-6C2F0C97A134}" destId="{60C61CA0-BAD4-4E55-AB38-15E76DED768F}" srcOrd="1" destOrd="0" presId="urn:microsoft.com/office/officeart/2005/8/layout/orgChart1"/>
    <dgm:cxn modelId="{9ACC8D7D-C425-4147-BBAD-9F797E4AAECA}" srcId="{5A1876DB-733F-4DE4-ACF5-A9876A053C3D}" destId="{A4EE7858-4441-4405-9991-BAA20CB22597}" srcOrd="0" destOrd="0" parTransId="{94375B9D-7FC9-47CB-827F-2CB71E473F9C}" sibTransId="{6E078E20-93FA-4E47-B30B-16252FCC4C95}"/>
    <dgm:cxn modelId="{A7664A7E-197C-4AAB-9460-51EF24A2BB72}" type="presOf" srcId="{321852BB-78B3-4543-9C7B-156A68DB14B1}" destId="{B7C77DDB-A53D-47CA-A6EE-83CD691DAA26}" srcOrd="1" destOrd="0" presId="urn:microsoft.com/office/officeart/2005/8/layout/orgChart1"/>
    <dgm:cxn modelId="{3F48917F-0926-481C-93C4-D2782C620D89}" srcId="{321852BB-78B3-4543-9C7B-156A68DB14B1}" destId="{2073DDFC-AF77-40DD-9357-1CEF327B76F2}" srcOrd="2" destOrd="0" parTransId="{D0C31EA1-ACAB-4DAA-9471-E478A800398C}" sibTransId="{962E92DB-86EF-4EDC-8BEE-662C14D9BCB0}"/>
    <dgm:cxn modelId="{EDFC8B84-D789-4100-8E2E-132EF10E2BF6}" srcId="{321852BB-78B3-4543-9C7B-156A68DB14B1}" destId="{51805894-EFCC-4035-9603-80F95B42836B}" srcOrd="1" destOrd="0" parTransId="{A390F62A-35B0-4B97-B208-BB55B11CD700}" sibTransId="{DFCFDAF0-57F9-4F4B-942E-29EA689D3BD6}"/>
    <dgm:cxn modelId="{EE4E1985-DB31-4837-AEE9-DE8D9838FF01}" srcId="{4AAFDA7C-CFE2-4253-9756-130C2B0C3A7C}" destId="{4C066268-3037-4B1E-847E-7288B305DD30}" srcOrd="0" destOrd="0" parTransId="{CC645FFB-F44B-4E07-BEEB-E0BE9346CDDB}" sibTransId="{3966CFA7-EFD8-44A6-AEBA-3ACECBC61FDD}"/>
    <dgm:cxn modelId="{EB2E1D86-1951-47D4-B529-A1869DBD6BCD}" type="presOf" srcId="{CDF6E7D7-243C-42B4-8593-8FFBDCAE03FF}" destId="{0AF2FA0B-DBFB-4E8F-B7AB-162AFCF4AD70}" srcOrd="0" destOrd="0" presId="urn:microsoft.com/office/officeart/2005/8/layout/orgChart1"/>
    <dgm:cxn modelId="{0E0B0B87-EDD9-45B7-855A-00438D7502D7}" type="presOf" srcId="{9147FFE0-47C3-44BF-8F16-6E74CCC81807}" destId="{1B043BFD-3177-42FA-B122-8725173BAC0A}" srcOrd="1" destOrd="0" presId="urn:microsoft.com/office/officeart/2005/8/layout/orgChart1"/>
    <dgm:cxn modelId="{71313988-C3FF-4267-A290-DB78AF22BD2D}" srcId="{E3305041-A9FA-42CE-B21D-AE7AA808BF4E}" destId="{321852BB-78B3-4543-9C7B-156A68DB14B1}" srcOrd="0" destOrd="0" parTransId="{887CF387-06CF-44E9-9058-8F2C04A74CEB}" sibTransId="{D5D7C399-C901-4273-AA0E-314EA104C560}"/>
    <dgm:cxn modelId="{1751618D-8591-4369-AC77-7F54EE9F2A2D}" type="presOf" srcId="{7D20559A-63DB-456D-AFAF-83F8C2426C34}" destId="{0EC2599A-F12C-4C53-99A2-40AE14984909}" srcOrd="0" destOrd="0" presId="urn:microsoft.com/office/officeart/2005/8/layout/orgChart1"/>
    <dgm:cxn modelId="{3F87018E-0970-40D5-A856-4BF44FC3914A}" type="presOf" srcId="{58857D82-C2E3-49D5-B2A7-96D6A5618B98}" destId="{4F093AE6-0871-4BEE-9612-A2B3E1C463D7}" srcOrd="0" destOrd="0" presId="urn:microsoft.com/office/officeart/2005/8/layout/orgChart1"/>
    <dgm:cxn modelId="{09FEEC8E-95C7-4A71-AF96-8DA4F39C6C3D}" type="presOf" srcId="{8F23AA50-AC15-4B89-BAE1-8767CA2ADB0D}" destId="{DC47CD8D-A25B-431D-AA0D-60E80B60EDCA}" srcOrd="1" destOrd="0" presId="urn:microsoft.com/office/officeart/2005/8/layout/orgChart1"/>
    <dgm:cxn modelId="{BFB6CA91-FC45-4619-9905-E48641C38AC1}" srcId="{DED3DBF6-2F4E-479F-96D9-755A425BE109}" destId="{1A6F7BEA-2E43-4A9D-A21F-688D4490B60A}" srcOrd="1" destOrd="0" parTransId="{7D143490-C636-47B8-AD92-21186ED67B74}" sibTransId="{683C9C1C-2B93-42D5-8D57-02F382EDD40F}"/>
    <dgm:cxn modelId="{02610492-638A-4155-A7DC-34575CF8049C}" srcId="{2073DDFC-AF77-40DD-9357-1CEF327B76F2}" destId="{17759F5C-B9A3-459C-A555-D5CE852565AB}" srcOrd="1" destOrd="0" parTransId="{6468E7E7-2999-4E9B-90C8-DA9CDCF3C117}" sibTransId="{7E7FDDCD-741B-4531-90A2-139F650F4AED}"/>
    <dgm:cxn modelId="{1DC57596-1EFE-4703-9897-0311675B27C5}" type="presOf" srcId="{81CB1D9F-BAEC-444B-93B0-B7D3176C4D20}" destId="{D828157B-9809-43B3-853F-9126FFEC34B5}" srcOrd="0" destOrd="0" presId="urn:microsoft.com/office/officeart/2005/8/layout/orgChart1"/>
    <dgm:cxn modelId="{C4034599-C8BF-4A6F-8E22-DEDACC487136}" type="presOf" srcId="{2073DDFC-AF77-40DD-9357-1CEF327B76F2}" destId="{1707EF29-BF44-4564-AD0F-733EE2D6A476}" srcOrd="1" destOrd="0" presId="urn:microsoft.com/office/officeart/2005/8/layout/orgChart1"/>
    <dgm:cxn modelId="{974AEC9D-6B05-4E05-BD18-51DF703D289C}" srcId="{58857D82-C2E3-49D5-B2A7-96D6A5618B98}" destId="{DED3DBF6-2F4E-479F-96D9-755A425BE109}" srcOrd="0" destOrd="0" parTransId="{4BAD6CE7-E179-4866-A824-511207B24F5E}" sibTransId="{B28C972A-FB4A-4E2C-878F-84F969EBAAAF}"/>
    <dgm:cxn modelId="{C0C22AA3-6C81-46DE-8A7C-CC7C0F3BC36C}" type="presOf" srcId="{DED3DBF6-2F4E-479F-96D9-755A425BE109}" destId="{62A1F254-B68C-4F06-BD26-F29C1216B464}" srcOrd="1" destOrd="0" presId="urn:microsoft.com/office/officeart/2005/8/layout/orgChart1"/>
    <dgm:cxn modelId="{43EB19A7-3B4F-496F-BFF8-911B23031268}" type="presOf" srcId="{4C066268-3037-4B1E-847E-7288B305DD30}" destId="{960F4CBA-D6F7-4149-9EDF-BDC7C1AFF145}" srcOrd="1" destOrd="0" presId="urn:microsoft.com/office/officeart/2005/8/layout/orgChart1"/>
    <dgm:cxn modelId="{646B3AA8-6A33-4EA1-80A8-9FDD2127DBBA}" type="presOf" srcId="{AFC5CB36-0E8E-4530-B058-918E4A790AD9}" destId="{40204C06-813F-4A28-B088-A333E6A2B0C2}" srcOrd="0" destOrd="0" presId="urn:microsoft.com/office/officeart/2005/8/layout/orgChart1"/>
    <dgm:cxn modelId="{56425CAE-ABB2-4367-96E3-3D1FABDB5E0E}" type="presOf" srcId="{C655A18F-8FF3-4200-A0DD-0B04B5A2C282}" destId="{D7A04D47-1831-4A61-870E-48BACCC3A942}" srcOrd="0" destOrd="0" presId="urn:microsoft.com/office/officeart/2005/8/layout/orgChart1"/>
    <dgm:cxn modelId="{6115CAAF-BCCA-41AB-B844-571913CB5EBB}" type="presOf" srcId="{1CA1390A-0A68-494F-AC9F-00DF5D386A84}" destId="{294CF4D8-C0A3-46C2-8512-DE1DAF319EF4}" srcOrd="0" destOrd="0" presId="urn:microsoft.com/office/officeart/2005/8/layout/orgChart1"/>
    <dgm:cxn modelId="{065EF0AF-B856-4DC3-ACC3-2FD8D8E2F592}" type="presOf" srcId="{A4EE7858-4441-4405-9991-BAA20CB22597}" destId="{9E5CCEB8-BCC6-4DD1-BFEB-8F788974FB9C}" srcOrd="1" destOrd="0" presId="urn:microsoft.com/office/officeart/2005/8/layout/orgChart1"/>
    <dgm:cxn modelId="{67BF82B3-EA72-44FF-A185-DC645ACB09F3}" srcId="{A4EE7858-4441-4405-9991-BAA20CB22597}" destId="{818EAD0D-6EFA-4A36-8C24-D7EED7B69AA2}" srcOrd="0" destOrd="0" parTransId="{C655A18F-8FF3-4200-A0DD-0B04B5A2C282}" sibTransId="{089CAE7F-DE1D-4FFF-AC12-737BFD191BC7}"/>
    <dgm:cxn modelId="{D47794B3-EA8F-4118-A3D5-4831BBD34594}" type="presOf" srcId="{CA131F94-CBFC-45EB-BA15-4054C88B22AA}" destId="{ED462657-1FB5-4E88-B2F4-5C1A56AF519F}" srcOrd="0" destOrd="0" presId="urn:microsoft.com/office/officeart/2005/8/layout/orgChart1"/>
    <dgm:cxn modelId="{27EE1EB5-2CB4-4E4F-843D-1C11417DF0AC}" type="presOf" srcId="{D0C31EA1-ACAB-4DAA-9471-E478A800398C}" destId="{DD91A8D4-3AB0-4CAA-95EA-91F27D2A0698}" srcOrd="0" destOrd="0" presId="urn:microsoft.com/office/officeart/2005/8/layout/orgChart1"/>
    <dgm:cxn modelId="{6D7AF3BA-4494-43BF-A2E8-1415C24228F2}" type="presOf" srcId="{4BAD6CE7-E179-4866-A824-511207B24F5E}" destId="{4647ED9D-481B-4C8D-98F9-6F63D2CCEB83}" srcOrd="0" destOrd="0" presId="urn:microsoft.com/office/officeart/2005/8/layout/orgChart1"/>
    <dgm:cxn modelId="{3F3159BD-C146-4C04-BD06-042DD6B4F418}" type="presOf" srcId="{229B1265-3882-45FD-ADB9-F8033DC9C799}" destId="{F5E12F2C-DE61-4271-970E-1143F56EA4F2}" srcOrd="0" destOrd="0" presId="urn:microsoft.com/office/officeart/2005/8/layout/orgChart1"/>
    <dgm:cxn modelId="{ED41C6C1-2938-418E-80DE-A7E80484C599}" srcId="{17759F5C-B9A3-459C-A555-D5CE852565AB}" destId="{CBA4B976-7EE3-45FE-A0D4-6C2F0C97A134}" srcOrd="0" destOrd="0" parTransId="{87C952C6-484C-4085-B9CB-FBB050C53F49}" sibTransId="{6164B15A-B93E-43B0-9BE2-DEBC884134DB}"/>
    <dgm:cxn modelId="{A09E3DC2-9E3B-49A8-8F78-6904F0E6496D}" srcId="{9147FFE0-47C3-44BF-8F16-6E74CCC81807}" destId="{229B1265-3882-45FD-ADB9-F8033DC9C799}" srcOrd="2" destOrd="0" parTransId="{1CA1390A-0A68-494F-AC9F-00DF5D386A84}" sibTransId="{36BCE539-B006-4D33-9484-ECDD8FC82DFB}"/>
    <dgm:cxn modelId="{9D6296C2-CE34-4E5D-9AFB-840381C2A141}" type="presOf" srcId="{1A6F7BEA-2E43-4A9D-A21F-688D4490B60A}" destId="{213AEB34-4985-498C-B7D4-B4E0FB50D9B7}" srcOrd="0" destOrd="0" presId="urn:microsoft.com/office/officeart/2005/8/layout/orgChart1"/>
    <dgm:cxn modelId="{C40F0EC3-1C9C-4038-A56C-E630400CDDCA}" srcId="{9147FFE0-47C3-44BF-8F16-6E74CCC81807}" destId="{F89D8774-9331-43AA-9CBF-6B048F9643B4}" srcOrd="3" destOrd="0" parTransId="{4518133B-D284-4CF5-B9DA-EA7FAB7B96CC}" sibTransId="{ABE93240-A428-47E0-A194-AD8ADB6DBC88}"/>
    <dgm:cxn modelId="{645DFECA-F8C4-471A-9485-E976F5C0415F}" type="presOf" srcId="{CEF8EAC9-B004-443B-A64D-DEFC94C92B45}" destId="{51C204AD-878E-47C0-BC31-1D5A42187A82}" srcOrd="0" destOrd="0" presId="urn:microsoft.com/office/officeart/2005/8/layout/orgChart1"/>
    <dgm:cxn modelId="{2043E9D3-B873-44F7-8721-FF083ED5914D}" type="presOf" srcId="{1C046A24-20D9-4D11-BE30-D3DD3C78262D}" destId="{C15FE38C-19C6-43FE-B1F0-78C50FB5ACA8}" srcOrd="0" destOrd="0" presId="urn:microsoft.com/office/officeart/2005/8/layout/orgChart1"/>
    <dgm:cxn modelId="{4E93DAD5-2DE4-4FC4-ABC1-FE359C91D749}" type="presOf" srcId="{5A1876DB-733F-4DE4-ACF5-A9876A053C3D}" destId="{88B36432-DB18-40B7-929B-B35EB96CDF8D}" srcOrd="1" destOrd="0" presId="urn:microsoft.com/office/officeart/2005/8/layout/orgChart1"/>
    <dgm:cxn modelId="{81964ADC-36E8-45DE-A9BA-F901CA4D93F8}" type="presOf" srcId="{818EAD0D-6EFA-4A36-8C24-D7EED7B69AA2}" destId="{837DBEA5-44AD-4372-BB65-7E1CD9BD13A6}" srcOrd="0" destOrd="0" presId="urn:microsoft.com/office/officeart/2005/8/layout/orgChart1"/>
    <dgm:cxn modelId="{5890BEDD-55AD-45D7-87B9-C68E751224AD}" type="presOf" srcId="{381D9454-047B-4396-916C-03336D92593A}" destId="{E35792E2-AB83-4FDF-87CD-77EFC5D57AE7}" srcOrd="0" destOrd="0" presId="urn:microsoft.com/office/officeart/2005/8/layout/orgChart1"/>
    <dgm:cxn modelId="{F47AA4DE-F6A1-423E-BB0D-2DBE0B8C0DAB}" srcId="{51805894-EFCC-4035-9603-80F95B42836B}" destId="{5E9D35FD-34E4-43FE-8124-E94DE330495A}" srcOrd="0" destOrd="0" parTransId="{CA131F94-CBFC-45EB-BA15-4054C88B22AA}" sibTransId="{5846DD38-16DB-43AA-9403-5A1B0F106474}"/>
    <dgm:cxn modelId="{81AE2BE0-7778-4B98-8DC3-14E933DEE407}" srcId="{9147FFE0-47C3-44BF-8F16-6E74CCC81807}" destId="{5488DFEA-8A88-4C5A-BD2D-D4258B8D6FE9}" srcOrd="0" destOrd="0" parTransId="{81CB1D9F-BAEC-444B-93B0-B7D3176C4D20}" sibTransId="{88A1B52F-AB5D-468A-8646-368F11CF6CF5}"/>
    <dgm:cxn modelId="{630C3CE4-B823-4E60-8D35-5EB3EA9B30FA}" type="presOf" srcId="{4AAFDA7C-CFE2-4253-9756-130C2B0C3A7C}" destId="{693E8A7F-2430-4396-984E-769A83EFE298}" srcOrd="1" destOrd="0" presId="urn:microsoft.com/office/officeart/2005/8/layout/orgChart1"/>
    <dgm:cxn modelId="{1CDD64E8-9F6A-43D4-8CBD-698D5F767CE8}" type="presOf" srcId="{A4EE7858-4441-4405-9991-BAA20CB22597}" destId="{E0C48151-0B69-49A9-A9D7-8877FC0B4D04}" srcOrd="0" destOrd="0" presId="urn:microsoft.com/office/officeart/2005/8/layout/orgChart1"/>
    <dgm:cxn modelId="{6764A8EC-4696-4784-A097-77AE1D3FFC53}" srcId="{17759F5C-B9A3-459C-A555-D5CE852565AB}" destId="{7D20559A-63DB-456D-AFAF-83F8C2426C34}" srcOrd="1" destOrd="0" parTransId="{C27973F4-2B90-4DD5-8A05-DDE907ED0ACD}" sibTransId="{1F44F1AB-D77C-4E81-9D55-9E774660388A}"/>
    <dgm:cxn modelId="{2580C1EC-7905-4F4F-B325-31D153F1AD13}" type="presOf" srcId="{229B1265-3882-45FD-ADB9-F8033DC9C799}" destId="{CCF94FF0-2EF3-47F5-B0C3-585AABD05B8E}" srcOrd="1" destOrd="0" presId="urn:microsoft.com/office/officeart/2005/8/layout/orgChart1"/>
    <dgm:cxn modelId="{429C5CEE-AC4B-4863-B82D-E95CBDFC8F59}" type="presOf" srcId="{1C046A24-20D9-4D11-BE30-D3DD3C78262D}" destId="{0F91434B-654C-4F29-86A8-514673697CCD}" srcOrd="1" destOrd="0" presId="urn:microsoft.com/office/officeart/2005/8/layout/orgChart1"/>
    <dgm:cxn modelId="{F59CBBF2-259B-460F-A2CD-0F257556F29D}" type="presOf" srcId="{F89D8774-9331-43AA-9CBF-6B048F9643B4}" destId="{F1DAAE40-8547-4B9E-A619-8365CF13AC89}" srcOrd="1" destOrd="0" presId="urn:microsoft.com/office/officeart/2005/8/layout/orgChart1"/>
    <dgm:cxn modelId="{603EA5F5-31F7-4CC1-8245-B7D92BBEDE95}" type="presOf" srcId="{58857D82-C2E3-49D5-B2A7-96D6A5618B98}" destId="{D5552EA7-7BE1-4D26-90FA-0A3C9D61B3AE}" srcOrd="1" destOrd="0" presId="urn:microsoft.com/office/officeart/2005/8/layout/orgChart1"/>
    <dgm:cxn modelId="{FCBEFFFA-04E5-4F6E-9328-9F0CC5BA4C85}" type="presOf" srcId="{416C5488-6369-498D-B81E-A461A864F0A9}" destId="{54719029-BB3F-4B42-9D16-D667481B6F27}" srcOrd="0" destOrd="0" presId="urn:microsoft.com/office/officeart/2005/8/layout/orgChart1"/>
    <dgm:cxn modelId="{347A66FD-EA84-494A-BAC3-C0CD6CDAE2B5}" srcId="{5E9D35FD-34E4-43FE-8124-E94DE330495A}" destId="{8F23AA50-AC15-4B89-BAE1-8767CA2ADB0D}" srcOrd="0" destOrd="0" parTransId="{CEF8EAC9-B004-443B-A64D-DEFC94C92B45}" sibTransId="{586EB7F3-01C0-40A1-9340-4D159A51BC0A}"/>
    <dgm:cxn modelId="{42018672-2ACF-4A6E-9DEE-C2321BADA4CE}" type="presParOf" srcId="{E356BB6B-C2F5-4451-8EB8-04E40C2F4CC4}" destId="{00FCEC09-1500-4366-A13E-51F55500D9DD}" srcOrd="0" destOrd="0" presId="urn:microsoft.com/office/officeart/2005/8/layout/orgChart1"/>
    <dgm:cxn modelId="{CAB022BE-5E1B-4AE2-B980-54EBA3066A7C}" type="presParOf" srcId="{00FCEC09-1500-4366-A13E-51F55500D9DD}" destId="{29BFCA95-5199-4142-91D5-32533FA9F860}" srcOrd="0" destOrd="0" presId="urn:microsoft.com/office/officeart/2005/8/layout/orgChart1"/>
    <dgm:cxn modelId="{A937EE76-0EAB-4CF8-9EB7-DA6EED16B6F5}" type="presParOf" srcId="{29BFCA95-5199-4142-91D5-32533FA9F860}" destId="{B7AF8FAF-41A1-403C-A2DD-8B5A1367D8FE}" srcOrd="0" destOrd="0" presId="urn:microsoft.com/office/officeart/2005/8/layout/orgChart1"/>
    <dgm:cxn modelId="{4A65CF58-6256-4464-9774-A558252B610E}" type="presParOf" srcId="{29BFCA95-5199-4142-91D5-32533FA9F860}" destId="{B7C77DDB-A53D-47CA-A6EE-83CD691DAA26}" srcOrd="1" destOrd="0" presId="urn:microsoft.com/office/officeart/2005/8/layout/orgChart1"/>
    <dgm:cxn modelId="{C2771859-06EF-4C18-AF3B-923496713910}" type="presParOf" srcId="{00FCEC09-1500-4366-A13E-51F55500D9DD}" destId="{8BB5269F-F314-44B9-9FB0-C04E1BCD4204}" srcOrd="1" destOrd="0" presId="urn:microsoft.com/office/officeart/2005/8/layout/orgChart1"/>
    <dgm:cxn modelId="{A8E8A835-366D-4CDC-96A4-247F318195FC}" type="presParOf" srcId="{8BB5269F-F314-44B9-9FB0-C04E1BCD4204}" destId="{B912D3D9-0806-41F2-B7D0-69EBD8F6B573}" srcOrd="0" destOrd="0" presId="urn:microsoft.com/office/officeart/2005/8/layout/orgChart1"/>
    <dgm:cxn modelId="{9740A116-03B1-4311-A179-42E6D706501B}" type="presParOf" srcId="{8BB5269F-F314-44B9-9FB0-C04E1BCD4204}" destId="{1B9075FF-CC61-4ABD-8F2E-876E3EDBF041}" srcOrd="1" destOrd="0" presId="urn:microsoft.com/office/officeart/2005/8/layout/orgChart1"/>
    <dgm:cxn modelId="{6E72E141-ED49-4752-BBEF-5B1945C250C7}" type="presParOf" srcId="{1B9075FF-CC61-4ABD-8F2E-876E3EDBF041}" destId="{A6411657-C768-4F64-9AFA-D71AFBF0F66D}" srcOrd="0" destOrd="0" presId="urn:microsoft.com/office/officeart/2005/8/layout/orgChart1"/>
    <dgm:cxn modelId="{BCD82C6B-0B75-4023-ABDE-26E02017B82B}" type="presParOf" srcId="{A6411657-C768-4F64-9AFA-D71AFBF0F66D}" destId="{4F093AE6-0871-4BEE-9612-A2B3E1C463D7}" srcOrd="0" destOrd="0" presId="urn:microsoft.com/office/officeart/2005/8/layout/orgChart1"/>
    <dgm:cxn modelId="{11C08EA5-A0E5-4093-A770-D253C06E27C8}" type="presParOf" srcId="{A6411657-C768-4F64-9AFA-D71AFBF0F66D}" destId="{D5552EA7-7BE1-4D26-90FA-0A3C9D61B3AE}" srcOrd="1" destOrd="0" presId="urn:microsoft.com/office/officeart/2005/8/layout/orgChart1"/>
    <dgm:cxn modelId="{D324420F-522D-429D-8022-A5B637FDBCA1}" type="presParOf" srcId="{1B9075FF-CC61-4ABD-8F2E-876E3EDBF041}" destId="{673162C9-6162-499C-9E71-D617D7402773}" srcOrd="1" destOrd="0" presId="urn:microsoft.com/office/officeart/2005/8/layout/orgChart1"/>
    <dgm:cxn modelId="{5C27ACB4-1BCA-4655-A8AC-681A1032D8C2}" type="presParOf" srcId="{673162C9-6162-499C-9E71-D617D7402773}" destId="{4647ED9D-481B-4C8D-98F9-6F63D2CCEB83}" srcOrd="0" destOrd="0" presId="urn:microsoft.com/office/officeart/2005/8/layout/orgChart1"/>
    <dgm:cxn modelId="{0F085796-153C-4173-AC65-3D93A419D784}" type="presParOf" srcId="{673162C9-6162-499C-9E71-D617D7402773}" destId="{B1FC4B44-95E2-4F17-A047-AAB1EBFB8024}" srcOrd="1" destOrd="0" presId="urn:microsoft.com/office/officeart/2005/8/layout/orgChart1"/>
    <dgm:cxn modelId="{38D54CA8-4085-4BC0-A1C4-BACF4E71C73E}" type="presParOf" srcId="{B1FC4B44-95E2-4F17-A047-AAB1EBFB8024}" destId="{FD18066E-D67E-4B8D-9ABB-146228026198}" srcOrd="0" destOrd="0" presId="urn:microsoft.com/office/officeart/2005/8/layout/orgChart1"/>
    <dgm:cxn modelId="{5A9DD35D-EF01-40F8-B0D8-0E3A2979EEF5}" type="presParOf" srcId="{FD18066E-D67E-4B8D-9ABB-146228026198}" destId="{0878F73C-A61D-43F3-AB0A-18E5A64B50B0}" srcOrd="0" destOrd="0" presId="urn:microsoft.com/office/officeart/2005/8/layout/orgChart1"/>
    <dgm:cxn modelId="{A17EADC5-35C7-49B1-9E81-8CE97D00B4A4}" type="presParOf" srcId="{FD18066E-D67E-4B8D-9ABB-146228026198}" destId="{62A1F254-B68C-4F06-BD26-F29C1216B464}" srcOrd="1" destOrd="0" presId="urn:microsoft.com/office/officeart/2005/8/layout/orgChart1"/>
    <dgm:cxn modelId="{17613231-3F78-4B0D-BD09-A32397746773}" type="presParOf" srcId="{B1FC4B44-95E2-4F17-A047-AAB1EBFB8024}" destId="{919CD962-40F5-4149-9C35-5FC203F07371}" srcOrd="1" destOrd="0" presId="urn:microsoft.com/office/officeart/2005/8/layout/orgChart1"/>
    <dgm:cxn modelId="{7D18CAAE-9441-4AD4-8E8C-4A5E686A29A6}" type="presParOf" srcId="{919CD962-40F5-4149-9C35-5FC203F07371}" destId="{E35792E2-AB83-4FDF-87CD-77EFC5D57AE7}" srcOrd="0" destOrd="0" presId="urn:microsoft.com/office/officeart/2005/8/layout/orgChart1"/>
    <dgm:cxn modelId="{2C4D7C44-5D9E-4D26-A322-25B7F47D0D3D}" type="presParOf" srcId="{919CD962-40F5-4149-9C35-5FC203F07371}" destId="{2CE95A87-F5CC-4B00-9CD4-03395382CD8B}" srcOrd="1" destOrd="0" presId="urn:microsoft.com/office/officeart/2005/8/layout/orgChart1"/>
    <dgm:cxn modelId="{A29F4DBC-3DB1-40AF-B9A8-B3F19F4B8429}" type="presParOf" srcId="{2CE95A87-F5CC-4B00-9CD4-03395382CD8B}" destId="{B7D4EC59-C5F1-4270-B9F9-BFAE2F61942C}" srcOrd="0" destOrd="0" presId="urn:microsoft.com/office/officeart/2005/8/layout/orgChart1"/>
    <dgm:cxn modelId="{C2BE2B73-3EF8-4213-9271-F2F5B2A6DFDE}" type="presParOf" srcId="{B7D4EC59-C5F1-4270-B9F9-BFAE2F61942C}" destId="{490C926A-2DD3-4C16-931E-2714F2491AEA}" srcOrd="0" destOrd="0" presId="urn:microsoft.com/office/officeart/2005/8/layout/orgChart1"/>
    <dgm:cxn modelId="{C7EB4939-911F-40E9-B433-31E23E493BA1}" type="presParOf" srcId="{B7D4EC59-C5F1-4270-B9F9-BFAE2F61942C}" destId="{FF3A28D0-D9AB-4445-A85D-D2EF23984E8A}" srcOrd="1" destOrd="0" presId="urn:microsoft.com/office/officeart/2005/8/layout/orgChart1"/>
    <dgm:cxn modelId="{1C815F0F-FC5A-4846-A69F-8502F25AFBA4}" type="presParOf" srcId="{2CE95A87-F5CC-4B00-9CD4-03395382CD8B}" destId="{035E5610-2112-4571-95E1-44E3F1CCC59F}" srcOrd="1" destOrd="0" presId="urn:microsoft.com/office/officeart/2005/8/layout/orgChart1"/>
    <dgm:cxn modelId="{8F86136E-EDAF-497D-A590-E1FCC8342B9E}" type="presParOf" srcId="{2CE95A87-F5CC-4B00-9CD4-03395382CD8B}" destId="{A9A7FB2B-9046-42B2-B7F4-C7E62880119B}" srcOrd="2" destOrd="0" presId="urn:microsoft.com/office/officeart/2005/8/layout/orgChart1"/>
    <dgm:cxn modelId="{0DC1E351-984C-41EE-B0AD-0AB400FF8034}" type="presParOf" srcId="{919CD962-40F5-4149-9C35-5FC203F07371}" destId="{6BAFDCBB-B8E0-4719-8761-28A723CE4D3E}" srcOrd="2" destOrd="0" presId="urn:microsoft.com/office/officeart/2005/8/layout/orgChart1"/>
    <dgm:cxn modelId="{1DF131DE-32D6-4F9F-AF93-E62FA6D914E0}" type="presParOf" srcId="{919CD962-40F5-4149-9C35-5FC203F07371}" destId="{0B5ADA3E-4FC9-4C1C-82B2-DBE3B2CD1C75}" srcOrd="3" destOrd="0" presId="urn:microsoft.com/office/officeart/2005/8/layout/orgChart1"/>
    <dgm:cxn modelId="{B0FB212E-7432-4B50-B21B-0E2E8D648EBA}" type="presParOf" srcId="{0B5ADA3E-4FC9-4C1C-82B2-DBE3B2CD1C75}" destId="{A21DB398-25B9-4255-96BA-B970C7ED32F0}" srcOrd="0" destOrd="0" presId="urn:microsoft.com/office/officeart/2005/8/layout/orgChart1"/>
    <dgm:cxn modelId="{85C61E58-35AA-452B-B57B-EE0057F98977}" type="presParOf" srcId="{A21DB398-25B9-4255-96BA-B970C7ED32F0}" destId="{213AEB34-4985-498C-B7D4-B4E0FB50D9B7}" srcOrd="0" destOrd="0" presId="urn:microsoft.com/office/officeart/2005/8/layout/orgChart1"/>
    <dgm:cxn modelId="{FD83E5F9-433F-4BFE-964D-F6070EFC065E}" type="presParOf" srcId="{A21DB398-25B9-4255-96BA-B970C7ED32F0}" destId="{8F77CEC7-2FB4-4E9B-BF0D-5288DC1A3C11}" srcOrd="1" destOrd="0" presId="urn:microsoft.com/office/officeart/2005/8/layout/orgChart1"/>
    <dgm:cxn modelId="{EA199333-C742-4515-8971-B76B69874C18}" type="presParOf" srcId="{0B5ADA3E-4FC9-4C1C-82B2-DBE3B2CD1C75}" destId="{1C63DAB2-58A8-47B7-A4EC-56AF7F203ADE}" srcOrd="1" destOrd="0" presId="urn:microsoft.com/office/officeart/2005/8/layout/orgChart1"/>
    <dgm:cxn modelId="{90C237E5-1BB5-43FD-BADA-FF6BEAB32AA5}" type="presParOf" srcId="{0B5ADA3E-4FC9-4C1C-82B2-DBE3B2CD1C75}" destId="{3F9FB522-9A53-40CB-AEE6-273A3AC6642A}" srcOrd="2" destOrd="0" presId="urn:microsoft.com/office/officeart/2005/8/layout/orgChart1"/>
    <dgm:cxn modelId="{870855D2-A8B7-4CB7-9DC3-C9BDF0171AC7}" type="presParOf" srcId="{B1FC4B44-95E2-4F17-A047-AAB1EBFB8024}" destId="{A1F1B8ED-6758-428F-AF48-8D04477AA49D}" srcOrd="2" destOrd="0" presId="urn:microsoft.com/office/officeart/2005/8/layout/orgChart1"/>
    <dgm:cxn modelId="{9F04C575-6708-4E8B-9116-AE94C35993A4}" type="presParOf" srcId="{1B9075FF-CC61-4ABD-8F2E-876E3EDBF041}" destId="{05AB2A5E-3D15-46AB-B80C-34DD5D37ED74}" srcOrd="2" destOrd="0" presId="urn:microsoft.com/office/officeart/2005/8/layout/orgChart1"/>
    <dgm:cxn modelId="{35052DB4-96B0-4CC0-B99B-B5C04C8F5103}" type="presParOf" srcId="{8BB5269F-F314-44B9-9FB0-C04E1BCD4204}" destId="{F17EB998-AC9D-4D6C-8FAC-DF464BCE6984}" srcOrd="2" destOrd="0" presId="urn:microsoft.com/office/officeart/2005/8/layout/orgChart1"/>
    <dgm:cxn modelId="{B895AEBA-93BA-4878-AD3A-8E6586A93AFB}" type="presParOf" srcId="{8BB5269F-F314-44B9-9FB0-C04E1BCD4204}" destId="{AEDAE622-E5D4-411D-B4C1-5E20223FC6D2}" srcOrd="3" destOrd="0" presId="urn:microsoft.com/office/officeart/2005/8/layout/orgChart1"/>
    <dgm:cxn modelId="{AE28CBB2-76C8-4C54-AC30-200F92E1A529}" type="presParOf" srcId="{AEDAE622-E5D4-411D-B4C1-5E20223FC6D2}" destId="{6017DCA4-43A3-4790-8309-71FBED541115}" srcOrd="0" destOrd="0" presId="urn:microsoft.com/office/officeart/2005/8/layout/orgChart1"/>
    <dgm:cxn modelId="{1328CF67-4B98-4D7B-B1A8-0D22C99F3901}" type="presParOf" srcId="{6017DCA4-43A3-4790-8309-71FBED541115}" destId="{04742A4B-2863-4D42-A3D3-6197E275F0D7}" srcOrd="0" destOrd="0" presId="urn:microsoft.com/office/officeart/2005/8/layout/orgChart1"/>
    <dgm:cxn modelId="{FCACA889-B223-43BB-84C9-C45E189146C2}" type="presParOf" srcId="{6017DCA4-43A3-4790-8309-71FBED541115}" destId="{941FF16E-3322-4291-85AD-5C6BA853C3FA}" srcOrd="1" destOrd="0" presId="urn:microsoft.com/office/officeart/2005/8/layout/orgChart1"/>
    <dgm:cxn modelId="{EBE41BB7-69D4-4911-AD46-78B745B484A7}" type="presParOf" srcId="{AEDAE622-E5D4-411D-B4C1-5E20223FC6D2}" destId="{F25C1D53-A555-4755-8C2A-442D1BE2425A}" srcOrd="1" destOrd="0" presId="urn:microsoft.com/office/officeart/2005/8/layout/orgChart1"/>
    <dgm:cxn modelId="{D3731934-06A9-4B6E-9C65-C1034CEBF347}" type="presParOf" srcId="{F25C1D53-A555-4755-8C2A-442D1BE2425A}" destId="{ED462657-1FB5-4E88-B2F4-5C1A56AF519F}" srcOrd="0" destOrd="0" presId="urn:microsoft.com/office/officeart/2005/8/layout/orgChart1"/>
    <dgm:cxn modelId="{E02D95DD-AA45-48BE-89FD-2F5B8819981A}" type="presParOf" srcId="{F25C1D53-A555-4755-8C2A-442D1BE2425A}" destId="{57C6FAC4-BEEE-4498-8F0B-8913E46CFE75}" srcOrd="1" destOrd="0" presId="urn:microsoft.com/office/officeart/2005/8/layout/orgChart1"/>
    <dgm:cxn modelId="{275E77CD-A3B9-442A-B3D8-2E8C3F3C7E3E}" type="presParOf" srcId="{57C6FAC4-BEEE-4498-8F0B-8913E46CFE75}" destId="{62FE8AEA-A3A6-411A-9A23-9C559204CB09}" srcOrd="0" destOrd="0" presId="urn:microsoft.com/office/officeart/2005/8/layout/orgChart1"/>
    <dgm:cxn modelId="{38DB4763-FA37-4D5E-B712-FC3AA628898F}" type="presParOf" srcId="{62FE8AEA-A3A6-411A-9A23-9C559204CB09}" destId="{32DE110C-78E3-4392-92B0-73C9FBF04315}" srcOrd="0" destOrd="0" presId="urn:microsoft.com/office/officeart/2005/8/layout/orgChart1"/>
    <dgm:cxn modelId="{5F23533B-AEB6-4274-B534-CCC86C284E93}" type="presParOf" srcId="{62FE8AEA-A3A6-411A-9A23-9C559204CB09}" destId="{8552630C-1809-4BDC-A5D0-6E5A9D00108C}" srcOrd="1" destOrd="0" presId="urn:microsoft.com/office/officeart/2005/8/layout/orgChart1"/>
    <dgm:cxn modelId="{0A9DD8CB-9309-482C-8C41-45DF6FC54357}" type="presParOf" srcId="{57C6FAC4-BEEE-4498-8F0B-8913E46CFE75}" destId="{B3896C0E-D9F5-4109-A3E8-B7821803DA12}" srcOrd="1" destOrd="0" presId="urn:microsoft.com/office/officeart/2005/8/layout/orgChart1"/>
    <dgm:cxn modelId="{67C7A373-D808-42DE-82D8-2A8FFB58C1EF}" type="presParOf" srcId="{B3896C0E-D9F5-4109-A3E8-B7821803DA12}" destId="{51C204AD-878E-47C0-BC31-1D5A42187A82}" srcOrd="0" destOrd="0" presId="urn:microsoft.com/office/officeart/2005/8/layout/orgChart1"/>
    <dgm:cxn modelId="{4B25266D-32C0-446A-8200-26CC9A56AA93}" type="presParOf" srcId="{B3896C0E-D9F5-4109-A3E8-B7821803DA12}" destId="{059ADC99-79B1-446C-9050-4C373FB15561}" srcOrd="1" destOrd="0" presId="urn:microsoft.com/office/officeart/2005/8/layout/orgChart1"/>
    <dgm:cxn modelId="{12F6E714-D79D-43AF-854A-F4F985C56618}" type="presParOf" srcId="{059ADC99-79B1-446C-9050-4C373FB15561}" destId="{DAD363FF-79FC-43B4-8C72-733D274CD7BF}" srcOrd="0" destOrd="0" presId="urn:microsoft.com/office/officeart/2005/8/layout/orgChart1"/>
    <dgm:cxn modelId="{14A4D030-4B05-4496-BF8E-495CEBE406E7}" type="presParOf" srcId="{DAD363FF-79FC-43B4-8C72-733D274CD7BF}" destId="{44FF3E4E-3DAF-4BC1-8C24-7C3D30464417}" srcOrd="0" destOrd="0" presId="urn:microsoft.com/office/officeart/2005/8/layout/orgChart1"/>
    <dgm:cxn modelId="{DEED3D83-F044-4F55-A56E-1C82F20333BA}" type="presParOf" srcId="{DAD363FF-79FC-43B4-8C72-733D274CD7BF}" destId="{DC47CD8D-A25B-431D-AA0D-60E80B60EDCA}" srcOrd="1" destOrd="0" presId="urn:microsoft.com/office/officeart/2005/8/layout/orgChart1"/>
    <dgm:cxn modelId="{51CACD2C-6542-476D-9574-E5378D6715CA}" type="presParOf" srcId="{059ADC99-79B1-446C-9050-4C373FB15561}" destId="{9F54E81E-2A23-4CD9-9DA1-523CF486968C}" srcOrd="1" destOrd="0" presId="urn:microsoft.com/office/officeart/2005/8/layout/orgChart1"/>
    <dgm:cxn modelId="{C3C10729-27B6-4340-A3B1-161D42E2B42B}" type="presParOf" srcId="{059ADC99-79B1-446C-9050-4C373FB15561}" destId="{341BBD56-C4E2-467F-B952-5450ECDB32B8}" srcOrd="2" destOrd="0" presId="urn:microsoft.com/office/officeart/2005/8/layout/orgChart1"/>
    <dgm:cxn modelId="{3CC7B2BA-3299-4A6C-8039-0238F7B1C3A4}" type="presParOf" srcId="{57C6FAC4-BEEE-4498-8F0B-8913E46CFE75}" destId="{4370BFF9-79E5-4C4B-9BAB-1D4DAFB88D12}" srcOrd="2" destOrd="0" presId="urn:microsoft.com/office/officeart/2005/8/layout/orgChart1"/>
    <dgm:cxn modelId="{A1E2523A-645B-4805-9D64-EB2FDECA2C50}" type="presParOf" srcId="{F25C1D53-A555-4755-8C2A-442D1BE2425A}" destId="{9174F56B-71F1-4606-850F-BD59B6A9D27C}" srcOrd="2" destOrd="0" presId="urn:microsoft.com/office/officeart/2005/8/layout/orgChart1"/>
    <dgm:cxn modelId="{BB5D1008-BD2F-492D-B72A-AF2CEA7A6442}" type="presParOf" srcId="{F25C1D53-A555-4755-8C2A-442D1BE2425A}" destId="{D97D54BD-76E0-46B1-A396-5BA5A4FCA215}" srcOrd="3" destOrd="0" presId="urn:microsoft.com/office/officeart/2005/8/layout/orgChart1"/>
    <dgm:cxn modelId="{8B78D6F9-72C2-4D0B-B2A3-4D68BD9108BE}" type="presParOf" srcId="{D97D54BD-76E0-46B1-A396-5BA5A4FCA215}" destId="{6BAAF39D-7697-47C8-8EFB-FB482AED6175}" srcOrd="0" destOrd="0" presId="urn:microsoft.com/office/officeart/2005/8/layout/orgChart1"/>
    <dgm:cxn modelId="{082E9C8D-5E4A-4D7A-9830-9775B2CACBE5}" type="presParOf" srcId="{6BAAF39D-7697-47C8-8EFB-FB482AED6175}" destId="{C15FE38C-19C6-43FE-B1F0-78C50FB5ACA8}" srcOrd="0" destOrd="0" presId="urn:microsoft.com/office/officeart/2005/8/layout/orgChart1"/>
    <dgm:cxn modelId="{14A10EEF-7F74-4521-A0E7-6722DAF47D56}" type="presParOf" srcId="{6BAAF39D-7697-47C8-8EFB-FB482AED6175}" destId="{0F91434B-654C-4F29-86A8-514673697CCD}" srcOrd="1" destOrd="0" presId="urn:microsoft.com/office/officeart/2005/8/layout/orgChart1"/>
    <dgm:cxn modelId="{FB8037FC-13B7-49E4-9684-9259EB0DEF0D}" type="presParOf" srcId="{D97D54BD-76E0-46B1-A396-5BA5A4FCA215}" destId="{B6D9DA75-56B2-41D7-AA0F-E87E1E53B1FF}" srcOrd="1" destOrd="0" presId="urn:microsoft.com/office/officeart/2005/8/layout/orgChart1"/>
    <dgm:cxn modelId="{2D447B1D-894F-4608-936A-6499C881D2A9}" type="presParOf" srcId="{B6D9DA75-56B2-41D7-AA0F-E87E1E53B1FF}" destId="{54719029-BB3F-4B42-9D16-D667481B6F27}" srcOrd="0" destOrd="0" presId="urn:microsoft.com/office/officeart/2005/8/layout/orgChart1"/>
    <dgm:cxn modelId="{456C77BF-66F9-493A-854C-F9FAE4F1A405}" type="presParOf" srcId="{B6D9DA75-56B2-41D7-AA0F-E87E1E53B1FF}" destId="{FDBE94A9-8D28-4A94-8D25-014524ABE2E2}" srcOrd="1" destOrd="0" presId="urn:microsoft.com/office/officeart/2005/8/layout/orgChart1"/>
    <dgm:cxn modelId="{C71FA7DA-CF31-49A0-8B60-0CDCA4A9E2B8}" type="presParOf" srcId="{FDBE94A9-8D28-4A94-8D25-014524ABE2E2}" destId="{2C104A3A-7301-488E-B29C-99E545614142}" srcOrd="0" destOrd="0" presId="urn:microsoft.com/office/officeart/2005/8/layout/orgChart1"/>
    <dgm:cxn modelId="{CA529AB5-5E8E-443F-85E6-BADAE9303A61}" type="presParOf" srcId="{2C104A3A-7301-488E-B29C-99E545614142}" destId="{86C50687-EE97-48D1-A24D-FF8BD360B7E6}" srcOrd="0" destOrd="0" presId="urn:microsoft.com/office/officeart/2005/8/layout/orgChart1"/>
    <dgm:cxn modelId="{B55FD15B-DDC3-476F-8117-B1228F9DE4E5}" type="presParOf" srcId="{2C104A3A-7301-488E-B29C-99E545614142}" destId="{0C8F4ECA-7273-4BD3-ADFF-7A9B2A998A94}" srcOrd="1" destOrd="0" presId="urn:microsoft.com/office/officeart/2005/8/layout/orgChart1"/>
    <dgm:cxn modelId="{C6C65079-0361-46F8-8D36-296404CD466B}" type="presParOf" srcId="{FDBE94A9-8D28-4A94-8D25-014524ABE2E2}" destId="{AE44C22F-710B-4FC0-B324-E5E694B37B51}" srcOrd="1" destOrd="0" presId="urn:microsoft.com/office/officeart/2005/8/layout/orgChart1"/>
    <dgm:cxn modelId="{02B7EF4B-152B-4DC7-84E4-302AF622234C}" type="presParOf" srcId="{FDBE94A9-8D28-4A94-8D25-014524ABE2E2}" destId="{E088CF6F-B98D-4018-B3DA-EAE9FC13382E}" srcOrd="2" destOrd="0" presId="urn:microsoft.com/office/officeart/2005/8/layout/orgChart1"/>
    <dgm:cxn modelId="{A2C23C92-7F91-4C56-B2E3-1742B96A8D36}" type="presParOf" srcId="{D97D54BD-76E0-46B1-A396-5BA5A4FCA215}" destId="{33AF8F9B-EAB0-4DBD-BA19-B23C9BC71AD5}" srcOrd="2" destOrd="0" presId="urn:microsoft.com/office/officeart/2005/8/layout/orgChart1"/>
    <dgm:cxn modelId="{11CF4DF6-6A1C-4FCC-BA47-A45CB2881D7F}" type="presParOf" srcId="{F25C1D53-A555-4755-8C2A-442D1BE2425A}" destId="{F5A7C707-0CE8-47F3-9972-BE493B19BBC7}" srcOrd="4" destOrd="0" presId="urn:microsoft.com/office/officeart/2005/8/layout/orgChart1"/>
    <dgm:cxn modelId="{7C0DA6A3-D460-4935-BC72-EB4B403485E6}" type="presParOf" srcId="{F25C1D53-A555-4755-8C2A-442D1BE2425A}" destId="{69C5C45A-DAE2-48CB-B17B-B1655396E005}" srcOrd="5" destOrd="0" presId="urn:microsoft.com/office/officeart/2005/8/layout/orgChart1"/>
    <dgm:cxn modelId="{A6F45F00-16A0-41CD-B321-AE61A8F4501F}" type="presParOf" srcId="{69C5C45A-DAE2-48CB-B17B-B1655396E005}" destId="{6C8DA31B-A429-469B-8BB5-9D521BA9E1E6}" srcOrd="0" destOrd="0" presId="urn:microsoft.com/office/officeart/2005/8/layout/orgChart1"/>
    <dgm:cxn modelId="{8B666C29-E2D9-4C7E-B15F-F1B5B94A76C8}" type="presParOf" srcId="{6C8DA31B-A429-469B-8BB5-9D521BA9E1E6}" destId="{84ED3C20-8456-487A-BC42-0D78F331E064}" srcOrd="0" destOrd="0" presId="urn:microsoft.com/office/officeart/2005/8/layout/orgChart1"/>
    <dgm:cxn modelId="{10A44A7B-4F6B-46B5-A71C-8F7BA05BA84C}" type="presParOf" srcId="{6C8DA31B-A429-469B-8BB5-9D521BA9E1E6}" destId="{88B36432-DB18-40B7-929B-B35EB96CDF8D}" srcOrd="1" destOrd="0" presId="urn:microsoft.com/office/officeart/2005/8/layout/orgChart1"/>
    <dgm:cxn modelId="{40B3C13A-4D7D-43E9-A27A-608C7CD9A7A9}" type="presParOf" srcId="{69C5C45A-DAE2-48CB-B17B-B1655396E005}" destId="{EC1316AF-63E4-4BDF-A938-BD0832494165}" srcOrd="1" destOrd="0" presId="urn:microsoft.com/office/officeart/2005/8/layout/orgChart1"/>
    <dgm:cxn modelId="{D32D9F6B-8BDF-4F5B-A265-26E3FACC5C8D}" type="presParOf" srcId="{EC1316AF-63E4-4BDF-A938-BD0832494165}" destId="{07A6A75F-87E4-4D34-94FE-A15455007658}" srcOrd="0" destOrd="0" presId="urn:microsoft.com/office/officeart/2005/8/layout/orgChart1"/>
    <dgm:cxn modelId="{3D7A661F-C212-49C2-B1C9-944AE431532B}" type="presParOf" srcId="{EC1316AF-63E4-4BDF-A938-BD0832494165}" destId="{D18F334E-E16C-4A02-B6A3-1D02DFF5A52C}" srcOrd="1" destOrd="0" presId="urn:microsoft.com/office/officeart/2005/8/layout/orgChart1"/>
    <dgm:cxn modelId="{A53500B2-F703-46C4-BD8E-38CFA32FB34F}" type="presParOf" srcId="{D18F334E-E16C-4A02-B6A3-1D02DFF5A52C}" destId="{998DFE5D-30D5-4DEA-9A76-7527F47448C8}" srcOrd="0" destOrd="0" presId="urn:microsoft.com/office/officeart/2005/8/layout/orgChart1"/>
    <dgm:cxn modelId="{614DD136-F50B-4C85-A4FD-55D281294AEA}" type="presParOf" srcId="{998DFE5D-30D5-4DEA-9A76-7527F47448C8}" destId="{E0C48151-0B69-49A9-A9D7-8877FC0B4D04}" srcOrd="0" destOrd="0" presId="urn:microsoft.com/office/officeart/2005/8/layout/orgChart1"/>
    <dgm:cxn modelId="{1CA913B9-58EB-4444-8509-A810A191B400}" type="presParOf" srcId="{998DFE5D-30D5-4DEA-9A76-7527F47448C8}" destId="{9E5CCEB8-BCC6-4DD1-BFEB-8F788974FB9C}" srcOrd="1" destOrd="0" presId="urn:microsoft.com/office/officeart/2005/8/layout/orgChart1"/>
    <dgm:cxn modelId="{8374627E-ACF0-4586-8C96-E3DB4CB4D280}" type="presParOf" srcId="{D18F334E-E16C-4A02-B6A3-1D02DFF5A52C}" destId="{C913DB8D-A6B0-40C1-ACCE-5DD5B4BAF80C}" srcOrd="1" destOrd="0" presId="urn:microsoft.com/office/officeart/2005/8/layout/orgChart1"/>
    <dgm:cxn modelId="{B135F853-7689-4907-9564-90132586B115}" type="presParOf" srcId="{C913DB8D-A6B0-40C1-ACCE-5DD5B4BAF80C}" destId="{D7A04D47-1831-4A61-870E-48BACCC3A942}" srcOrd="0" destOrd="0" presId="urn:microsoft.com/office/officeart/2005/8/layout/orgChart1"/>
    <dgm:cxn modelId="{59CFA947-D014-4127-8CBC-9211C762AD5C}" type="presParOf" srcId="{C913DB8D-A6B0-40C1-ACCE-5DD5B4BAF80C}" destId="{58234CB2-DD31-4D26-B214-4D0C8A74A231}" srcOrd="1" destOrd="0" presId="urn:microsoft.com/office/officeart/2005/8/layout/orgChart1"/>
    <dgm:cxn modelId="{C8929A3B-4C95-40B1-B930-B98DE9E8D018}" type="presParOf" srcId="{58234CB2-DD31-4D26-B214-4D0C8A74A231}" destId="{AFCA64A1-22C8-46F0-9F0B-9740AC1ED8E3}" srcOrd="0" destOrd="0" presId="urn:microsoft.com/office/officeart/2005/8/layout/orgChart1"/>
    <dgm:cxn modelId="{45653EF1-0162-42F9-9FED-9574893A1CDD}" type="presParOf" srcId="{AFCA64A1-22C8-46F0-9F0B-9740AC1ED8E3}" destId="{837DBEA5-44AD-4372-BB65-7E1CD9BD13A6}" srcOrd="0" destOrd="0" presId="urn:microsoft.com/office/officeart/2005/8/layout/orgChart1"/>
    <dgm:cxn modelId="{8A4DF9A1-D8A9-488B-9A9F-321362EDDA01}" type="presParOf" srcId="{AFCA64A1-22C8-46F0-9F0B-9740AC1ED8E3}" destId="{BCD7AB2F-6562-4A25-AC71-62404B3873B3}" srcOrd="1" destOrd="0" presId="urn:microsoft.com/office/officeart/2005/8/layout/orgChart1"/>
    <dgm:cxn modelId="{999D7D82-48D8-4FBC-A304-F86433364991}" type="presParOf" srcId="{58234CB2-DD31-4D26-B214-4D0C8A74A231}" destId="{7EC8B4B0-E4CF-4040-B1D8-53AF6C81E518}" srcOrd="1" destOrd="0" presId="urn:microsoft.com/office/officeart/2005/8/layout/orgChart1"/>
    <dgm:cxn modelId="{233FA272-0122-4157-ADD3-BEC98C2BF9C7}" type="presParOf" srcId="{58234CB2-DD31-4D26-B214-4D0C8A74A231}" destId="{DDFD9ED6-49E5-48D4-B150-871FF0A01345}" srcOrd="2" destOrd="0" presId="urn:microsoft.com/office/officeart/2005/8/layout/orgChart1"/>
    <dgm:cxn modelId="{643F0FE1-4747-4112-A988-FA8D82756198}" type="presParOf" srcId="{D18F334E-E16C-4A02-B6A3-1D02DFF5A52C}" destId="{3FB5AADB-63C9-414F-B991-894E8CDD0616}" srcOrd="2" destOrd="0" presId="urn:microsoft.com/office/officeart/2005/8/layout/orgChart1"/>
    <dgm:cxn modelId="{1F3419DB-4C71-4ACB-86B5-7D1AB7B2845C}" type="presParOf" srcId="{EC1316AF-63E4-4BDF-A938-BD0832494165}" destId="{0AF2FA0B-DBFB-4E8F-B7AB-162AFCF4AD70}" srcOrd="2" destOrd="0" presId="urn:microsoft.com/office/officeart/2005/8/layout/orgChart1"/>
    <dgm:cxn modelId="{B40F6646-5E5E-4224-B845-BFB012BE7CA9}" type="presParOf" srcId="{EC1316AF-63E4-4BDF-A938-BD0832494165}" destId="{EE53E664-246B-45EB-B8DD-28747D50785A}" srcOrd="3" destOrd="0" presId="urn:microsoft.com/office/officeart/2005/8/layout/orgChart1"/>
    <dgm:cxn modelId="{F11C2721-4C08-4DF4-ACAE-DC79238FAE47}" type="presParOf" srcId="{EE53E664-246B-45EB-B8DD-28747D50785A}" destId="{EE6AE76E-3BAE-4E98-B3DC-E7D07128DD96}" srcOrd="0" destOrd="0" presId="urn:microsoft.com/office/officeart/2005/8/layout/orgChart1"/>
    <dgm:cxn modelId="{75B4E228-8ED5-446C-9C1C-C5416FCAEDCB}" type="presParOf" srcId="{EE6AE76E-3BAE-4E98-B3DC-E7D07128DD96}" destId="{D88E712F-22D8-44BA-9867-F74BC5F16F65}" srcOrd="0" destOrd="0" presId="urn:microsoft.com/office/officeart/2005/8/layout/orgChart1"/>
    <dgm:cxn modelId="{399D4CB7-02A6-4222-A764-B9FBAFB95854}" type="presParOf" srcId="{EE6AE76E-3BAE-4E98-B3DC-E7D07128DD96}" destId="{693E8A7F-2430-4396-984E-769A83EFE298}" srcOrd="1" destOrd="0" presId="urn:microsoft.com/office/officeart/2005/8/layout/orgChart1"/>
    <dgm:cxn modelId="{3AA0BB46-0803-432A-B205-94C6F9C98ED4}" type="presParOf" srcId="{EE53E664-246B-45EB-B8DD-28747D50785A}" destId="{A7CD47F4-DE85-4928-B06F-FF5C5E60A292}" srcOrd="1" destOrd="0" presId="urn:microsoft.com/office/officeart/2005/8/layout/orgChart1"/>
    <dgm:cxn modelId="{6B9529F5-F47A-4BF3-BF37-082537E3A225}" type="presParOf" srcId="{A7CD47F4-DE85-4928-B06F-FF5C5E60A292}" destId="{545A20E5-F4B0-4139-A152-E9432AB80C46}" srcOrd="0" destOrd="0" presId="urn:microsoft.com/office/officeart/2005/8/layout/orgChart1"/>
    <dgm:cxn modelId="{F056098E-2850-44E5-8AAB-2B11673096F9}" type="presParOf" srcId="{A7CD47F4-DE85-4928-B06F-FF5C5E60A292}" destId="{BD9BD260-3BAA-4591-BFE7-BF4685A23BFE}" srcOrd="1" destOrd="0" presId="urn:microsoft.com/office/officeart/2005/8/layout/orgChart1"/>
    <dgm:cxn modelId="{E4EC81C9-FE45-4DE0-9542-0F2A97799766}" type="presParOf" srcId="{BD9BD260-3BAA-4591-BFE7-BF4685A23BFE}" destId="{B7FD85BE-FBDA-46F7-BBE5-ED3FF44B3B1D}" srcOrd="0" destOrd="0" presId="urn:microsoft.com/office/officeart/2005/8/layout/orgChart1"/>
    <dgm:cxn modelId="{154FF208-2BA6-4017-A174-DD81044BD93B}" type="presParOf" srcId="{B7FD85BE-FBDA-46F7-BBE5-ED3FF44B3B1D}" destId="{205B4B35-7AF8-47BC-9366-8B01D2DA9CB0}" srcOrd="0" destOrd="0" presId="urn:microsoft.com/office/officeart/2005/8/layout/orgChart1"/>
    <dgm:cxn modelId="{A2C1FF71-8CC9-45D4-83E7-D5EA4A140D75}" type="presParOf" srcId="{B7FD85BE-FBDA-46F7-BBE5-ED3FF44B3B1D}" destId="{960F4CBA-D6F7-4149-9EDF-BDC7C1AFF145}" srcOrd="1" destOrd="0" presId="urn:microsoft.com/office/officeart/2005/8/layout/orgChart1"/>
    <dgm:cxn modelId="{B8AF1D8B-7947-450A-BEF0-A5212C2B9024}" type="presParOf" srcId="{BD9BD260-3BAA-4591-BFE7-BF4685A23BFE}" destId="{B17CEFA5-9091-41B3-94D7-7F0D6965FEA8}" srcOrd="1" destOrd="0" presId="urn:microsoft.com/office/officeart/2005/8/layout/orgChart1"/>
    <dgm:cxn modelId="{E3CC848D-386C-42BB-9013-68EF6DAEBE8F}" type="presParOf" srcId="{BD9BD260-3BAA-4591-BFE7-BF4685A23BFE}" destId="{86839C2C-3288-4BF3-8C92-901B593962C2}" srcOrd="2" destOrd="0" presId="urn:microsoft.com/office/officeart/2005/8/layout/orgChart1"/>
    <dgm:cxn modelId="{E8341C8B-4542-4481-8E03-5641AE2C1C26}" type="presParOf" srcId="{EE53E664-246B-45EB-B8DD-28747D50785A}" destId="{4032D499-A6E8-44F4-AC7F-C0C46ACF5382}" srcOrd="2" destOrd="0" presId="urn:microsoft.com/office/officeart/2005/8/layout/orgChart1"/>
    <dgm:cxn modelId="{2BDB0FF2-4363-4A23-BB66-B5EC14F22DF6}" type="presParOf" srcId="{69C5C45A-DAE2-48CB-B17B-B1655396E005}" destId="{2FBEE4D9-22AF-4CF9-8CCF-1DBBD4792518}" srcOrd="2" destOrd="0" presId="urn:microsoft.com/office/officeart/2005/8/layout/orgChart1"/>
    <dgm:cxn modelId="{3BAB592C-EE9F-46E2-AF35-0A268B195DDC}" type="presParOf" srcId="{AEDAE622-E5D4-411D-B4C1-5E20223FC6D2}" destId="{370978CB-7274-43E7-BD34-4B33B3AC849E}" srcOrd="2" destOrd="0" presId="urn:microsoft.com/office/officeart/2005/8/layout/orgChart1"/>
    <dgm:cxn modelId="{D856B006-BB14-4034-ABB8-0316AE785C07}" type="presParOf" srcId="{8BB5269F-F314-44B9-9FB0-C04E1BCD4204}" destId="{DD91A8D4-3AB0-4CAA-95EA-91F27D2A0698}" srcOrd="4" destOrd="0" presId="urn:microsoft.com/office/officeart/2005/8/layout/orgChart1"/>
    <dgm:cxn modelId="{ADCC006A-146E-4017-B373-A2EF4967B86E}" type="presParOf" srcId="{8BB5269F-F314-44B9-9FB0-C04E1BCD4204}" destId="{A172932A-C51C-4239-BCB0-AB48B07CA126}" srcOrd="5" destOrd="0" presId="urn:microsoft.com/office/officeart/2005/8/layout/orgChart1"/>
    <dgm:cxn modelId="{A22F3681-F971-4698-9BC0-641E5E7C6031}" type="presParOf" srcId="{A172932A-C51C-4239-BCB0-AB48B07CA126}" destId="{53037A27-4CD2-429F-B5ED-03AEC964430E}" srcOrd="0" destOrd="0" presId="urn:microsoft.com/office/officeart/2005/8/layout/orgChart1"/>
    <dgm:cxn modelId="{975FE199-8969-4EBB-9A60-9A5685B0FB8F}" type="presParOf" srcId="{53037A27-4CD2-429F-B5ED-03AEC964430E}" destId="{EA8EA322-8DDA-462B-9C8C-2EFFD874CA57}" srcOrd="0" destOrd="0" presId="urn:microsoft.com/office/officeart/2005/8/layout/orgChart1"/>
    <dgm:cxn modelId="{BB731892-FF6F-452D-92CB-354DFE5242F4}" type="presParOf" srcId="{53037A27-4CD2-429F-B5ED-03AEC964430E}" destId="{1707EF29-BF44-4564-AD0F-733EE2D6A476}" srcOrd="1" destOrd="0" presId="urn:microsoft.com/office/officeart/2005/8/layout/orgChart1"/>
    <dgm:cxn modelId="{5EDA6891-0451-4586-89AB-3E3CAE1EDE6A}" type="presParOf" srcId="{A172932A-C51C-4239-BCB0-AB48B07CA126}" destId="{3A9349C1-398A-4C7E-BEDD-1ED0AAAECAF9}" srcOrd="1" destOrd="0" presId="urn:microsoft.com/office/officeart/2005/8/layout/orgChart1"/>
    <dgm:cxn modelId="{BEB3EA10-3FD9-4709-8350-D912C2787201}" type="presParOf" srcId="{3A9349C1-398A-4C7E-BEDD-1ED0AAAECAF9}" destId="{40204C06-813F-4A28-B088-A333E6A2B0C2}" srcOrd="0" destOrd="0" presId="urn:microsoft.com/office/officeart/2005/8/layout/orgChart1"/>
    <dgm:cxn modelId="{2F3DFFDA-4E7F-475D-96E8-0FD80427B7EA}" type="presParOf" srcId="{3A9349C1-398A-4C7E-BEDD-1ED0AAAECAF9}" destId="{2246CF8B-4FE3-4940-B114-EAAD58C394F7}" srcOrd="1" destOrd="0" presId="urn:microsoft.com/office/officeart/2005/8/layout/orgChart1"/>
    <dgm:cxn modelId="{CE6376D8-8A8C-4E6F-9596-2335F70CF8C2}" type="presParOf" srcId="{2246CF8B-4FE3-4940-B114-EAAD58C394F7}" destId="{2A796B40-0D4D-4DE9-94E1-360C778396F2}" srcOrd="0" destOrd="0" presId="urn:microsoft.com/office/officeart/2005/8/layout/orgChart1"/>
    <dgm:cxn modelId="{C381409E-1EC5-45C5-8494-3901D290D87C}" type="presParOf" srcId="{2A796B40-0D4D-4DE9-94E1-360C778396F2}" destId="{63DFF2D7-F928-43C7-AF62-DFDEBBEE7DC0}" srcOrd="0" destOrd="0" presId="urn:microsoft.com/office/officeart/2005/8/layout/orgChart1"/>
    <dgm:cxn modelId="{ADD2780D-1EDB-43A5-A7EF-0C4E64486B30}" type="presParOf" srcId="{2A796B40-0D4D-4DE9-94E1-360C778396F2}" destId="{1B043BFD-3177-42FA-B122-8725173BAC0A}" srcOrd="1" destOrd="0" presId="urn:microsoft.com/office/officeart/2005/8/layout/orgChart1"/>
    <dgm:cxn modelId="{51728975-7F3D-4977-862D-CC86AA549E8F}" type="presParOf" srcId="{2246CF8B-4FE3-4940-B114-EAAD58C394F7}" destId="{B65FBA8C-12FF-466A-ADD6-596D36AD4890}" srcOrd="1" destOrd="0" presId="urn:microsoft.com/office/officeart/2005/8/layout/orgChart1"/>
    <dgm:cxn modelId="{4B2B43BA-907D-4ED4-8CFB-BA561F02919E}" type="presParOf" srcId="{B65FBA8C-12FF-466A-ADD6-596D36AD4890}" destId="{D828157B-9809-43B3-853F-9126FFEC34B5}" srcOrd="0" destOrd="0" presId="urn:microsoft.com/office/officeart/2005/8/layout/orgChart1"/>
    <dgm:cxn modelId="{245465B0-133A-4537-A3D1-2E149E08AB35}" type="presParOf" srcId="{B65FBA8C-12FF-466A-ADD6-596D36AD4890}" destId="{9E532F8C-A06F-47B0-AF51-30D07D24E851}" srcOrd="1" destOrd="0" presId="urn:microsoft.com/office/officeart/2005/8/layout/orgChart1"/>
    <dgm:cxn modelId="{F593BDB2-81C0-4EB6-9DD2-04FF71E47EF1}" type="presParOf" srcId="{9E532F8C-A06F-47B0-AF51-30D07D24E851}" destId="{8394DDB1-90F5-4F58-B8AC-93657EF239C0}" srcOrd="0" destOrd="0" presId="urn:microsoft.com/office/officeart/2005/8/layout/orgChart1"/>
    <dgm:cxn modelId="{11DD4F93-60CC-4A7F-AB72-FEA11CA42CC6}" type="presParOf" srcId="{8394DDB1-90F5-4F58-B8AC-93657EF239C0}" destId="{1FBFC519-A8D6-49EA-9EDE-108BF8B2678F}" srcOrd="0" destOrd="0" presId="urn:microsoft.com/office/officeart/2005/8/layout/orgChart1"/>
    <dgm:cxn modelId="{E62AD777-7006-49B2-B5C4-B06BA9002CF5}" type="presParOf" srcId="{8394DDB1-90F5-4F58-B8AC-93657EF239C0}" destId="{4E1E5EB2-15AF-4773-B95A-4D58D1C44A48}" srcOrd="1" destOrd="0" presId="urn:microsoft.com/office/officeart/2005/8/layout/orgChart1"/>
    <dgm:cxn modelId="{3D59E9A6-00C6-4E4B-AF8D-ED513184C456}" type="presParOf" srcId="{9E532F8C-A06F-47B0-AF51-30D07D24E851}" destId="{35FD3073-3536-4F7C-AFED-77CE3E7135EF}" srcOrd="1" destOrd="0" presId="urn:microsoft.com/office/officeart/2005/8/layout/orgChart1"/>
    <dgm:cxn modelId="{090B6070-7A6B-4E05-91B8-FAA77D7795F4}" type="presParOf" srcId="{9E532F8C-A06F-47B0-AF51-30D07D24E851}" destId="{61F7786E-F24E-4599-9C4B-595260C2E4A0}" srcOrd="2" destOrd="0" presId="urn:microsoft.com/office/officeart/2005/8/layout/orgChart1"/>
    <dgm:cxn modelId="{33ACF107-D92F-4B73-A079-CA7871062929}" type="presParOf" srcId="{B65FBA8C-12FF-466A-ADD6-596D36AD4890}" destId="{BF855051-87E0-405D-9671-3AB211541603}" srcOrd="2" destOrd="0" presId="urn:microsoft.com/office/officeart/2005/8/layout/orgChart1"/>
    <dgm:cxn modelId="{36ED1A90-97DB-4316-9BA9-7211B0BF5387}" type="presParOf" srcId="{B65FBA8C-12FF-466A-ADD6-596D36AD4890}" destId="{7A45CD08-6448-4D12-919B-77E666FDF750}" srcOrd="3" destOrd="0" presId="urn:microsoft.com/office/officeart/2005/8/layout/orgChart1"/>
    <dgm:cxn modelId="{D3331F19-51EC-4C68-9C0D-A0B1E4A50002}" type="presParOf" srcId="{7A45CD08-6448-4D12-919B-77E666FDF750}" destId="{72541E63-84DB-4A31-8F69-44D2E092D670}" srcOrd="0" destOrd="0" presId="urn:microsoft.com/office/officeart/2005/8/layout/orgChart1"/>
    <dgm:cxn modelId="{B256129D-8294-4CA3-9386-6887D1D237AC}" type="presParOf" srcId="{72541E63-84DB-4A31-8F69-44D2E092D670}" destId="{576849E7-E952-441B-BCC0-9E596F339B61}" srcOrd="0" destOrd="0" presId="urn:microsoft.com/office/officeart/2005/8/layout/orgChart1"/>
    <dgm:cxn modelId="{1F0B6B64-2B80-485F-B5BE-65CA026B9398}" type="presParOf" srcId="{72541E63-84DB-4A31-8F69-44D2E092D670}" destId="{24F12AE9-5F0B-4719-A23E-F8362FD6F14A}" srcOrd="1" destOrd="0" presId="urn:microsoft.com/office/officeart/2005/8/layout/orgChart1"/>
    <dgm:cxn modelId="{3C2831AA-A72E-49AD-AB3B-A45E9F89B6A1}" type="presParOf" srcId="{7A45CD08-6448-4D12-919B-77E666FDF750}" destId="{5EC07309-B972-4B70-8A68-923F8D88AFDE}" srcOrd="1" destOrd="0" presId="urn:microsoft.com/office/officeart/2005/8/layout/orgChart1"/>
    <dgm:cxn modelId="{E4869BE3-50FA-41EE-8B5E-F41905F36653}" type="presParOf" srcId="{7A45CD08-6448-4D12-919B-77E666FDF750}" destId="{E044C81B-123D-4C84-887D-C94E7A1FE843}" srcOrd="2" destOrd="0" presId="urn:microsoft.com/office/officeart/2005/8/layout/orgChart1"/>
    <dgm:cxn modelId="{62E25414-5817-4DA3-8935-9A88D2B80264}" type="presParOf" srcId="{B65FBA8C-12FF-466A-ADD6-596D36AD4890}" destId="{294CF4D8-C0A3-46C2-8512-DE1DAF319EF4}" srcOrd="4" destOrd="0" presId="urn:microsoft.com/office/officeart/2005/8/layout/orgChart1"/>
    <dgm:cxn modelId="{DF4AC696-BF6E-4365-8DC9-F7D8CE0C9E05}" type="presParOf" srcId="{B65FBA8C-12FF-466A-ADD6-596D36AD4890}" destId="{ADF2334B-24DB-40F8-BB84-2F9769ACC9C7}" srcOrd="5" destOrd="0" presId="urn:microsoft.com/office/officeart/2005/8/layout/orgChart1"/>
    <dgm:cxn modelId="{9F1CC572-A691-43E3-BD51-13455A5EFC3D}" type="presParOf" srcId="{ADF2334B-24DB-40F8-BB84-2F9769ACC9C7}" destId="{E1E8C10B-4538-4A71-BA72-32C0C84F3DCF}" srcOrd="0" destOrd="0" presId="urn:microsoft.com/office/officeart/2005/8/layout/orgChart1"/>
    <dgm:cxn modelId="{EE236D3F-47EF-465B-B250-5717561AD1DC}" type="presParOf" srcId="{E1E8C10B-4538-4A71-BA72-32C0C84F3DCF}" destId="{F5E12F2C-DE61-4271-970E-1143F56EA4F2}" srcOrd="0" destOrd="0" presId="urn:microsoft.com/office/officeart/2005/8/layout/orgChart1"/>
    <dgm:cxn modelId="{78B6DCD5-C1AD-4269-AD4E-2DBC3CA41593}" type="presParOf" srcId="{E1E8C10B-4538-4A71-BA72-32C0C84F3DCF}" destId="{CCF94FF0-2EF3-47F5-B0C3-585AABD05B8E}" srcOrd="1" destOrd="0" presId="urn:microsoft.com/office/officeart/2005/8/layout/orgChart1"/>
    <dgm:cxn modelId="{06F32F07-EFF4-4186-A3E4-B4F1D2B5368D}" type="presParOf" srcId="{ADF2334B-24DB-40F8-BB84-2F9769ACC9C7}" destId="{5BA6BEF3-69E3-4A9F-BC56-6EF97385E4FF}" srcOrd="1" destOrd="0" presId="urn:microsoft.com/office/officeart/2005/8/layout/orgChart1"/>
    <dgm:cxn modelId="{17BFCD1C-C734-4994-BBEE-602894B3698E}" type="presParOf" srcId="{ADF2334B-24DB-40F8-BB84-2F9769ACC9C7}" destId="{B28EC5C2-4D06-4F00-9DAD-55C7C2C4627A}" srcOrd="2" destOrd="0" presId="urn:microsoft.com/office/officeart/2005/8/layout/orgChart1"/>
    <dgm:cxn modelId="{EAD6B952-2EFC-477F-A506-2E752182EEC7}" type="presParOf" srcId="{B65FBA8C-12FF-466A-ADD6-596D36AD4890}" destId="{D0101164-CEFE-4A48-8DCD-A1BBFC4A362C}" srcOrd="6" destOrd="0" presId="urn:microsoft.com/office/officeart/2005/8/layout/orgChart1"/>
    <dgm:cxn modelId="{222E85F0-556F-4988-8B39-D68CA4A18BCA}" type="presParOf" srcId="{B65FBA8C-12FF-466A-ADD6-596D36AD4890}" destId="{CF5BC503-F267-4C60-983B-59AC72910ABD}" srcOrd="7" destOrd="0" presId="urn:microsoft.com/office/officeart/2005/8/layout/orgChart1"/>
    <dgm:cxn modelId="{A9EB6534-77EA-499C-8A76-66594E8E316A}" type="presParOf" srcId="{CF5BC503-F267-4C60-983B-59AC72910ABD}" destId="{07C5D981-0B73-4F27-9D96-B6BBCA9BF3C5}" srcOrd="0" destOrd="0" presId="urn:microsoft.com/office/officeart/2005/8/layout/orgChart1"/>
    <dgm:cxn modelId="{2D510B86-420D-4FEB-8F0F-053693E90861}" type="presParOf" srcId="{07C5D981-0B73-4F27-9D96-B6BBCA9BF3C5}" destId="{8246BCD4-4BE4-4DF0-B632-684492D4844C}" srcOrd="0" destOrd="0" presId="urn:microsoft.com/office/officeart/2005/8/layout/orgChart1"/>
    <dgm:cxn modelId="{C0B5D416-6785-4365-80E5-00FAB444250C}" type="presParOf" srcId="{07C5D981-0B73-4F27-9D96-B6BBCA9BF3C5}" destId="{F1DAAE40-8547-4B9E-A619-8365CF13AC89}" srcOrd="1" destOrd="0" presId="urn:microsoft.com/office/officeart/2005/8/layout/orgChart1"/>
    <dgm:cxn modelId="{2DD70691-8B96-422C-84E2-3DF5FDE94CFC}" type="presParOf" srcId="{CF5BC503-F267-4C60-983B-59AC72910ABD}" destId="{241D950C-A85B-4E32-AF8F-014334362632}" srcOrd="1" destOrd="0" presId="urn:microsoft.com/office/officeart/2005/8/layout/orgChart1"/>
    <dgm:cxn modelId="{5BA7F746-CB9F-4538-B0DE-CBAB1D6E9E9B}" type="presParOf" srcId="{CF5BC503-F267-4C60-983B-59AC72910ABD}" destId="{0DDA8CB4-B8AD-44F3-B09C-72A6E0114807}" srcOrd="2" destOrd="0" presId="urn:microsoft.com/office/officeart/2005/8/layout/orgChart1"/>
    <dgm:cxn modelId="{4FB80A5D-8522-4A2D-BCFD-7A0A4D98F4DD}" type="presParOf" srcId="{2246CF8B-4FE3-4940-B114-EAAD58C394F7}" destId="{40C4193C-0F4A-4EB1-892B-675D00945623}" srcOrd="2" destOrd="0" presId="urn:microsoft.com/office/officeart/2005/8/layout/orgChart1"/>
    <dgm:cxn modelId="{2295EBC9-9B5D-45A7-9059-30561F110496}" type="presParOf" srcId="{3A9349C1-398A-4C7E-BEDD-1ED0AAAECAF9}" destId="{3BD997F8-F9CB-494C-89C4-D13C9C53C77B}" srcOrd="2" destOrd="0" presId="urn:microsoft.com/office/officeart/2005/8/layout/orgChart1"/>
    <dgm:cxn modelId="{72F69E46-20AF-443D-A85A-30267E700FAC}" type="presParOf" srcId="{3A9349C1-398A-4C7E-BEDD-1ED0AAAECAF9}" destId="{592234FE-08F6-4CF9-8BBE-9F610DEA2EB3}" srcOrd="3" destOrd="0" presId="urn:microsoft.com/office/officeart/2005/8/layout/orgChart1"/>
    <dgm:cxn modelId="{7BEE3969-6C2A-4086-85D7-C5C1FFD252E0}" type="presParOf" srcId="{592234FE-08F6-4CF9-8BBE-9F610DEA2EB3}" destId="{162121AB-8AAA-44DD-B4E4-6013A24A6F2F}" srcOrd="0" destOrd="0" presId="urn:microsoft.com/office/officeart/2005/8/layout/orgChart1"/>
    <dgm:cxn modelId="{B3BEB685-8505-4920-B9D5-2EB64ECDC5B5}" type="presParOf" srcId="{162121AB-8AAA-44DD-B4E4-6013A24A6F2F}" destId="{25B1676C-F24B-4628-B5A8-7F65A7BC183C}" srcOrd="0" destOrd="0" presId="urn:microsoft.com/office/officeart/2005/8/layout/orgChart1"/>
    <dgm:cxn modelId="{84A5BD44-2222-48FC-A8A8-F0877C605600}" type="presParOf" srcId="{162121AB-8AAA-44DD-B4E4-6013A24A6F2F}" destId="{FC60506C-072E-4604-8E0E-7CC4C31F67C4}" srcOrd="1" destOrd="0" presId="urn:microsoft.com/office/officeart/2005/8/layout/orgChart1"/>
    <dgm:cxn modelId="{821D1BE3-8EA6-434A-B99B-CDCB979E91AB}" type="presParOf" srcId="{592234FE-08F6-4CF9-8BBE-9F610DEA2EB3}" destId="{FA576670-530F-44DD-BAAD-DEE1B8BC1BFE}" srcOrd="1" destOrd="0" presId="urn:microsoft.com/office/officeart/2005/8/layout/orgChart1"/>
    <dgm:cxn modelId="{3A4E56DE-F44C-4D19-971C-C98C17E30CD3}" type="presParOf" srcId="{FA576670-530F-44DD-BAAD-DEE1B8BC1BFE}" destId="{D421E622-5FBB-4748-BB82-0B6BF089D2C5}" srcOrd="0" destOrd="0" presId="urn:microsoft.com/office/officeart/2005/8/layout/orgChart1"/>
    <dgm:cxn modelId="{05F17074-E69A-4045-AE8A-D2B2C9FFF58B}" type="presParOf" srcId="{FA576670-530F-44DD-BAAD-DEE1B8BC1BFE}" destId="{2F89322F-6754-4C48-AD59-332530D883BB}" srcOrd="1" destOrd="0" presId="urn:microsoft.com/office/officeart/2005/8/layout/orgChart1"/>
    <dgm:cxn modelId="{03BEF929-2B41-4E79-B0BF-D8633AC927A8}" type="presParOf" srcId="{2F89322F-6754-4C48-AD59-332530D883BB}" destId="{EA8BE9CA-7736-45BF-87FD-E044532BB0B9}" srcOrd="0" destOrd="0" presId="urn:microsoft.com/office/officeart/2005/8/layout/orgChart1"/>
    <dgm:cxn modelId="{0DC27E35-1EC3-4CFC-BA72-0DA240667CD7}" type="presParOf" srcId="{EA8BE9CA-7736-45BF-87FD-E044532BB0B9}" destId="{383E21CF-0500-4110-BA57-B753E92B5C1B}" srcOrd="0" destOrd="0" presId="urn:microsoft.com/office/officeart/2005/8/layout/orgChart1"/>
    <dgm:cxn modelId="{8E609255-57FA-4846-9C1F-FFA924288436}" type="presParOf" srcId="{EA8BE9CA-7736-45BF-87FD-E044532BB0B9}" destId="{60C61CA0-BAD4-4E55-AB38-15E76DED768F}" srcOrd="1" destOrd="0" presId="urn:microsoft.com/office/officeart/2005/8/layout/orgChart1"/>
    <dgm:cxn modelId="{182CEDEF-3860-474A-B45A-38FD38BF6917}" type="presParOf" srcId="{2F89322F-6754-4C48-AD59-332530D883BB}" destId="{66CEAE7B-0086-477D-8289-7CDA3E0FE8F9}" srcOrd="1" destOrd="0" presId="urn:microsoft.com/office/officeart/2005/8/layout/orgChart1"/>
    <dgm:cxn modelId="{40828AF2-57DA-464A-A335-582D704CC975}" type="presParOf" srcId="{2F89322F-6754-4C48-AD59-332530D883BB}" destId="{91C89866-FBD4-49C2-B269-5E70C8E1AD03}" srcOrd="2" destOrd="0" presId="urn:microsoft.com/office/officeart/2005/8/layout/orgChart1"/>
    <dgm:cxn modelId="{77115387-7941-49D5-8320-7F9AA051B859}" type="presParOf" srcId="{FA576670-530F-44DD-BAAD-DEE1B8BC1BFE}" destId="{249FDED8-18DC-4704-A893-4DF075EA1DC0}" srcOrd="2" destOrd="0" presId="urn:microsoft.com/office/officeart/2005/8/layout/orgChart1"/>
    <dgm:cxn modelId="{0931663E-0C2D-4B3F-A167-504487BBDDD0}" type="presParOf" srcId="{FA576670-530F-44DD-BAAD-DEE1B8BC1BFE}" destId="{D43F3A24-DB37-48E1-8DA1-59041CE603BC}" srcOrd="3" destOrd="0" presId="urn:microsoft.com/office/officeart/2005/8/layout/orgChart1"/>
    <dgm:cxn modelId="{DCA0A923-EEEC-4C67-822C-128BF51DCB19}" type="presParOf" srcId="{D43F3A24-DB37-48E1-8DA1-59041CE603BC}" destId="{C4780A8E-11EB-4A13-B4EE-A9E4371959AE}" srcOrd="0" destOrd="0" presId="urn:microsoft.com/office/officeart/2005/8/layout/orgChart1"/>
    <dgm:cxn modelId="{5F8D27F9-7B1F-48A9-BB4D-505CE8B980BD}" type="presParOf" srcId="{C4780A8E-11EB-4A13-B4EE-A9E4371959AE}" destId="{0EC2599A-F12C-4C53-99A2-40AE14984909}" srcOrd="0" destOrd="0" presId="urn:microsoft.com/office/officeart/2005/8/layout/orgChart1"/>
    <dgm:cxn modelId="{B18E71C9-A7DC-43A5-857C-2FD4E8F882A1}" type="presParOf" srcId="{C4780A8E-11EB-4A13-B4EE-A9E4371959AE}" destId="{A0C946EC-2D4D-46FA-BEE3-5E4E66129A83}" srcOrd="1" destOrd="0" presId="urn:microsoft.com/office/officeart/2005/8/layout/orgChart1"/>
    <dgm:cxn modelId="{4F3D895B-BE51-41C3-A2AF-EBB2789F36F3}" type="presParOf" srcId="{D43F3A24-DB37-48E1-8DA1-59041CE603BC}" destId="{E37CF62F-8C29-4EDC-AE4C-D464ECCA1AC0}" srcOrd="1" destOrd="0" presId="urn:microsoft.com/office/officeart/2005/8/layout/orgChart1"/>
    <dgm:cxn modelId="{C8662E6B-1B3F-4F47-95E1-9E6494C7288D}" type="presParOf" srcId="{D43F3A24-DB37-48E1-8DA1-59041CE603BC}" destId="{DB422F32-EC1E-44A7-A0AF-00877924CABA}" srcOrd="2" destOrd="0" presId="urn:microsoft.com/office/officeart/2005/8/layout/orgChart1"/>
    <dgm:cxn modelId="{B48720D2-97CA-4567-AC11-D0CCCED88B32}" type="presParOf" srcId="{592234FE-08F6-4CF9-8BBE-9F610DEA2EB3}" destId="{CF9279C6-9378-4825-A4E3-5DB0E75C30BE}" srcOrd="2" destOrd="0" presId="urn:microsoft.com/office/officeart/2005/8/layout/orgChart1"/>
    <dgm:cxn modelId="{CF76A208-CA88-4B72-8E3F-DE999E1164F0}" type="presParOf" srcId="{A172932A-C51C-4239-BCB0-AB48B07CA126}" destId="{B9705418-4109-4690-A8F2-835D6847E517}" srcOrd="2" destOrd="0" presId="urn:microsoft.com/office/officeart/2005/8/layout/orgChart1"/>
    <dgm:cxn modelId="{F48EA7E6-6C6E-4835-B2D5-31CC381BD227}" type="presParOf" srcId="{00FCEC09-1500-4366-A13E-51F55500D9DD}" destId="{B0E97223-A002-4270-BF26-974726287DD1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FDED8-18DC-4704-A893-4DF075EA1DC0}">
      <dsp:nvSpPr>
        <dsp:cNvPr id="0" name=""/>
        <dsp:cNvSpPr/>
      </dsp:nvSpPr>
      <dsp:spPr>
        <a:xfrm>
          <a:off x="9000094" y="2722306"/>
          <a:ext cx="177382" cy="143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20"/>
              </a:lnTo>
              <a:lnTo>
                <a:pt x="177382" y="14325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1E622-5FBB-4748-BB82-0B6BF089D2C5}">
      <dsp:nvSpPr>
        <dsp:cNvPr id="0" name=""/>
        <dsp:cNvSpPr/>
      </dsp:nvSpPr>
      <dsp:spPr>
        <a:xfrm>
          <a:off x="9000094" y="2722306"/>
          <a:ext cx="177382" cy="54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392"/>
              </a:lnTo>
              <a:lnTo>
                <a:pt x="177382" y="54139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997F8-F9CB-494C-89C4-D13C9C53C77B}">
      <dsp:nvSpPr>
        <dsp:cNvPr id="0" name=""/>
        <dsp:cNvSpPr/>
      </dsp:nvSpPr>
      <dsp:spPr>
        <a:xfrm>
          <a:off x="8757671" y="1882695"/>
          <a:ext cx="715443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715443" y="124167"/>
              </a:lnTo>
              <a:lnTo>
                <a:pt x="715443" y="2483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01164-CEFE-4A48-8DCD-A1BBFC4A362C}">
      <dsp:nvSpPr>
        <dsp:cNvPr id="0" name=""/>
        <dsp:cNvSpPr/>
      </dsp:nvSpPr>
      <dsp:spPr>
        <a:xfrm>
          <a:off x="7569208" y="2722306"/>
          <a:ext cx="204013" cy="307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680"/>
              </a:lnTo>
              <a:lnTo>
                <a:pt x="204013" y="307168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CF4D8-C0A3-46C2-8512-DE1DAF319EF4}">
      <dsp:nvSpPr>
        <dsp:cNvPr id="0" name=""/>
        <dsp:cNvSpPr/>
      </dsp:nvSpPr>
      <dsp:spPr>
        <a:xfrm>
          <a:off x="7569208" y="2722306"/>
          <a:ext cx="204013" cy="2232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069"/>
              </a:lnTo>
              <a:lnTo>
                <a:pt x="204013" y="223206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55051-87E0-405D-9671-3AB211541603}">
      <dsp:nvSpPr>
        <dsp:cNvPr id="0" name=""/>
        <dsp:cNvSpPr/>
      </dsp:nvSpPr>
      <dsp:spPr>
        <a:xfrm>
          <a:off x="7569208" y="2722306"/>
          <a:ext cx="177382" cy="138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84"/>
              </a:lnTo>
              <a:lnTo>
                <a:pt x="177382" y="138358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8157B-9809-43B3-853F-9126FFEC34B5}">
      <dsp:nvSpPr>
        <dsp:cNvPr id="0" name=""/>
        <dsp:cNvSpPr/>
      </dsp:nvSpPr>
      <dsp:spPr>
        <a:xfrm>
          <a:off x="7569208" y="2722306"/>
          <a:ext cx="177382" cy="54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973"/>
              </a:lnTo>
              <a:lnTo>
                <a:pt x="177382" y="54397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04C06-813F-4A28-B088-A333E6A2B0C2}">
      <dsp:nvSpPr>
        <dsp:cNvPr id="0" name=""/>
        <dsp:cNvSpPr/>
      </dsp:nvSpPr>
      <dsp:spPr>
        <a:xfrm>
          <a:off x="8042228" y="1882695"/>
          <a:ext cx="715443" cy="248335"/>
        </a:xfrm>
        <a:custGeom>
          <a:avLst/>
          <a:gdLst/>
          <a:ahLst/>
          <a:cxnLst/>
          <a:rect l="0" t="0" r="0" b="0"/>
          <a:pathLst>
            <a:path>
              <a:moveTo>
                <a:pt x="715443" y="0"/>
              </a:moveTo>
              <a:lnTo>
                <a:pt x="715443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A8D4-3AB0-4CAA-95EA-91F27D2A0698}">
      <dsp:nvSpPr>
        <dsp:cNvPr id="0" name=""/>
        <dsp:cNvSpPr/>
      </dsp:nvSpPr>
      <dsp:spPr>
        <a:xfrm>
          <a:off x="4674916" y="1043085"/>
          <a:ext cx="4082755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4082755" y="124167"/>
              </a:lnTo>
              <a:lnTo>
                <a:pt x="4082755" y="248335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20E5-F4B0-4139-A152-E9432AB80C46}">
      <dsp:nvSpPr>
        <dsp:cNvPr id="0" name=""/>
        <dsp:cNvSpPr/>
      </dsp:nvSpPr>
      <dsp:spPr>
        <a:xfrm>
          <a:off x="6164953" y="3570792"/>
          <a:ext cx="177382" cy="54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973"/>
              </a:lnTo>
              <a:lnTo>
                <a:pt x="177382" y="54397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2FA0B-DBFB-4E8F-B7AB-162AFCF4AD70}">
      <dsp:nvSpPr>
        <dsp:cNvPr id="0" name=""/>
        <dsp:cNvSpPr/>
      </dsp:nvSpPr>
      <dsp:spPr>
        <a:xfrm>
          <a:off x="5922530" y="2731181"/>
          <a:ext cx="715443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715443" y="124167"/>
              </a:lnTo>
              <a:lnTo>
                <a:pt x="715443" y="2483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04D47-1831-4A61-870E-48BACCC3A942}">
      <dsp:nvSpPr>
        <dsp:cNvPr id="0" name=""/>
        <dsp:cNvSpPr/>
      </dsp:nvSpPr>
      <dsp:spPr>
        <a:xfrm>
          <a:off x="4734067" y="3570792"/>
          <a:ext cx="177382" cy="688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69"/>
              </a:lnTo>
              <a:lnTo>
                <a:pt x="177382" y="68856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6A75F-87E4-4D34-94FE-A15455007658}">
      <dsp:nvSpPr>
        <dsp:cNvPr id="0" name=""/>
        <dsp:cNvSpPr/>
      </dsp:nvSpPr>
      <dsp:spPr>
        <a:xfrm>
          <a:off x="5207087" y="2731181"/>
          <a:ext cx="715443" cy="248335"/>
        </a:xfrm>
        <a:custGeom>
          <a:avLst/>
          <a:gdLst/>
          <a:ahLst/>
          <a:cxnLst/>
          <a:rect l="0" t="0" r="0" b="0"/>
          <a:pathLst>
            <a:path>
              <a:moveTo>
                <a:pt x="715443" y="0"/>
              </a:moveTo>
              <a:lnTo>
                <a:pt x="715443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7C707-0CE8-47F3-9972-BE493B19BBC7}">
      <dsp:nvSpPr>
        <dsp:cNvPr id="0" name=""/>
        <dsp:cNvSpPr/>
      </dsp:nvSpPr>
      <dsp:spPr>
        <a:xfrm>
          <a:off x="3959473" y="1882695"/>
          <a:ext cx="1963057" cy="257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42"/>
              </a:lnTo>
              <a:lnTo>
                <a:pt x="1963057" y="133042"/>
              </a:lnTo>
              <a:lnTo>
                <a:pt x="1963057" y="25721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19029-BB3F-4B42-9D16-D667481B6F27}">
      <dsp:nvSpPr>
        <dsp:cNvPr id="0" name=""/>
        <dsp:cNvSpPr/>
      </dsp:nvSpPr>
      <dsp:spPr>
        <a:xfrm>
          <a:off x="2990432" y="2837954"/>
          <a:ext cx="150112" cy="71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39"/>
              </a:lnTo>
              <a:lnTo>
                <a:pt x="150112" y="71753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4F56B-71F1-4606-850F-BD59B6A9D27C}">
      <dsp:nvSpPr>
        <dsp:cNvPr id="0" name=""/>
        <dsp:cNvSpPr/>
      </dsp:nvSpPr>
      <dsp:spPr>
        <a:xfrm>
          <a:off x="3463452" y="1882695"/>
          <a:ext cx="496020" cy="257855"/>
        </a:xfrm>
        <a:custGeom>
          <a:avLst/>
          <a:gdLst/>
          <a:ahLst/>
          <a:cxnLst/>
          <a:rect l="0" t="0" r="0" b="0"/>
          <a:pathLst>
            <a:path>
              <a:moveTo>
                <a:pt x="496020" y="0"/>
              </a:moveTo>
              <a:lnTo>
                <a:pt x="496020" y="133687"/>
              </a:lnTo>
              <a:lnTo>
                <a:pt x="0" y="133687"/>
              </a:lnTo>
              <a:lnTo>
                <a:pt x="0" y="25785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04AD-878E-47C0-BC31-1D5A42187A82}">
      <dsp:nvSpPr>
        <dsp:cNvPr id="0" name=""/>
        <dsp:cNvSpPr/>
      </dsp:nvSpPr>
      <dsp:spPr>
        <a:xfrm>
          <a:off x="1576657" y="2731181"/>
          <a:ext cx="159620" cy="8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206"/>
              </a:lnTo>
              <a:lnTo>
                <a:pt x="159620" y="81420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62657-1FB5-4E88-B2F4-5C1A56AF519F}">
      <dsp:nvSpPr>
        <dsp:cNvPr id="0" name=""/>
        <dsp:cNvSpPr/>
      </dsp:nvSpPr>
      <dsp:spPr>
        <a:xfrm>
          <a:off x="2049677" y="1882695"/>
          <a:ext cx="1909795" cy="257210"/>
        </a:xfrm>
        <a:custGeom>
          <a:avLst/>
          <a:gdLst/>
          <a:ahLst/>
          <a:cxnLst/>
          <a:rect l="0" t="0" r="0" b="0"/>
          <a:pathLst>
            <a:path>
              <a:moveTo>
                <a:pt x="1909795" y="0"/>
              </a:moveTo>
              <a:lnTo>
                <a:pt x="1909795" y="133042"/>
              </a:lnTo>
              <a:lnTo>
                <a:pt x="0" y="133042"/>
              </a:lnTo>
              <a:lnTo>
                <a:pt x="0" y="25721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998-AC9D-4D6C-8FAC-DF464BCE6984}">
      <dsp:nvSpPr>
        <dsp:cNvPr id="0" name=""/>
        <dsp:cNvSpPr/>
      </dsp:nvSpPr>
      <dsp:spPr>
        <a:xfrm>
          <a:off x="3959473" y="1043085"/>
          <a:ext cx="715443" cy="248335"/>
        </a:xfrm>
        <a:custGeom>
          <a:avLst/>
          <a:gdLst/>
          <a:ahLst/>
          <a:cxnLst/>
          <a:rect l="0" t="0" r="0" b="0"/>
          <a:pathLst>
            <a:path>
              <a:moveTo>
                <a:pt x="715443" y="0"/>
              </a:moveTo>
              <a:lnTo>
                <a:pt x="715443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FDCBB-B8E0-4719-8761-28A723CE4D3E}">
      <dsp:nvSpPr>
        <dsp:cNvPr id="0" name=""/>
        <dsp:cNvSpPr/>
      </dsp:nvSpPr>
      <dsp:spPr>
        <a:xfrm>
          <a:off x="119140" y="2722306"/>
          <a:ext cx="177382" cy="138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84"/>
              </a:lnTo>
              <a:lnTo>
                <a:pt x="177382" y="138358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792E2-AB83-4FDF-87CD-77EFC5D57AE7}">
      <dsp:nvSpPr>
        <dsp:cNvPr id="0" name=""/>
        <dsp:cNvSpPr/>
      </dsp:nvSpPr>
      <dsp:spPr>
        <a:xfrm>
          <a:off x="119140" y="2722306"/>
          <a:ext cx="177382" cy="57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485"/>
              </a:lnTo>
              <a:lnTo>
                <a:pt x="177382" y="57948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7ED9D-481B-4C8D-98F9-6F63D2CCEB83}">
      <dsp:nvSpPr>
        <dsp:cNvPr id="0" name=""/>
        <dsp:cNvSpPr/>
      </dsp:nvSpPr>
      <dsp:spPr>
        <a:xfrm>
          <a:off x="546440" y="1882695"/>
          <a:ext cx="91440" cy="248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3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2D3D9-0806-41F2-B7D0-69EBD8F6B573}">
      <dsp:nvSpPr>
        <dsp:cNvPr id="0" name=""/>
        <dsp:cNvSpPr/>
      </dsp:nvSpPr>
      <dsp:spPr>
        <a:xfrm>
          <a:off x="592160" y="1043085"/>
          <a:ext cx="4082755" cy="248335"/>
        </a:xfrm>
        <a:custGeom>
          <a:avLst/>
          <a:gdLst/>
          <a:ahLst/>
          <a:cxnLst/>
          <a:rect l="0" t="0" r="0" b="0"/>
          <a:pathLst>
            <a:path>
              <a:moveTo>
                <a:pt x="4082755" y="0"/>
              </a:moveTo>
              <a:lnTo>
                <a:pt x="4082755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8FAF-41A1-403C-A2DD-8B5A1367D8FE}">
      <dsp:nvSpPr>
        <dsp:cNvPr id="0" name=""/>
        <dsp:cNvSpPr/>
      </dsp:nvSpPr>
      <dsp:spPr>
        <a:xfrm>
          <a:off x="3456628" y="385054"/>
          <a:ext cx="2436574" cy="658030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Experiments</a:t>
          </a:r>
        </a:p>
      </dsp:txBody>
      <dsp:txXfrm>
        <a:off x="3456628" y="385054"/>
        <a:ext cx="2436574" cy="658030"/>
      </dsp:txXfrm>
    </dsp:sp>
    <dsp:sp modelId="{4F093AE6-0871-4BEE-9612-A2B3E1C463D7}">
      <dsp:nvSpPr>
        <dsp:cNvPr id="0" name=""/>
        <dsp:cNvSpPr/>
      </dsp:nvSpPr>
      <dsp:spPr>
        <a:xfrm>
          <a:off x="885" y="1291420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Clustering</a:t>
          </a:r>
        </a:p>
      </dsp:txBody>
      <dsp:txXfrm>
        <a:off x="885" y="1291420"/>
        <a:ext cx="1182550" cy="591275"/>
      </dsp:txXfrm>
    </dsp:sp>
    <dsp:sp modelId="{0878F73C-A61D-43F3-AB0A-18E5A64B50B0}">
      <dsp:nvSpPr>
        <dsp:cNvPr id="0" name=""/>
        <dsp:cNvSpPr/>
      </dsp:nvSpPr>
      <dsp:spPr>
        <a:xfrm>
          <a:off x="885" y="2131031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Gaussian</a:t>
          </a:r>
          <a:r>
            <a:rPr lang="de-AT" sz="1200" kern="1200" dirty="0"/>
            <a:t> </a:t>
          </a:r>
          <a:r>
            <a:rPr lang="de-AT" sz="1200" kern="1200" dirty="0" err="1"/>
            <a:t>Mixture</a:t>
          </a:r>
          <a:r>
            <a:rPr lang="de-AT" sz="1200" kern="1200" dirty="0"/>
            <a:t> Model &amp; K-</a:t>
          </a:r>
          <a:r>
            <a:rPr lang="de-AT" sz="1200" kern="1200" dirty="0" err="1"/>
            <a:t>Means</a:t>
          </a:r>
          <a:endParaRPr lang="de-AT" sz="1200" kern="1200" dirty="0"/>
        </a:p>
      </dsp:txBody>
      <dsp:txXfrm>
        <a:off x="885" y="2131031"/>
        <a:ext cx="1182550" cy="591275"/>
      </dsp:txXfrm>
    </dsp:sp>
    <dsp:sp modelId="{490C926A-2DD3-4C16-931E-2714F2491AEA}">
      <dsp:nvSpPr>
        <dsp:cNvPr id="0" name=""/>
        <dsp:cNvSpPr/>
      </dsp:nvSpPr>
      <dsp:spPr>
        <a:xfrm>
          <a:off x="296522" y="3006154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UMAP </a:t>
          </a:r>
          <a:r>
            <a:rPr lang="de-AT" sz="1200" kern="1200" dirty="0" err="1"/>
            <a:t>Preprocessing</a:t>
          </a:r>
          <a:endParaRPr lang="de-AT" sz="1200" kern="1200" dirty="0"/>
        </a:p>
      </dsp:txBody>
      <dsp:txXfrm>
        <a:off x="296522" y="3006154"/>
        <a:ext cx="1182550" cy="591275"/>
      </dsp:txXfrm>
    </dsp:sp>
    <dsp:sp modelId="{213AEB34-4985-498C-B7D4-B4E0FB50D9B7}">
      <dsp:nvSpPr>
        <dsp:cNvPr id="0" name=""/>
        <dsp:cNvSpPr/>
      </dsp:nvSpPr>
      <dsp:spPr>
        <a:xfrm>
          <a:off x="296522" y="3810253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NA-Handling</a:t>
          </a:r>
        </a:p>
      </dsp:txBody>
      <dsp:txXfrm>
        <a:off x="296522" y="3810253"/>
        <a:ext cx="1182550" cy="591275"/>
      </dsp:txXfrm>
    </dsp:sp>
    <dsp:sp modelId="{04742A4B-2863-4D42-A3D3-6197E275F0D7}">
      <dsp:nvSpPr>
        <dsp:cNvPr id="0" name=""/>
        <dsp:cNvSpPr/>
      </dsp:nvSpPr>
      <dsp:spPr>
        <a:xfrm>
          <a:off x="3368197" y="1291420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Supervised</a:t>
          </a:r>
          <a:endParaRPr lang="de-AT" sz="1600" kern="1200" dirty="0"/>
        </a:p>
      </dsp:txBody>
      <dsp:txXfrm>
        <a:off x="3368197" y="1291420"/>
        <a:ext cx="1182550" cy="591275"/>
      </dsp:txXfrm>
    </dsp:sp>
    <dsp:sp modelId="{32DE110C-78E3-4392-92B0-73C9FBF04315}">
      <dsp:nvSpPr>
        <dsp:cNvPr id="0" name=""/>
        <dsp:cNvSpPr/>
      </dsp:nvSpPr>
      <dsp:spPr>
        <a:xfrm>
          <a:off x="1458402" y="2139906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Test Blocks</a:t>
          </a:r>
        </a:p>
      </dsp:txBody>
      <dsp:txXfrm>
        <a:off x="1458402" y="2139906"/>
        <a:ext cx="1182550" cy="591275"/>
      </dsp:txXfrm>
    </dsp:sp>
    <dsp:sp modelId="{44FF3E4E-3DAF-4BC1-8C24-7C3D30464417}">
      <dsp:nvSpPr>
        <dsp:cNvPr id="0" name=""/>
        <dsp:cNvSpPr/>
      </dsp:nvSpPr>
      <dsp:spPr>
        <a:xfrm>
          <a:off x="1736278" y="3094928"/>
          <a:ext cx="1182550" cy="900920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Random Forest</a:t>
          </a:r>
          <a:br>
            <a:rPr lang="de-AT" sz="1200" kern="1200" dirty="0"/>
          </a:br>
          <a:r>
            <a:rPr lang="de-AT" sz="1200" kern="1200" dirty="0"/>
            <a:t>&amp; </a:t>
          </a:r>
          <a:r>
            <a:rPr lang="de-AT" sz="1200" kern="1200" dirty="0" err="1"/>
            <a:t>Adaboost</a:t>
          </a:r>
          <a:br>
            <a:rPr lang="de-AT" sz="1200" kern="1200" dirty="0"/>
          </a:br>
          <a:r>
            <a:rPr lang="de-AT" sz="1200" kern="1200" dirty="0"/>
            <a:t>&amp; Gradient </a:t>
          </a:r>
          <a:r>
            <a:rPr lang="de-AT" sz="1200" kern="1200" dirty="0" err="1"/>
            <a:t>Boosting</a:t>
          </a:r>
          <a:endParaRPr lang="de-AT" sz="1200" kern="1200" dirty="0"/>
        </a:p>
      </dsp:txBody>
      <dsp:txXfrm>
        <a:off x="1736278" y="3094928"/>
        <a:ext cx="1182550" cy="900920"/>
      </dsp:txXfrm>
    </dsp:sp>
    <dsp:sp modelId="{C15FE38C-19C6-43FE-B1F0-78C50FB5ACA8}">
      <dsp:nvSpPr>
        <dsp:cNvPr id="0" name=""/>
        <dsp:cNvSpPr/>
      </dsp:nvSpPr>
      <dsp:spPr>
        <a:xfrm>
          <a:off x="2872177" y="2140551"/>
          <a:ext cx="1182550" cy="69740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Test Blocks &amp; Cluster Information</a:t>
          </a:r>
        </a:p>
      </dsp:txBody>
      <dsp:txXfrm>
        <a:off x="2872177" y="2140551"/>
        <a:ext cx="1182550" cy="697403"/>
      </dsp:txXfrm>
    </dsp:sp>
    <dsp:sp modelId="{86C50687-EE97-48D1-A24D-FF8BD360B7E6}">
      <dsp:nvSpPr>
        <dsp:cNvPr id="0" name=""/>
        <dsp:cNvSpPr/>
      </dsp:nvSpPr>
      <dsp:spPr>
        <a:xfrm>
          <a:off x="3140545" y="3112282"/>
          <a:ext cx="1182550" cy="886422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Random Forest</a:t>
          </a:r>
          <a:br>
            <a:rPr lang="de-AT" sz="1200" kern="1200" dirty="0"/>
          </a:br>
          <a:r>
            <a:rPr lang="de-AT" sz="1200" kern="1200" dirty="0"/>
            <a:t>&amp; </a:t>
          </a:r>
          <a:r>
            <a:rPr lang="de-AT" sz="1200" kern="1200" dirty="0" err="1"/>
            <a:t>Adaboost</a:t>
          </a:r>
          <a:br>
            <a:rPr lang="de-AT" sz="1200" kern="1200" dirty="0"/>
          </a:br>
          <a:r>
            <a:rPr lang="de-AT" sz="1200" kern="1200" dirty="0"/>
            <a:t>&amp; Gradient </a:t>
          </a:r>
          <a:r>
            <a:rPr lang="de-AT" sz="1200" kern="1200" dirty="0" err="1"/>
            <a:t>Boosting</a:t>
          </a:r>
          <a:endParaRPr lang="de-AT" sz="1200" kern="1200" dirty="0"/>
        </a:p>
      </dsp:txBody>
      <dsp:txXfrm>
        <a:off x="3140545" y="3112282"/>
        <a:ext cx="1182550" cy="886422"/>
      </dsp:txXfrm>
    </dsp:sp>
    <dsp:sp modelId="{84ED3C20-8456-487A-BC42-0D78F331E064}">
      <dsp:nvSpPr>
        <dsp:cNvPr id="0" name=""/>
        <dsp:cNvSpPr/>
      </dsp:nvSpPr>
      <dsp:spPr>
        <a:xfrm>
          <a:off x="5331255" y="2139906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Test Blocks &amp; MEV Data</a:t>
          </a:r>
        </a:p>
      </dsp:txBody>
      <dsp:txXfrm>
        <a:off x="5331255" y="2139906"/>
        <a:ext cx="1182550" cy="591275"/>
      </dsp:txXfrm>
    </dsp:sp>
    <dsp:sp modelId="{E0C48151-0B69-49A9-A9D7-8877FC0B4D04}">
      <dsp:nvSpPr>
        <dsp:cNvPr id="0" name=""/>
        <dsp:cNvSpPr/>
      </dsp:nvSpPr>
      <dsp:spPr>
        <a:xfrm>
          <a:off x="4615812" y="2979517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Binary </a:t>
          </a:r>
          <a:br>
            <a:rPr lang="de-AT" sz="1200" kern="1200" dirty="0"/>
          </a:br>
          <a:r>
            <a:rPr lang="de-AT" sz="1200" kern="1200" dirty="0"/>
            <a:t>Problem</a:t>
          </a:r>
        </a:p>
      </dsp:txBody>
      <dsp:txXfrm>
        <a:off x="4615812" y="2979517"/>
        <a:ext cx="1182550" cy="591275"/>
      </dsp:txXfrm>
    </dsp:sp>
    <dsp:sp modelId="{837DBEA5-44AD-4372-BB65-7E1CD9BD13A6}">
      <dsp:nvSpPr>
        <dsp:cNvPr id="0" name=""/>
        <dsp:cNvSpPr/>
      </dsp:nvSpPr>
      <dsp:spPr>
        <a:xfrm>
          <a:off x="4911449" y="3819128"/>
          <a:ext cx="1182550" cy="88046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Random Forest</a:t>
          </a:r>
          <a:br>
            <a:rPr lang="de-AT" sz="1200" kern="1200" dirty="0"/>
          </a:br>
          <a:r>
            <a:rPr lang="de-AT" sz="1200" kern="1200" dirty="0"/>
            <a:t>&amp; </a:t>
          </a:r>
          <a:r>
            <a:rPr lang="de-AT" sz="1200" kern="1200" dirty="0" err="1"/>
            <a:t>Adaboost</a:t>
          </a:r>
          <a:br>
            <a:rPr lang="de-AT" sz="1200" kern="1200" dirty="0"/>
          </a:br>
          <a:r>
            <a:rPr lang="de-AT" sz="1200" kern="1200" dirty="0"/>
            <a:t>&amp; Gradient </a:t>
          </a:r>
          <a:r>
            <a:rPr lang="de-AT" sz="1200" kern="1200"/>
            <a:t>Boosting</a:t>
          </a:r>
          <a:endParaRPr lang="de-AT" sz="1200" kern="1200" dirty="0"/>
        </a:p>
      </dsp:txBody>
      <dsp:txXfrm>
        <a:off x="4911449" y="3819128"/>
        <a:ext cx="1182550" cy="880467"/>
      </dsp:txXfrm>
    </dsp:sp>
    <dsp:sp modelId="{D88E712F-22D8-44BA-9867-F74BC5F16F65}">
      <dsp:nvSpPr>
        <dsp:cNvPr id="0" name=""/>
        <dsp:cNvSpPr/>
      </dsp:nvSpPr>
      <dsp:spPr>
        <a:xfrm>
          <a:off x="6046698" y="2979517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Multiclass</a:t>
          </a:r>
          <a:r>
            <a:rPr lang="de-AT" sz="1200" kern="1200" dirty="0"/>
            <a:t> Problem</a:t>
          </a:r>
        </a:p>
      </dsp:txBody>
      <dsp:txXfrm>
        <a:off x="6046698" y="2979517"/>
        <a:ext cx="1182550" cy="591275"/>
      </dsp:txXfrm>
    </dsp:sp>
    <dsp:sp modelId="{205B4B35-7AF8-47BC-9366-8B01D2DA9CB0}">
      <dsp:nvSpPr>
        <dsp:cNvPr id="0" name=""/>
        <dsp:cNvSpPr/>
      </dsp:nvSpPr>
      <dsp:spPr>
        <a:xfrm>
          <a:off x="6342336" y="3819128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Random </a:t>
          </a:r>
          <a:br>
            <a:rPr lang="de-AT" sz="1200" kern="1200" dirty="0"/>
          </a:br>
          <a:r>
            <a:rPr lang="de-AT" sz="1200" kern="1200" dirty="0"/>
            <a:t>Forest</a:t>
          </a:r>
        </a:p>
      </dsp:txBody>
      <dsp:txXfrm>
        <a:off x="6342336" y="3819128"/>
        <a:ext cx="1182550" cy="591275"/>
      </dsp:txXfrm>
    </dsp:sp>
    <dsp:sp modelId="{EA8EA322-8DDA-462B-9C8C-2EFFD874CA57}">
      <dsp:nvSpPr>
        <dsp:cNvPr id="0" name=""/>
        <dsp:cNvSpPr/>
      </dsp:nvSpPr>
      <dsp:spPr>
        <a:xfrm>
          <a:off x="8166396" y="1291420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Heuristics</a:t>
          </a:r>
          <a:endParaRPr lang="de-AT" sz="1600" kern="1200" dirty="0"/>
        </a:p>
      </dsp:txBody>
      <dsp:txXfrm>
        <a:off x="8166396" y="1291420"/>
        <a:ext cx="1182550" cy="591275"/>
      </dsp:txXfrm>
    </dsp:sp>
    <dsp:sp modelId="{63DFF2D7-F928-43C7-AF62-DFDEBBEE7DC0}">
      <dsp:nvSpPr>
        <dsp:cNvPr id="0" name=""/>
        <dsp:cNvSpPr/>
      </dsp:nvSpPr>
      <dsp:spPr>
        <a:xfrm>
          <a:off x="7450953" y="2131031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Threshold </a:t>
          </a:r>
          <a:r>
            <a:rPr lang="de-AT" sz="1200" kern="1200" dirty="0" err="1"/>
            <a:t>Based</a:t>
          </a:r>
          <a:endParaRPr lang="de-AT" sz="1200" kern="1200" dirty="0"/>
        </a:p>
      </dsp:txBody>
      <dsp:txXfrm>
        <a:off x="7450953" y="2131031"/>
        <a:ext cx="1182550" cy="591275"/>
      </dsp:txXfrm>
    </dsp:sp>
    <dsp:sp modelId="{1FBFC519-A8D6-49EA-9EDE-108BF8B2678F}">
      <dsp:nvSpPr>
        <dsp:cNvPr id="0" name=""/>
        <dsp:cNvSpPr/>
      </dsp:nvSpPr>
      <dsp:spPr>
        <a:xfrm>
          <a:off x="7746591" y="2970642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Number</a:t>
          </a:r>
          <a:r>
            <a:rPr lang="de-AT" sz="1200" kern="1200" dirty="0"/>
            <a:t> </a:t>
          </a:r>
          <a:r>
            <a:rPr lang="de-AT" sz="1200" kern="1200" dirty="0" err="1"/>
            <a:t>of</a:t>
          </a:r>
          <a:r>
            <a:rPr lang="de-AT" sz="1200" kern="1200" dirty="0"/>
            <a:t> Transactions</a:t>
          </a:r>
        </a:p>
      </dsp:txBody>
      <dsp:txXfrm>
        <a:off x="7746591" y="2970642"/>
        <a:ext cx="1182550" cy="591275"/>
      </dsp:txXfrm>
    </dsp:sp>
    <dsp:sp modelId="{576849E7-E952-441B-BCC0-9E596F339B61}">
      <dsp:nvSpPr>
        <dsp:cNvPr id="0" name=""/>
        <dsp:cNvSpPr/>
      </dsp:nvSpPr>
      <dsp:spPr>
        <a:xfrm>
          <a:off x="7746591" y="3810253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Trade Value Clustering</a:t>
          </a:r>
        </a:p>
      </dsp:txBody>
      <dsp:txXfrm>
        <a:off x="7746591" y="3810253"/>
        <a:ext cx="1182550" cy="591275"/>
      </dsp:txXfrm>
    </dsp:sp>
    <dsp:sp modelId="{F5E12F2C-DE61-4271-970E-1143F56EA4F2}">
      <dsp:nvSpPr>
        <dsp:cNvPr id="0" name=""/>
        <dsp:cNvSpPr/>
      </dsp:nvSpPr>
      <dsp:spPr>
        <a:xfrm>
          <a:off x="7773222" y="4658739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Transaction </a:t>
          </a:r>
          <a:r>
            <a:rPr lang="de-AT" sz="1200" kern="1200"/>
            <a:t>Frequency</a:t>
          </a:r>
          <a:endParaRPr lang="de-AT" sz="1200" kern="1200" dirty="0"/>
        </a:p>
      </dsp:txBody>
      <dsp:txXfrm>
        <a:off x="7773222" y="4658739"/>
        <a:ext cx="1182550" cy="591275"/>
      </dsp:txXfrm>
    </dsp:sp>
    <dsp:sp modelId="{8246BCD4-4BE4-4DF0-B632-684492D4844C}">
      <dsp:nvSpPr>
        <dsp:cNvPr id="0" name=""/>
        <dsp:cNvSpPr/>
      </dsp:nvSpPr>
      <dsp:spPr>
        <a:xfrm>
          <a:off x="7773222" y="5498349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Sleepiness</a:t>
          </a:r>
          <a:endParaRPr lang="de-AT" sz="1200" kern="1200" dirty="0"/>
        </a:p>
      </dsp:txBody>
      <dsp:txXfrm>
        <a:off x="7773222" y="5498349"/>
        <a:ext cx="1182550" cy="591275"/>
      </dsp:txXfrm>
    </dsp:sp>
    <dsp:sp modelId="{25B1676C-F24B-4628-B5A8-7F65A7BC183C}">
      <dsp:nvSpPr>
        <dsp:cNvPr id="0" name=""/>
        <dsp:cNvSpPr/>
      </dsp:nvSpPr>
      <dsp:spPr>
        <a:xfrm>
          <a:off x="8881839" y="2131031"/>
          <a:ext cx="1182550" cy="59127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Graph </a:t>
          </a:r>
          <a:r>
            <a:rPr lang="de-AT" sz="1200" kern="1200" dirty="0" err="1"/>
            <a:t>Based</a:t>
          </a:r>
          <a:endParaRPr lang="de-AT" sz="1200" kern="1200" dirty="0"/>
        </a:p>
      </dsp:txBody>
      <dsp:txXfrm>
        <a:off x="8881839" y="2131031"/>
        <a:ext cx="1182550" cy="591275"/>
      </dsp:txXfrm>
    </dsp:sp>
    <dsp:sp modelId="{383E21CF-0500-4110-BA57-B753E92B5C1B}">
      <dsp:nvSpPr>
        <dsp:cNvPr id="0" name=""/>
        <dsp:cNvSpPr/>
      </dsp:nvSpPr>
      <dsp:spPr>
        <a:xfrm>
          <a:off x="9177477" y="2970642"/>
          <a:ext cx="1182550" cy="58611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Deposit</a:t>
          </a:r>
          <a:r>
            <a:rPr lang="de-AT" sz="1200" kern="1200" dirty="0"/>
            <a:t> Wallet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Pattern</a:t>
          </a:r>
        </a:p>
      </dsp:txBody>
      <dsp:txXfrm>
        <a:off x="9177477" y="2970642"/>
        <a:ext cx="1182550" cy="586113"/>
      </dsp:txXfrm>
    </dsp:sp>
    <dsp:sp modelId="{0EC2599A-F12C-4C53-99A2-40AE14984909}">
      <dsp:nvSpPr>
        <dsp:cNvPr id="0" name=""/>
        <dsp:cNvSpPr/>
      </dsp:nvSpPr>
      <dsp:spPr>
        <a:xfrm>
          <a:off x="9177477" y="3805091"/>
          <a:ext cx="1182550" cy="699472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Diamond </a:t>
          </a:r>
          <a:r>
            <a:rPr lang="de-AT" sz="1200" kern="1200" dirty="0" err="1"/>
            <a:t>Shaped</a:t>
          </a:r>
          <a:br>
            <a:rPr lang="de-AT" sz="1200" kern="1200" dirty="0"/>
          </a:br>
          <a:r>
            <a:rPr lang="de-AT" sz="1200" kern="1200" dirty="0"/>
            <a:t>Pattern</a:t>
          </a:r>
        </a:p>
      </dsp:txBody>
      <dsp:txXfrm>
        <a:off x="9177477" y="3805091"/>
        <a:ext cx="1182550" cy="69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9D70224-B849-C457-8D90-92086EFFF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171007"/>
              </p:ext>
            </p:extLst>
          </p:nvPr>
        </p:nvGraphicFramePr>
        <p:xfrm>
          <a:off x="767898" y="233826"/>
          <a:ext cx="10360913" cy="64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071023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33</cp:revision>
  <dcterms:created xsi:type="dcterms:W3CDTF">2023-01-25T12:20:24Z</dcterms:created>
  <dcterms:modified xsi:type="dcterms:W3CDTF">2023-09-26T16:51:09Z</dcterms:modified>
</cp:coreProperties>
</file>