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646468"/>
    <a:srgbClr val="6F6F74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D4707-EB6B-41B1-A59F-0457E31632C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766F901-6C6B-45F7-BBBD-527C143C58C7}">
      <dgm:prSet phldrT="[Text]" custT="1"/>
      <dgm:spPr/>
      <dgm:t>
        <a:bodyPr/>
        <a:lstStyle/>
        <a:p>
          <a:r>
            <a:rPr lang="de-AT" sz="1100" dirty="0"/>
            <a:t>Features</a:t>
          </a:r>
          <a:endParaRPr lang="LID4096" sz="1100" dirty="0"/>
        </a:p>
      </dgm:t>
    </dgm:pt>
    <dgm:pt modelId="{48727D7A-793A-4FE0-B674-9AB60CE1AEFF}" type="parTrans" cxnId="{A7BF489D-D76E-44E4-A2C2-354BFAE1094E}">
      <dgm:prSet/>
      <dgm:spPr/>
      <dgm:t>
        <a:bodyPr/>
        <a:lstStyle/>
        <a:p>
          <a:endParaRPr lang="LID4096"/>
        </a:p>
      </dgm:t>
    </dgm:pt>
    <dgm:pt modelId="{E8207263-5DD8-426E-A5D5-6C18D7EDF0EE}" type="sibTrans" cxnId="{A7BF489D-D76E-44E4-A2C2-354BFAE1094E}">
      <dgm:prSet/>
      <dgm:spPr/>
      <dgm:t>
        <a:bodyPr/>
        <a:lstStyle/>
        <a:p>
          <a:endParaRPr lang="LID4096"/>
        </a:p>
      </dgm:t>
    </dgm:pt>
    <dgm:pt modelId="{98CE8A90-92E2-4174-87BC-412721BBFE72}">
      <dgm:prSet phldrT="[Text]" custT="1"/>
      <dgm:spPr/>
      <dgm:t>
        <a:bodyPr/>
        <a:lstStyle/>
        <a:p>
          <a:r>
            <a:rPr lang="de-AT" sz="700" dirty="0"/>
            <a:t>Transaction-based</a:t>
          </a:r>
          <a:endParaRPr lang="LID4096" sz="700" dirty="0"/>
        </a:p>
      </dgm:t>
    </dgm:pt>
    <dgm:pt modelId="{CDFE5EE2-3E57-4A34-8E30-B3D9D25B3901}" type="parTrans" cxnId="{B0D269B2-D136-4302-83A5-A629286F6B1F}">
      <dgm:prSet custT="1"/>
      <dgm:spPr/>
      <dgm:t>
        <a:bodyPr/>
        <a:lstStyle/>
        <a:p>
          <a:endParaRPr lang="LID4096" sz="700"/>
        </a:p>
      </dgm:t>
    </dgm:pt>
    <dgm:pt modelId="{296F13DE-0D33-463D-8393-8AFC78883B72}" type="sibTrans" cxnId="{B0D269B2-D136-4302-83A5-A629286F6B1F}">
      <dgm:prSet/>
      <dgm:spPr/>
      <dgm:t>
        <a:bodyPr/>
        <a:lstStyle/>
        <a:p>
          <a:endParaRPr lang="LID4096"/>
        </a:p>
      </dgm:t>
    </dgm:pt>
    <dgm:pt modelId="{E5F12947-66DE-4CA2-8FAD-CD66D1C181D5}">
      <dgm:prSet phldrT="[Text]" custT="1"/>
      <dgm:spPr/>
      <dgm:t>
        <a:bodyPr/>
        <a:lstStyle/>
        <a:p>
          <a:r>
            <a:rPr lang="de-AT" sz="700" dirty="0"/>
            <a:t>Function-Call-based</a:t>
          </a:r>
          <a:endParaRPr lang="LID4096" sz="700" dirty="0"/>
        </a:p>
      </dgm:t>
    </dgm:pt>
    <dgm:pt modelId="{94E6D153-A9A5-4E57-BE79-D32624D1DC7E}" type="parTrans" cxnId="{86DC1E86-1914-49D6-B57D-68C09D148880}">
      <dgm:prSet custT="1"/>
      <dgm:spPr/>
      <dgm:t>
        <a:bodyPr/>
        <a:lstStyle/>
        <a:p>
          <a:endParaRPr lang="LID4096" sz="700"/>
        </a:p>
      </dgm:t>
    </dgm:pt>
    <dgm:pt modelId="{2D4015CE-C8DF-40B3-ABE2-DB37B88F5D1C}" type="sibTrans" cxnId="{86DC1E86-1914-49D6-B57D-68C09D148880}">
      <dgm:prSet/>
      <dgm:spPr/>
      <dgm:t>
        <a:bodyPr/>
        <a:lstStyle/>
        <a:p>
          <a:endParaRPr lang="LID4096"/>
        </a:p>
      </dgm:t>
    </dgm:pt>
    <dgm:pt modelId="{A3E79DC2-5593-4423-9227-D408381051C7}">
      <dgm:prSet phldrT="[Text]" custT="1"/>
      <dgm:spPr/>
      <dgm:t>
        <a:bodyPr/>
        <a:lstStyle/>
        <a:p>
          <a:r>
            <a:rPr lang="de-AT" sz="700" dirty="0"/>
            <a:t>Event-based</a:t>
          </a:r>
          <a:endParaRPr lang="LID4096" sz="700" dirty="0"/>
        </a:p>
      </dgm:t>
    </dgm:pt>
    <dgm:pt modelId="{0AA07DF4-C0F8-4923-883B-0472CC193861}" type="parTrans" cxnId="{7C221F39-982C-4BE9-9CBB-EC3FF4A9949F}">
      <dgm:prSet custT="1"/>
      <dgm:spPr/>
      <dgm:t>
        <a:bodyPr/>
        <a:lstStyle/>
        <a:p>
          <a:endParaRPr lang="LID4096" sz="700"/>
        </a:p>
      </dgm:t>
    </dgm:pt>
    <dgm:pt modelId="{093334E5-D9E1-46B2-A273-D1602EDFA51A}" type="sibTrans" cxnId="{7C221F39-982C-4BE9-9CBB-EC3FF4A9949F}">
      <dgm:prSet/>
      <dgm:spPr/>
      <dgm:t>
        <a:bodyPr/>
        <a:lstStyle/>
        <a:p>
          <a:endParaRPr lang="LID4096"/>
        </a:p>
      </dgm:t>
    </dgm:pt>
    <dgm:pt modelId="{906AE397-96E3-4DE1-8114-5BD947554F1C}">
      <dgm:prSet phldrT="[Text]" custT="1"/>
      <dgm:spPr/>
      <dgm:t>
        <a:bodyPr/>
        <a:lstStyle/>
        <a:p>
          <a:r>
            <a:rPr lang="de-AT" sz="700" dirty="0"/>
            <a:t>Address-based</a:t>
          </a:r>
          <a:endParaRPr lang="LID4096" sz="700" dirty="0"/>
        </a:p>
      </dgm:t>
    </dgm:pt>
    <dgm:pt modelId="{5E214988-D9C5-4798-8E41-2E18107C9AAA}" type="parTrans" cxnId="{EF10FF27-A41E-42F3-9DF3-DA87B67385E8}">
      <dgm:prSet custT="1"/>
      <dgm:spPr/>
      <dgm:t>
        <a:bodyPr/>
        <a:lstStyle/>
        <a:p>
          <a:endParaRPr lang="LID4096" sz="700"/>
        </a:p>
      </dgm:t>
    </dgm:pt>
    <dgm:pt modelId="{FBE0AA03-35FE-45D2-A57D-C7297E51B62C}" type="sibTrans" cxnId="{EF10FF27-A41E-42F3-9DF3-DA87B67385E8}">
      <dgm:prSet/>
      <dgm:spPr/>
      <dgm:t>
        <a:bodyPr/>
        <a:lstStyle/>
        <a:p>
          <a:endParaRPr lang="LID4096"/>
        </a:p>
      </dgm:t>
    </dgm:pt>
    <dgm:pt modelId="{71E7D7EF-6B92-447B-83A8-878C5A12E275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de-AT" sz="700" dirty="0"/>
            <a:t>NLeadingZeros</a:t>
          </a:r>
          <a:endParaRPr lang="LID4096" sz="700" dirty="0"/>
        </a:p>
      </dgm:t>
    </dgm:pt>
    <dgm:pt modelId="{52FAAF1D-F88F-46F2-8255-6DA2C62E343F}" type="parTrans" cxnId="{6CF5D5C1-2118-48E7-9D66-EA603B7D9A73}">
      <dgm:prSet custT="1"/>
      <dgm:spPr/>
      <dgm:t>
        <a:bodyPr/>
        <a:lstStyle/>
        <a:p>
          <a:endParaRPr lang="LID4096" sz="700"/>
        </a:p>
      </dgm:t>
    </dgm:pt>
    <dgm:pt modelId="{2B74E514-6F47-4207-9944-83FEF0277424}" type="sibTrans" cxnId="{6CF5D5C1-2118-48E7-9D66-EA603B7D9A73}">
      <dgm:prSet/>
      <dgm:spPr/>
      <dgm:t>
        <a:bodyPr/>
        <a:lstStyle/>
        <a:p>
          <a:endParaRPr lang="LID4096"/>
        </a:p>
      </dgm:t>
    </dgm:pt>
    <dgm:pt modelId="{DC7A7011-E577-48EF-A749-E768A133AEF7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de-AT" sz="700" dirty="0"/>
            <a:t>DigitEntropy</a:t>
          </a:r>
          <a:endParaRPr lang="LID4096" sz="700" dirty="0"/>
        </a:p>
      </dgm:t>
    </dgm:pt>
    <dgm:pt modelId="{D5F58A25-AAEC-4947-9453-7721C24CF880}" type="parTrans" cxnId="{46961170-F5C0-484A-9DFB-FE88C1F58F36}">
      <dgm:prSet custT="1"/>
      <dgm:spPr/>
      <dgm:t>
        <a:bodyPr/>
        <a:lstStyle/>
        <a:p>
          <a:endParaRPr lang="LID4096" sz="700"/>
        </a:p>
      </dgm:t>
    </dgm:pt>
    <dgm:pt modelId="{FEC5DF88-02B5-4B11-8D1B-BBD1C162E49B}" type="sibTrans" cxnId="{46961170-F5C0-484A-9DFB-FE88C1F58F36}">
      <dgm:prSet/>
      <dgm:spPr/>
      <dgm:t>
        <a:bodyPr/>
        <a:lstStyle/>
        <a:p>
          <a:endParaRPr lang="LID4096"/>
        </a:p>
      </dgm:t>
    </dgm:pt>
    <dgm:pt modelId="{CE47CE3A-9DA8-4B4C-A602-F1C0CF7F90C3}">
      <dgm:prSet phldrT="[Text]" custT="1"/>
      <dgm:spPr/>
      <dgm:t>
        <a:bodyPr/>
        <a:lstStyle/>
        <a:p>
          <a:r>
            <a:rPr lang="de-AT" sz="700" dirty="0"/>
            <a:t>Block-based</a:t>
          </a:r>
          <a:endParaRPr lang="LID4096" sz="700" dirty="0"/>
        </a:p>
      </dgm:t>
    </dgm:pt>
    <dgm:pt modelId="{95C26433-F1C3-4A00-8426-A99AF5D022CB}" type="parTrans" cxnId="{6DA1D4C6-1755-43C3-9473-A1EC39241DAC}">
      <dgm:prSet custT="1"/>
      <dgm:spPr/>
      <dgm:t>
        <a:bodyPr/>
        <a:lstStyle/>
        <a:p>
          <a:endParaRPr lang="LID4096" sz="700"/>
        </a:p>
      </dgm:t>
    </dgm:pt>
    <dgm:pt modelId="{866D551D-E4E6-4040-82B3-2D5D8F0D583A}" type="sibTrans" cxnId="{6DA1D4C6-1755-43C3-9473-A1EC39241DAC}">
      <dgm:prSet/>
      <dgm:spPr/>
      <dgm:t>
        <a:bodyPr/>
        <a:lstStyle/>
        <a:p>
          <a:endParaRPr lang="LID4096"/>
        </a:p>
      </dgm:t>
    </dgm:pt>
    <dgm:pt modelId="{D0CF5B7F-BD37-4D50-8100-387C920F243C}">
      <dgm:prSet phldrT="[Text]" custT="1"/>
      <dgm:spPr/>
      <dgm:t>
        <a:bodyPr/>
        <a:lstStyle/>
        <a:p>
          <a:r>
            <a:rPr lang="de-AT" sz="700" dirty="0"/>
            <a:t>Time-based</a:t>
          </a:r>
          <a:endParaRPr lang="LID4096" sz="700" dirty="0"/>
        </a:p>
      </dgm:t>
    </dgm:pt>
    <dgm:pt modelId="{408B0AE9-E7E9-49B0-9B19-73A0B5E3EBB3}" type="parTrans" cxnId="{8DF18F6D-E1EE-4AF2-9781-1AA6DE95FF9B}">
      <dgm:prSet custT="1"/>
      <dgm:spPr/>
      <dgm:t>
        <a:bodyPr/>
        <a:lstStyle/>
        <a:p>
          <a:endParaRPr lang="LID4096" sz="700"/>
        </a:p>
      </dgm:t>
    </dgm:pt>
    <dgm:pt modelId="{E97CAA13-E911-4B94-AB9E-6F9D9AFA6D50}" type="sibTrans" cxnId="{8DF18F6D-E1EE-4AF2-9781-1AA6DE95FF9B}">
      <dgm:prSet/>
      <dgm:spPr/>
      <dgm:t>
        <a:bodyPr/>
        <a:lstStyle/>
        <a:p>
          <a:endParaRPr lang="LID4096"/>
        </a:p>
      </dgm:t>
    </dgm:pt>
    <dgm:pt modelId="{7EE5568D-8070-47E9-9A82-A82B5357A030}">
      <dgm:prSet phldrT="[Text]" custT="1"/>
      <dgm:spPr/>
      <dgm:t>
        <a:bodyPr/>
        <a:lstStyle/>
        <a:p>
          <a:r>
            <a:rPr lang="de-AT" sz="700" dirty="0"/>
            <a:t>Value-based</a:t>
          </a:r>
          <a:endParaRPr lang="LID4096" sz="700" dirty="0"/>
        </a:p>
      </dgm:t>
    </dgm:pt>
    <dgm:pt modelId="{11DF9059-2A2B-4D1E-BAE5-F0DBCC7D61BD}" type="parTrans" cxnId="{693DAD2B-017A-4A2C-9FC8-6566FFB747A2}">
      <dgm:prSet custT="1"/>
      <dgm:spPr/>
      <dgm:t>
        <a:bodyPr/>
        <a:lstStyle/>
        <a:p>
          <a:endParaRPr lang="LID4096" sz="700"/>
        </a:p>
      </dgm:t>
    </dgm:pt>
    <dgm:pt modelId="{76648E36-85A1-462B-9B22-BB65E4F4E2B0}" type="sibTrans" cxnId="{693DAD2B-017A-4A2C-9FC8-6566FFB747A2}">
      <dgm:prSet/>
      <dgm:spPr/>
      <dgm:t>
        <a:bodyPr/>
        <a:lstStyle/>
        <a:p>
          <a:endParaRPr lang="LID4096"/>
        </a:p>
      </dgm:t>
    </dgm:pt>
    <dgm:pt modelId="{833F6C1B-4FA7-4794-A328-9FF9B77B7D54}">
      <dgm:prSet phldrT="[Text]" custT="1"/>
      <dgm:spPr/>
      <dgm:t>
        <a:bodyPr/>
        <a:lstStyle/>
        <a:p>
          <a:r>
            <a:rPr lang="de-AT" sz="700" dirty="0"/>
            <a:t>Standard</a:t>
          </a:r>
          <a:endParaRPr lang="LID4096" sz="700" dirty="0"/>
        </a:p>
      </dgm:t>
    </dgm:pt>
    <dgm:pt modelId="{71D774D5-C849-40A5-A28E-B75661A3F1B2}" type="parTrans" cxnId="{13341D4D-6E67-4391-BE6C-C734B49DF807}">
      <dgm:prSet custT="1"/>
      <dgm:spPr/>
      <dgm:t>
        <a:bodyPr/>
        <a:lstStyle/>
        <a:p>
          <a:endParaRPr lang="LID4096" sz="700"/>
        </a:p>
      </dgm:t>
    </dgm:pt>
    <dgm:pt modelId="{9DA13269-BA2B-4922-8372-1EE6C4CB6FD3}" type="sibTrans" cxnId="{13341D4D-6E67-4391-BE6C-C734B49DF807}">
      <dgm:prSet/>
      <dgm:spPr/>
      <dgm:t>
        <a:bodyPr/>
        <a:lstStyle/>
        <a:p>
          <a:endParaRPr lang="LID4096"/>
        </a:p>
      </dgm:t>
    </dgm:pt>
    <dgm:pt modelId="{F5F47565-0266-4F05-B4C6-FB8B0C270B54}">
      <dgm:prSet phldrT="[Text]" custT="1"/>
      <dgm:spPr/>
      <dgm:t>
        <a:bodyPr/>
        <a:lstStyle/>
        <a:p>
          <a:r>
            <a:rPr lang="de-AT" sz="700" dirty="0"/>
            <a:t>Swaps</a:t>
          </a:r>
          <a:endParaRPr lang="LID4096" sz="700" dirty="0"/>
        </a:p>
      </dgm:t>
    </dgm:pt>
    <dgm:pt modelId="{BA9838CF-9A3C-47D9-AED4-5F9E11D1D2AC}" type="parTrans" cxnId="{839CF6DA-9D30-4DA7-AA32-28B53A7D10FE}">
      <dgm:prSet custT="1"/>
      <dgm:spPr/>
      <dgm:t>
        <a:bodyPr/>
        <a:lstStyle/>
        <a:p>
          <a:endParaRPr lang="LID4096" sz="700"/>
        </a:p>
      </dgm:t>
    </dgm:pt>
    <dgm:pt modelId="{FB0A960F-3373-4EC2-9BCE-DA0F555FF70F}" type="sibTrans" cxnId="{839CF6DA-9D30-4DA7-AA32-28B53A7D10FE}">
      <dgm:prSet/>
      <dgm:spPr/>
      <dgm:t>
        <a:bodyPr/>
        <a:lstStyle/>
        <a:p>
          <a:endParaRPr lang="LID4096"/>
        </a:p>
      </dgm:t>
    </dgm:pt>
    <dgm:pt modelId="{A5D28E68-7149-4D4B-99FA-EDC2372FEBE3}">
      <dgm:prSet phldrT="[Text]" custT="1"/>
      <dgm:spPr/>
      <dgm:t>
        <a:bodyPr/>
        <a:lstStyle/>
        <a:p>
          <a:r>
            <a:rPr lang="de-AT" sz="700" dirty="0"/>
            <a:t>BenfordsLaw</a:t>
          </a:r>
          <a:endParaRPr lang="LID4096" sz="700" dirty="0"/>
        </a:p>
      </dgm:t>
    </dgm:pt>
    <dgm:pt modelId="{F0DBDFC0-43EC-4D4B-AD95-11F15911B264}" type="parTrans" cxnId="{1744FE07-2755-44B9-91CA-12AD42AD1455}">
      <dgm:prSet custT="1"/>
      <dgm:spPr/>
      <dgm:t>
        <a:bodyPr/>
        <a:lstStyle/>
        <a:p>
          <a:endParaRPr lang="LID4096" sz="700"/>
        </a:p>
      </dgm:t>
    </dgm:pt>
    <dgm:pt modelId="{C67CC283-9F5A-4EDA-9628-1B9F14967385}" type="sibTrans" cxnId="{1744FE07-2755-44B9-91CA-12AD42AD1455}">
      <dgm:prSet/>
      <dgm:spPr/>
      <dgm:t>
        <a:bodyPr/>
        <a:lstStyle/>
        <a:p>
          <a:endParaRPr lang="LID4096"/>
        </a:p>
      </dgm:t>
    </dgm:pt>
    <dgm:pt modelId="{BDC8B6DB-68BA-4F68-850D-881DF9FDAFD2}">
      <dgm:prSet phldrT="[Text]" custT="1"/>
      <dgm:spPr/>
      <dgm:t>
        <a:bodyPr/>
        <a:lstStyle/>
        <a:p>
          <a:r>
            <a:rPr lang="de-AT" sz="700" dirty="0"/>
            <a:t>TradeValueClustering</a:t>
          </a:r>
          <a:endParaRPr lang="LID4096" sz="700" dirty="0"/>
        </a:p>
      </dgm:t>
    </dgm:pt>
    <dgm:pt modelId="{A24DDF56-C7FB-4E7C-A3EC-D6FA2C29C359}" type="parTrans" cxnId="{CD56322E-F80F-419F-9274-F300166E7ED5}">
      <dgm:prSet custT="1"/>
      <dgm:spPr/>
      <dgm:t>
        <a:bodyPr/>
        <a:lstStyle/>
        <a:p>
          <a:endParaRPr lang="LID4096" sz="700"/>
        </a:p>
      </dgm:t>
    </dgm:pt>
    <dgm:pt modelId="{D407CF0A-A4C6-4522-9872-01A5F54E63E7}" type="sibTrans" cxnId="{CD56322E-F80F-419F-9274-F300166E7ED5}">
      <dgm:prSet/>
      <dgm:spPr/>
      <dgm:t>
        <a:bodyPr/>
        <a:lstStyle/>
        <a:p>
          <a:endParaRPr lang="LID4096"/>
        </a:p>
      </dgm:t>
    </dgm:pt>
    <dgm:pt modelId="{46510564-F87A-4FE0-B8C6-AA580E71FD95}">
      <dgm:prSet phldrT="[Text]" custT="1"/>
      <dgm:spPr/>
      <dgm:t>
        <a:bodyPr/>
        <a:lstStyle/>
        <a:p>
          <a:r>
            <a:rPr lang="de-AT" sz="700" dirty="0"/>
            <a:t>SwapsPerBlock</a:t>
          </a:r>
          <a:endParaRPr lang="LID4096" sz="700" dirty="0"/>
        </a:p>
      </dgm:t>
    </dgm:pt>
    <dgm:pt modelId="{06D1961C-7884-4760-A552-0C3566A119FA}" type="parTrans" cxnId="{0D9F0201-93B2-47D6-B823-782A95BB7F25}">
      <dgm:prSet custT="1"/>
      <dgm:spPr/>
      <dgm:t>
        <a:bodyPr/>
        <a:lstStyle/>
        <a:p>
          <a:endParaRPr lang="LID4096" sz="700"/>
        </a:p>
      </dgm:t>
    </dgm:pt>
    <dgm:pt modelId="{8471ABBF-84A9-430A-90E0-C5A428F261C3}" type="sibTrans" cxnId="{0D9F0201-93B2-47D6-B823-782A95BB7F25}">
      <dgm:prSet/>
      <dgm:spPr/>
      <dgm:t>
        <a:bodyPr/>
        <a:lstStyle/>
        <a:p>
          <a:endParaRPr lang="LID4096"/>
        </a:p>
      </dgm:t>
    </dgm:pt>
    <dgm:pt modelId="{94639E6E-6EDF-4D58-A7E3-856E1C78C68F}">
      <dgm:prSet phldrT="[Text]" custT="1"/>
      <dgm:spPr/>
      <dgm:t>
        <a:bodyPr/>
        <a:lstStyle/>
        <a:p>
          <a:r>
            <a:rPr lang="de-AT" sz="700" dirty="0"/>
            <a:t>Swaps</a:t>
          </a:r>
          <a:endParaRPr lang="LID4096" sz="700" dirty="0"/>
        </a:p>
      </dgm:t>
    </dgm:pt>
    <dgm:pt modelId="{1B978009-ABEB-4D71-B8FF-133D20F9E78B}" type="parTrans" cxnId="{C1B84437-2CFD-4FB4-8CE7-95CA94909EC5}">
      <dgm:prSet custT="1"/>
      <dgm:spPr/>
      <dgm:t>
        <a:bodyPr/>
        <a:lstStyle/>
        <a:p>
          <a:endParaRPr lang="LID4096" sz="700"/>
        </a:p>
      </dgm:t>
    </dgm:pt>
    <dgm:pt modelId="{91E89EB2-5B29-4791-BB80-C216BFBC22D5}" type="sibTrans" cxnId="{C1B84437-2CFD-4FB4-8CE7-95CA94909EC5}">
      <dgm:prSet/>
      <dgm:spPr/>
      <dgm:t>
        <a:bodyPr/>
        <a:lstStyle/>
        <a:p>
          <a:endParaRPr lang="LID4096"/>
        </a:p>
      </dgm:t>
    </dgm:pt>
    <dgm:pt modelId="{1A00400F-F9A0-450D-9CDE-578FD1A29D6B}">
      <dgm:prSet phldrT="[Text]" custT="1"/>
      <dgm:spPr/>
      <dgm:t>
        <a:bodyPr/>
        <a:lstStyle/>
        <a:p>
          <a:r>
            <a:rPr lang="de-AT" sz="700" dirty="0"/>
            <a:t>Token Transfers</a:t>
          </a:r>
          <a:endParaRPr lang="LID4096" sz="700" dirty="0"/>
        </a:p>
      </dgm:t>
    </dgm:pt>
    <dgm:pt modelId="{5758121C-F493-45CF-929B-971F081E2919}" type="parTrans" cxnId="{FCD9214D-AAB0-4413-9E79-A515D98D3433}">
      <dgm:prSet custT="1"/>
      <dgm:spPr/>
      <dgm:t>
        <a:bodyPr/>
        <a:lstStyle/>
        <a:p>
          <a:endParaRPr lang="LID4096" sz="700"/>
        </a:p>
      </dgm:t>
    </dgm:pt>
    <dgm:pt modelId="{E1FB44BF-93E7-4990-A78F-364EDAA2525C}" type="sibTrans" cxnId="{FCD9214D-AAB0-4413-9E79-A515D98D3433}">
      <dgm:prSet/>
      <dgm:spPr/>
      <dgm:t>
        <a:bodyPr/>
        <a:lstStyle/>
        <a:p>
          <a:endParaRPr lang="LID4096"/>
        </a:p>
      </dgm:t>
    </dgm:pt>
    <dgm:pt modelId="{D30EA9F7-1D5A-492A-9C46-C757DF9971EA}">
      <dgm:prSet phldrT="[Text]" custT="1"/>
      <dgm:spPr/>
      <dgm:t>
        <a:bodyPr/>
        <a:lstStyle/>
        <a:p>
          <a:r>
            <a:rPr lang="de-AT" sz="700" dirty="0"/>
            <a:t>BenfordsLaw</a:t>
          </a:r>
          <a:endParaRPr lang="LID4096" sz="700" dirty="0"/>
        </a:p>
      </dgm:t>
    </dgm:pt>
    <dgm:pt modelId="{F61EFE8A-9481-4D7C-8026-6B8EE7643940}" type="parTrans" cxnId="{530E3CF1-EE05-4E17-948B-8E9FF1CD15F1}">
      <dgm:prSet custT="1"/>
      <dgm:spPr/>
      <dgm:t>
        <a:bodyPr/>
        <a:lstStyle/>
        <a:p>
          <a:endParaRPr lang="LID4096" sz="700"/>
        </a:p>
      </dgm:t>
    </dgm:pt>
    <dgm:pt modelId="{0E53960F-0437-4DD4-B1F4-451C8A62CF5F}" type="sibTrans" cxnId="{530E3CF1-EE05-4E17-948B-8E9FF1CD15F1}">
      <dgm:prSet/>
      <dgm:spPr/>
      <dgm:t>
        <a:bodyPr/>
        <a:lstStyle/>
        <a:p>
          <a:endParaRPr lang="LID4096"/>
        </a:p>
      </dgm:t>
    </dgm:pt>
    <dgm:pt modelId="{15FBCC4A-AE9C-4864-9374-243646CDCD04}">
      <dgm:prSet phldrT="[Text]" custT="1"/>
      <dgm:spPr/>
      <dgm:t>
        <a:bodyPr/>
        <a:lstStyle/>
        <a:p>
          <a:r>
            <a:rPr lang="de-AT" sz="700" dirty="0"/>
            <a:t>TradeValueClustering</a:t>
          </a:r>
          <a:endParaRPr lang="LID4096" sz="700" dirty="0"/>
        </a:p>
      </dgm:t>
    </dgm:pt>
    <dgm:pt modelId="{0D62B7CF-94F9-4FA0-93F2-9155FFB6652D}" type="parTrans" cxnId="{7EAE1F67-C088-42E5-A346-ABBB70A7A84B}">
      <dgm:prSet custT="1"/>
      <dgm:spPr/>
      <dgm:t>
        <a:bodyPr/>
        <a:lstStyle/>
        <a:p>
          <a:endParaRPr lang="LID4096" sz="700"/>
        </a:p>
      </dgm:t>
    </dgm:pt>
    <dgm:pt modelId="{0B0160DE-352D-453F-94E6-E03E4B371FBD}" type="sibTrans" cxnId="{7EAE1F67-C088-42E5-A346-ABBB70A7A84B}">
      <dgm:prSet/>
      <dgm:spPr/>
      <dgm:t>
        <a:bodyPr/>
        <a:lstStyle/>
        <a:p>
          <a:endParaRPr lang="LID4096"/>
        </a:p>
      </dgm:t>
    </dgm:pt>
    <dgm:pt modelId="{93B90A55-37C3-4372-A37F-DE4CF8FCE8E5}">
      <dgm:prSet phldrT="[Text]" custT="1"/>
      <dgm:spPr/>
      <dgm:t>
        <a:bodyPr/>
        <a:lstStyle/>
        <a:p>
          <a:r>
            <a:rPr lang="de-AT" sz="700"/>
            <a:t>BenfordsLaw</a:t>
          </a:r>
          <a:endParaRPr lang="LID4096" sz="700" dirty="0"/>
        </a:p>
      </dgm:t>
    </dgm:pt>
    <dgm:pt modelId="{395EAB58-24EF-42E8-A784-8290DC43C82E}" type="parTrans" cxnId="{D5A4515F-0BC0-4620-9AA1-3568176012C9}">
      <dgm:prSet custT="1"/>
      <dgm:spPr/>
      <dgm:t>
        <a:bodyPr/>
        <a:lstStyle/>
        <a:p>
          <a:endParaRPr lang="LID4096" sz="700"/>
        </a:p>
      </dgm:t>
    </dgm:pt>
    <dgm:pt modelId="{187969DA-5B51-4708-95A5-E406A8E571C7}" type="sibTrans" cxnId="{D5A4515F-0BC0-4620-9AA1-3568176012C9}">
      <dgm:prSet/>
      <dgm:spPr/>
      <dgm:t>
        <a:bodyPr/>
        <a:lstStyle/>
        <a:p>
          <a:endParaRPr lang="LID4096"/>
        </a:p>
      </dgm:t>
    </dgm:pt>
    <dgm:pt modelId="{52BAC2D1-48D7-4D82-8EA0-A3C7088AC345}">
      <dgm:prSet phldrT="[Text]" custT="1"/>
      <dgm:spPr/>
      <dgm:t>
        <a:bodyPr/>
        <a:lstStyle/>
        <a:p>
          <a:r>
            <a:rPr lang="de-AT" sz="700"/>
            <a:t>TradeValueClustering</a:t>
          </a:r>
          <a:endParaRPr lang="LID4096" sz="700" dirty="0"/>
        </a:p>
      </dgm:t>
    </dgm:pt>
    <dgm:pt modelId="{3513D780-A7C4-414B-9DDD-D0A03756AF7B}" type="parTrans" cxnId="{E0C13C24-3A8F-43FC-9AA1-16A77492779E}">
      <dgm:prSet custT="1"/>
      <dgm:spPr/>
      <dgm:t>
        <a:bodyPr/>
        <a:lstStyle/>
        <a:p>
          <a:endParaRPr lang="LID4096" sz="700"/>
        </a:p>
      </dgm:t>
    </dgm:pt>
    <dgm:pt modelId="{4A9ADCF3-D87E-4E52-A3B5-856FB35551B0}" type="sibTrans" cxnId="{E0C13C24-3A8F-43FC-9AA1-16A77492779E}">
      <dgm:prSet/>
      <dgm:spPr/>
      <dgm:t>
        <a:bodyPr/>
        <a:lstStyle/>
        <a:p>
          <a:endParaRPr lang="LID4096"/>
        </a:p>
      </dgm:t>
    </dgm:pt>
    <dgm:pt modelId="{6881E58A-7717-4377-8099-65AF142BE7C3}">
      <dgm:prSet phldrT="[Text]" custT="1"/>
      <dgm:spPr/>
      <dgm:t>
        <a:bodyPr/>
        <a:lstStyle/>
        <a:p>
          <a:r>
            <a:rPr lang="de-AT" sz="700" dirty="0"/>
            <a:t>SwapsPerBlock</a:t>
          </a:r>
          <a:endParaRPr lang="LID4096" sz="700" dirty="0"/>
        </a:p>
      </dgm:t>
    </dgm:pt>
    <dgm:pt modelId="{13F374F9-D4E8-475B-9E71-2DA6306762BD}" type="parTrans" cxnId="{393B4F06-29C0-4A50-861E-00BFA2E71198}">
      <dgm:prSet custT="1"/>
      <dgm:spPr/>
      <dgm:t>
        <a:bodyPr/>
        <a:lstStyle/>
        <a:p>
          <a:endParaRPr lang="LID4096" sz="700"/>
        </a:p>
      </dgm:t>
    </dgm:pt>
    <dgm:pt modelId="{BABBB19C-C174-4802-8913-BB75D9CFE6C6}" type="sibTrans" cxnId="{393B4F06-29C0-4A50-861E-00BFA2E71198}">
      <dgm:prSet/>
      <dgm:spPr/>
      <dgm:t>
        <a:bodyPr/>
        <a:lstStyle/>
        <a:p>
          <a:endParaRPr lang="LID4096"/>
        </a:p>
      </dgm:t>
    </dgm:pt>
    <dgm:pt modelId="{1E7ED8FF-0F26-4B12-8182-E34D7B818645}">
      <dgm:prSet phldrT="[Text]" custT="1"/>
      <dgm:spPr/>
      <dgm:t>
        <a:bodyPr/>
        <a:lstStyle/>
        <a:p>
          <a:r>
            <a:rPr lang="de-AT" sz="700" dirty="0"/>
            <a:t>TransferEventsPerBlock</a:t>
          </a:r>
          <a:endParaRPr lang="LID4096" sz="700" dirty="0"/>
        </a:p>
      </dgm:t>
    </dgm:pt>
    <dgm:pt modelId="{83729B83-586B-4015-BCF3-4061F3CFE4E9}" type="parTrans" cxnId="{EFC63E14-2571-420D-BD00-0EDCC554DFBE}">
      <dgm:prSet custT="1"/>
      <dgm:spPr/>
      <dgm:t>
        <a:bodyPr/>
        <a:lstStyle/>
        <a:p>
          <a:endParaRPr lang="LID4096" sz="700"/>
        </a:p>
      </dgm:t>
    </dgm:pt>
    <dgm:pt modelId="{73E3C12E-9030-466B-AB60-252B10DEBE13}" type="sibTrans" cxnId="{EFC63E14-2571-420D-BD00-0EDCC554DFBE}">
      <dgm:prSet/>
      <dgm:spPr/>
      <dgm:t>
        <a:bodyPr/>
        <a:lstStyle/>
        <a:p>
          <a:endParaRPr lang="LID4096"/>
        </a:p>
      </dgm:t>
    </dgm:pt>
    <dgm:pt modelId="{735CE2CA-67FD-482A-BD06-02CD54725E1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AT" sz="700" dirty="0"/>
            <a:t>StatisticsPathlength</a:t>
          </a:r>
          <a:endParaRPr lang="LID4096" sz="700" dirty="0"/>
        </a:p>
      </dgm:t>
    </dgm:pt>
    <dgm:pt modelId="{4AEEF9FB-5961-40C8-8BDD-B1B5039F2A92}" type="sibTrans" cxnId="{BE1BCDF7-2986-4328-902F-31FFBD34B856}">
      <dgm:prSet/>
      <dgm:spPr/>
      <dgm:t>
        <a:bodyPr/>
        <a:lstStyle/>
        <a:p>
          <a:endParaRPr lang="LID4096"/>
        </a:p>
      </dgm:t>
    </dgm:pt>
    <dgm:pt modelId="{8FADD92D-A311-48B7-AC48-70C3D90FCF39}" type="parTrans" cxnId="{BE1BCDF7-2986-4328-902F-31FFBD34B856}">
      <dgm:prSet custT="1"/>
      <dgm:spPr/>
      <dgm:t>
        <a:bodyPr/>
        <a:lstStyle/>
        <a:p>
          <a:endParaRPr lang="LID4096" sz="700"/>
        </a:p>
      </dgm:t>
    </dgm:pt>
    <dgm:pt modelId="{27A3DFF3-10B3-43E4-95E3-37F88C51383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AT" sz="700" dirty="0"/>
            <a:t>Numerical</a:t>
          </a:r>
          <a:endParaRPr lang="LID4096" sz="700" dirty="0"/>
        </a:p>
      </dgm:t>
    </dgm:pt>
    <dgm:pt modelId="{03DB5A11-867B-4718-98F9-4681D5839EF9}" type="parTrans" cxnId="{E2B94ADD-84B1-4F78-B061-675115997EF3}">
      <dgm:prSet custT="1"/>
      <dgm:spPr/>
      <dgm:t>
        <a:bodyPr/>
        <a:lstStyle/>
        <a:p>
          <a:endParaRPr lang="LID4096" sz="700"/>
        </a:p>
      </dgm:t>
    </dgm:pt>
    <dgm:pt modelId="{96734D49-1BD1-473B-957D-260B7B37EE5E}" type="sibTrans" cxnId="{E2B94ADD-84B1-4F78-B061-675115997EF3}">
      <dgm:prSet/>
      <dgm:spPr/>
      <dgm:t>
        <a:bodyPr/>
        <a:lstStyle/>
        <a:p>
          <a:endParaRPr lang="LID4096"/>
        </a:p>
      </dgm:t>
    </dgm:pt>
    <dgm:pt modelId="{D71EDF5F-5832-4195-871B-163AC7AB9634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AT" sz="700" dirty="0"/>
            <a:t>Categorical</a:t>
          </a:r>
          <a:endParaRPr lang="LID4096" sz="700" dirty="0"/>
        </a:p>
      </dgm:t>
    </dgm:pt>
    <dgm:pt modelId="{963B6CCF-1679-4E84-923E-B6551486CD3A}" type="parTrans" cxnId="{B7A9C5CA-CCD1-44BD-8678-2C36984820AB}">
      <dgm:prSet custT="1"/>
      <dgm:spPr/>
      <dgm:t>
        <a:bodyPr/>
        <a:lstStyle/>
        <a:p>
          <a:endParaRPr lang="LID4096" sz="700"/>
        </a:p>
      </dgm:t>
    </dgm:pt>
    <dgm:pt modelId="{D36592F9-FC9C-43B0-B3D5-18B3AEF8500D}" type="sibTrans" cxnId="{B7A9C5CA-CCD1-44BD-8678-2C36984820AB}">
      <dgm:prSet/>
      <dgm:spPr/>
      <dgm:t>
        <a:bodyPr/>
        <a:lstStyle/>
        <a:p>
          <a:endParaRPr lang="LID4096"/>
        </a:p>
      </dgm:t>
    </dgm:pt>
    <dgm:pt modelId="{3BF7F5AE-3823-404F-901E-7B1F4177ED7D}">
      <dgm:prSet phldrT="[Text]" custT="1"/>
      <dgm:spPr/>
      <dgm:t>
        <a:bodyPr/>
        <a:lstStyle/>
        <a:p>
          <a:r>
            <a:rPr lang="de-AT" sz="700" dirty="0"/>
            <a:t>BenfordsLaw</a:t>
          </a:r>
          <a:endParaRPr lang="LID4096" sz="700" dirty="0"/>
        </a:p>
      </dgm:t>
    </dgm:pt>
    <dgm:pt modelId="{8A92776F-D1B8-49C2-9316-F99BB584B6B3}" type="parTrans" cxnId="{BBF2F531-6454-48CC-97D4-5ABD31A5F55F}">
      <dgm:prSet custT="1"/>
      <dgm:spPr/>
      <dgm:t>
        <a:bodyPr/>
        <a:lstStyle/>
        <a:p>
          <a:endParaRPr lang="LID4096" sz="700"/>
        </a:p>
      </dgm:t>
    </dgm:pt>
    <dgm:pt modelId="{F0E78078-F8A5-4D77-B247-C80816182FAA}" type="sibTrans" cxnId="{BBF2F531-6454-48CC-97D4-5ABD31A5F55F}">
      <dgm:prSet/>
      <dgm:spPr/>
      <dgm:t>
        <a:bodyPr/>
        <a:lstStyle/>
        <a:p>
          <a:endParaRPr lang="LID4096"/>
        </a:p>
      </dgm:t>
    </dgm:pt>
    <dgm:pt modelId="{58C3D6FA-A9D4-49BC-860D-CA745499F180}">
      <dgm:prSet phldrT="[Text]" custT="1"/>
      <dgm:spPr/>
      <dgm:t>
        <a:bodyPr/>
        <a:lstStyle/>
        <a:p>
          <a:r>
            <a:rPr lang="de-AT" sz="700" dirty="0"/>
            <a:t>TradeValueClustering</a:t>
          </a:r>
          <a:endParaRPr lang="LID4096" sz="700" dirty="0"/>
        </a:p>
      </dgm:t>
    </dgm:pt>
    <dgm:pt modelId="{D2BC3A6C-68CB-4BC0-9CE5-48C6C7A20533}" type="parTrans" cxnId="{5C0C4319-56CF-46EE-84D5-28B419CE6D1F}">
      <dgm:prSet custT="1"/>
      <dgm:spPr/>
      <dgm:t>
        <a:bodyPr/>
        <a:lstStyle/>
        <a:p>
          <a:endParaRPr lang="LID4096" sz="700"/>
        </a:p>
      </dgm:t>
    </dgm:pt>
    <dgm:pt modelId="{6D434C2B-DDE9-445B-910C-F9B1EB2580B3}" type="sibTrans" cxnId="{5C0C4319-56CF-46EE-84D5-28B419CE6D1F}">
      <dgm:prSet/>
      <dgm:spPr/>
      <dgm:t>
        <a:bodyPr/>
        <a:lstStyle/>
        <a:p>
          <a:endParaRPr lang="LID4096"/>
        </a:p>
      </dgm:t>
    </dgm:pt>
    <dgm:pt modelId="{BE102EAC-4DD3-4D79-8F35-BDE3D03F626E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de-AT" sz="700" dirty="0"/>
            <a:t>GapBasedSleepiness</a:t>
          </a:r>
          <a:endParaRPr lang="LID4096" sz="700" dirty="0"/>
        </a:p>
      </dgm:t>
    </dgm:pt>
    <dgm:pt modelId="{2EA1B2E6-CBAA-4452-BEE8-968F7512D518}" type="parTrans" cxnId="{C12A66F9-C6A7-4CBF-8283-41832B5CC176}">
      <dgm:prSet custT="1"/>
      <dgm:spPr/>
      <dgm:t>
        <a:bodyPr/>
        <a:lstStyle/>
        <a:p>
          <a:endParaRPr lang="LID4096" sz="700"/>
        </a:p>
      </dgm:t>
    </dgm:pt>
    <dgm:pt modelId="{5ECCD0B1-46E9-41AF-BCDB-1C836F718F87}" type="sibTrans" cxnId="{C12A66F9-C6A7-4CBF-8283-41832B5CC176}">
      <dgm:prSet/>
      <dgm:spPr/>
      <dgm:t>
        <a:bodyPr/>
        <a:lstStyle/>
        <a:p>
          <a:endParaRPr lang="LID4096"/>
        </a:p>
      </dgm:t>
    </dgm:pt>
    <dgm:pt modelId="{FF31890A-5033-45AD-A61F-9FA48E50BFE2}">
      <dgm:prSet phldrT="[Text]" custT="1"/>
      <dgm:spPr/>
      <dgm:t>
        <a:bodyPr/>
        <a:lstStyle/>
        <a:p>
          <a:r>
            <a:rPr lang="de-AT" sz="700" dirty="0"/>
            <a:t>TransactionFrequency</a:t>
          </a:r>
          <a:endParaRPr lang="LID4096" sz="700" dirty="0"/>
        </a:p>
      </dgm:t>
    </dgm:pt>
    <dgm:pt modelId="{4198C692-C9F7-43C9-9AC5-746B0B6C8B78}" type="parTrans" cxnId="{98FAFF33-6DB9-40E9-8C7F-8298C97DD1D1}">
      <dgm:prSet custT="1"/>
      <dgm:spPr/>
      <dgm:t>
        <a:bodyPr/>
        <a:lstStyle/>
        <a:p>
          <a:endParaRPr lang="LID4096" sz="700"/>
        </a:p>
      </dgm:t>
    </dgm:pt>
    <dgm:pt modelId="{4470A8AB-8094-438D-9A50-5C590D32CC76}" type="sibTrans" cxnId="{98FAFF33-6DB9-40E9-8C7F-8298C97DD1D1}">
      <dgm:prSet/>
      <dgm:spPr/>
      <dgm:t>
        <a:bodyPr/>
        <a:lstStyle/>
        <a:p>
          <a:endParaRPr lang="LID4096"/>
        </a:p>
      </dgm:t>
    </dgm:pt>
    <dgm:pt modelId="{3B15B10E-5376-474B-AB27-5466A08A1DED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AT" sz="700" dirty="0"/>
            <a:t>StatisticsTimeDifference</a:t>
          </a:r>
          <a:endParaRPr lang="LID4096" sz="700" dirty="0"/>
        </a:p>
      </dgm:t>
    </dgm:pt>
    <dgm:pt modelId="{CA8CDDBD-BC39-48BF-BBF2-74610A07C747}" type="parTrans" cxnId="{3D1F4FB8-F6CE-4868-8590-7FB407F4E93A}">
      <dgm:prSet custT="1"/>
      <dgm:spPr/>
      <dgm:t>
        <a:bodyPr/>
        <a:lstStyle/>
        <a:p>
          <a:endParaRPr lang="LID4096" sz="700"/>
        </a:p>
      </dgm:t>
    </dgm:pt>
    <dgm:pt modelId="{85714CC0-A739-45EC-A536-2A91CEEA0F81}" type="sibTrans" cxnId="{3D1F4FB8-F6CE-4868-8590-7FB407F4E93A}">
      <dgm:prSet/>
      <dgm:spPr/>
      <dgm:t>
        <a:bodyPr/>
        <a:lstStyle/>
        <a:p>
          <a:endParaRPr lang="LID4096"/>
        </a:p>
      </dgm:t>
    </dgm:pt>
    <dgm:pt modelId="{18C09362-209A-4310-9502-88A0AA308119}">
      <dgm:prSet phldrT="[Text]" custT="1"/>
      <dgm:spPr/>
      <dgm:t>
        <a:bodyPr/>
        <a:lstStyle/>
        <a:p>
          <a:r>
            <a:rPr lang="de-AT" sz="700" dirty="0"/>
            <a:t>EntropyTime</a:t>
          </a:r>
          <a:endParaRPr lang="LID4096" sz="700" dirty="0"/>
        </a:p>
      </dgm:t>
    </dgm:pt>
    <dgm:pt modelId="{7058E1B0-BA0E-4F78-8520-2B6142CC3594}" type="parTrans" cxnId="{61BF274B-7DFE-40F7-9ABE-DE093E105288}">
      <dgm:prSet custT="1"/>
      <dgm:spPr/>
      <dgm:t>
        <a:bodyPr/>
        <a:lstStyle/>
        <a:p>
          <a:endParaRPr lang="LID4096" sz="700"/>
        </a:p>
      </dgm:t>
    </dgm:pt>
    <dgm:pt modelId="{285F67A1-959E-4C30-B839-0018239AEB7F}" type="sibTrans" cxnId="{61BF274B-7DFE-40F7-9ABE-DE093E105288}">
      <dgm:prSet/>
      <dgm:spPr/>
      <dgm:t>
        <a:bodyPr/>
        <a:lstStyle/>
        <a:p>
          <a:endParaRPr lang="LID4096"/>
        </a:p>
      </dgm:t>
    </dgm:pt>
    <dgm:pt modelId="{49D9705D-923E-4EB6-BFFE-563293B4CE21}">
      <dgm:prSet phldrT="[Text]" custT="1"/>
      <dgm:spPr/>
      <dgm:t>
        <a:bodyPr/>
        <a:lstStyle/>
        <a:p>
          <a:r>
            <a:rPr lang="de-AT" sz="700" dirty="0"/>
            <a:t>TxPerBlock</a:t>
          </a:r>
          <a:endParaRPr lang="LID4096" sz="700" dirty="0"/>
        </a:p>
      </dgm:t>
    </dgm:pt>
    <dgm:pt modelId="{CEBC2490-3FDC-4268-94A5-2856AA9FFEDF}" type="parTrans" cxnId="{8A0721EA-A809-473E-9ADA-4393E5D2C0E8}">
      <dgm:prSet custT="1"/>
      <dgm:spPr/>
      <dgm:t>
        <a:bodyPr/>
        <a:lstStyle/>
        <a:p>
          <a:endParaRPr lang="LID4096" sz="700"/>
        </a:p>
      </dgm:t>
    </dgm:pt>
    <dgm:pt modelId="{FFDEED8B-8EA0-476F-9D82-015E656EB9EA}" type="sibTrans" cxnId="{8A0721EA-A809-473E-9ADA-4393E5D2C0E8}">
      <dgm:prSet/>
      <dgm:spPr/>
      <dgm:t>
        <a:bodyPr/>
        <a:lstStyle/>
        <a:p>
          <a:endParaRPr lang="LID4096"/>
        </a:p>
      </dgm:t>
    </dgm:pt>
    <dgm:pt modelId="{72B0D24A-D110-4AD9-BD38-E259862FCFD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AT" sz="700" dirty="0"/>
            <a:t>StatisticsTxPerActiveBlock</a:t>
          </a:r>
          <a:endParaRPr lang="LID4096" sz="700" dirty="0"/>
        </a:p>
      </dgm:t>
    </dgm:pt>
    <dgm:pt modelId="{AC8448EB-794D-4BAF-B2E8-9BDD9B6A757B}" type="parTrans" cxnId="{3220A48A-DEE7-4902-8853-E68AF6B4A4C1}">
      <dgm:prSet custT="1"/>
      <dgm:spPr/>
      <dgm:t>
        <a:bodyPr/>
        <a:lstStyle/>
        <a:p>
          <a:endParaRPr lang="LID4096" sz="700"/>
        </a:p>
      </dgm:t>
    </dgm:pt>
    <dgm:pt modelId="{E0601606-76EA-405B-ABD1-96D0CD46C350}" type="sibTrans" cxnId="{3220A48A-DEE7-4902-8853-E68AF6B4A4C1}">
      <dgm:prSet/>
      <dgm:spPr/>
      <dgm:t>
        <a:bodyPr/>
        <a:lstStyle/>
        <a:p>
          <a:endParaRPr lang="LID4096"/>
        </a:p>
      </dgm:t>
    </dgm:pt>
    <dgm:pt modelId="{D5165CA6-6774-452B-A392-89206DBEF12E}" type="pres">
      <dgm:prSet presAssocID="{66FD4707-EB6B-41B1-A59F-0457E31632C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E5C2028-3F9F-4E1D-8B04-6B380B83E01E}" type="pres">
      <dgm:prSet presAssocID="{C766F901-6C6B-45F7-BBBD-527C143C58C7}" presName="root1" presStyleCnt="0"/>
      <dgm:spPr/>
    </dgm:pt>
    <dgm:pt modelId="{703C83E3-4044-4D8A-B35A-812305D97588}" type="pres">
      <dgm:prSet presAssocID="{C766F901-6C6B-45F7-BBBD-527C143C58C7}" presName="LevelOneTextNode" presStyleLbl="node0" presStyleIdx="0" presStyleCnt="1" custScaleX="130182" custLinFactNeighborX="-71508">
        <dgm:presLayoutVars>
          <dgm:chPref val="3"/>
        </dgm:presLayoutVars>
      </dgm:prSet>
      <dgm:spPr/>
    </dgm:pt>
    <dgm:pt modelId="{E62DB053-B625-4DC3-A541-A756DEA3E078}" type="pres">
      <dgm:prSet presAssocID="{C766F901-6C6B-45F7-BBBD-527C143C58C7}" presName="level2hierChild" presStyleCnt="0"/>
      <dgm:spPr/>
    </dgm:pt>
    <dgm:pt modelId="{ACCFE506-9B1E-4467-A442-014AFAE8474D}" type="pres">
      <dgm:prSet presAssocID="{5E214988-D9C5-4798-8E41-2E18107C9AAA}" presName="conn2-1" presStyleLbl="parChTrans1D2" presStyleIdx="0" presStyleCnt="4"/>
      <dgm:spPr/>
    </dgm:pt>
    <dgm:pt modelId="{8A9BDC9C-26A7-46B6-A270-1067B9978B73}" type="pres">
      <dgm:prSet presAssocID="{5E214988-D9C5-4798-8E41-2E18107C9AAA}" presName="connTx" presStyleLbl="parChTrans1D2" presStyleIdx="0" presStyleCnt="4"/>
      <dgm:spPr/>
    </dgm:pt>
    <dgm:pt modelId="{2763360D-4CCE-4AFA-9574-69D52D57147E}" type="pres">
      <dgm:prSet presAssocID="{906AE397-96E3-4DE1-8114-5BD947554F1C}" presName="root2" presStyleCnt="0"/>
      <dgm:spPr/>
    </dgm:pt>
    <dgm:pt modelId="{3C47350E-4961-483E-98E1-26F2F2E4F27D}" type="pres">
      <dgm:prSet presAssocID="{906AE397-96E3-4DE1-8114-5BD947554F1C}" presName="LevelTwoTextNode" presStyleLbl="node2" presStyleIdx="0" presStyleCnt="4" custScaleY="172650">
        <dgm:presLayoutVars>
          <dgm:chPref val="3"/>
        </dgm:presLayoutVars>
      </dgm:prSet>
      <dgm:spPr/>
    </dgm:pt>
    <dgm:pt modelId="{BDE9B4D8-7C3C-4034-AE9E-4BADF8F5E49B}" type="pres">
      <dgm:prSet presAssocID="{906AE397-96E3-4DE1-8114-5BD947554F1C}" presName="level3hierChild" presStyleCnt="0"/>
      <dgm:spPr/>
    </dgm:pt>
    <dgm:pt modelId="{3FE93AD1-95A9-4967-88DD-566D9D2C1B6A}" type="pres">
      <dgm:prSet presAssocID="{52FAAF1D-F88F-46F2-8255-6DA2C62E343F}" presName="conn2-1" presStyleLbl="parChTrans1D3" presStyleIdx="0" presStyleCnt="9"/>
      <dgm:spPr/>
    </dgm:pt>
    <dgm:pt modelId="{77242675-E1ED-4FB7-8E0D-7EA2EC6846CB}" type="pres">
      <dgm:prSet presAssocID="{52FAAF1D-F88F-46F2-8255-6DA2C62E343F}" presName="connTx" presStyleLbl="parChTrans1D3" presStyleIdx="0" presStyleCnt="9"/>
      <dgm:spPr/>
    </dgm:pt>
    <dgm:pt modelId="{F98683B8-BB3F-40A3-8A1B-5E60AB52DE84}" type="pres">
      <dgm:prSet presAssocID="{71E7D7EF-6B92-447B-83A8-878C5A12E275}" presName="root2" presStyleCnt="0"/>
      <dgm:spPr/>
    </dgm:pt>
    <dgm:pt modelId="{988F34D7-DF50-4DF1-A6DE-163A374ABF32}" type="pres">
      <dgm:prSet presAssocID="{71E7D7EF-6B92-447B-83A8-878C5A12E275}" presName="LevelTwoTextNode" presStyleLbl="node3" presStyleIdx="0" presStyleCnt="9" custScaleX="114535">
        <dgm:presLayoutVars>
          <dgm:chPref val="3"/>
        </dgm:presLayoutVars>
      </dgm:prSet>
      <dgm:spPr/>
    </dgm:pt>
    <dgm:pt modelId="{73412ADE-F2F8-45B2-B582-67ABEBF3F7D8}" type="pres">
      <dgm:prSet presAssocID="{71E7D7EF-6B92-447B-83A8-878C5A12E275}" presName="level3hierChild" presStyleCnt="0"/>
      <dgm:spPr/>
    </dgm:pt>
    <dgm:pt modelId="{9B0B831B-35F7-48A1-A911-08EBC7818464}" type="pres">
      <dgm:prSet presAssocID="{D5F58A25-AAEC-4947-9453-7721C24CF880}" presName="conn2-1" presStyleLbl="parChTrans1D3" presStyleIdx="1" presStyleCnt="9"/>
      <dgm:spPr/>
    </dgm:pt>
    <dgm:pt modelId="{8AAD324F-E296-46FF-BEB4-7CE338DBFA38}" type="pres">
      <dgm:prSet presAssocID="{D5F58A25-AAEC-4947-9453-7721C24CF880}" presName="connTx" presStyleLbl="parChTrans1D3" presStyleIdx="1" presStyleCnt="9"/>
      <dgm:spPr/>
    </dgm:pt>
    <dgm:pt modelId="{AA1F5CFB-71A2-4153-B056-FA4FE221D2E5}" type="pres">
      <dgm:prSet presAssocID="{DC7A7011-E577-48EF-A749-E768A133AEF7}" presName="root2" presStyleCnt="0"/>
      <dgm:spPr/>
    </dgm:pt>
    <dgm:pt modelId="{E27A721E-070C-441B-B70C-43259477BBE0}" type="pres">
      <dgm:prSet presAssocID="{DC7A7011-E577-48EF-A749-E768A133AEF7}" presName="LevelTwoTextNode" presStyleLbl="node3" presStyleIdx="1" presStyleCnt="9" custScaleX="114535">
        <dgm:presLayoutVars>
          <dgm:chPref val="3"/>
        </dgm:presLayoutVars>
      </dgm:prSet>
      <dgm:spPr/>
    </dgm:pt>
    <dgm:pt modelId="{8FF8ACAA-7B55-497E-A699-8DE05337EDEA}" type="pres">
      <dgm:prSet presAssocID="{DC7A7011-E577-48EF-A749-E768A133AEF7}" presName="level3hierChild" presStyleCnt="0"/>
      <dgm:spPr/>
    </dgm:pt>
    <dgm:pt modelId="{5B509E54-98FD-4789-90E7-A60BC2DE2641}" type="pres">
      <dgm:prSet presAssocID="{CDFE5EE2-3E57-4A34-8E30-B3D9D25B3901}" presName="conn2-1" presStyleLbl="parChTrans1D2" presStyleIdx="1" presStyleCnt="4"/>
      <dgm:spPr/>
    </dgm:pt>
    <dgm:pt modelId="{CD1C6C87-D2D2-4C35-BEF0-BCDF9C4E5111}" type="pres">
      <dgm:prSet presAssocID="{CDFE5EE2-3E57-4A34-8E30-B3D9D25B3901}" presName="connTx" presStyleLbl="parChTrans1D2" presStyleIdx="1" presStyleCnt="4"/>
      <dgm:spPr/>
    </dgm:pt>
    <dgm:pt modelId="{09B1332D-7594-4D7C-9841-78051200324E}" type="pres">
      <dgm:prSet presAssocID="{98CE8A90-92E2-4174-87BC-412721BBFE72}" presName="root2" presStyleCnt="0"/>
      <dgm:spPr/>
    </dgm:pt>
    <dgm:pt modelId="{1F6315C0-D688-45DE-844D-33BFEE4F4EB3}" type="pres">
      <dgm:prSet presAssocID="{98CE8A90-92E2-4174-87BC-412721BBFE72}" presName="LevelTwoTextNode" presStyleLbl="node2" presStyleIdx="1" presStyleCnt="4" custScaleY="172650">
        <dgm:presLayoutVars>
          <dgm:chPref val="3"/>
        </dgm:presLayoutVars>
      </dgm:prSet>
      <dgm:spPr/>
    </dgm:pt>
    <dgm:pt modelId="{DE7BB6CF-5E00-4B60-8D53-19A2AF697078}" type="pres">
      <dgm:prSet presAssocID="{98CE8A90-92E2-4174-87BC-412721BBFE72}" presName="level3hierChild" presStyleCnt="0"/>
      <dgm:spPr/>
    </dgm:pt>
    <dgm:pt modelId="{E6081997-965F-4765-A28F-723CF93BAF71}" type="pres">
      <dgm:prSet presAssocID="{95C26433-F1C3-4A00-8426-A99AF5D022CB}" presName="conn2-1" presStyleLbl="parChTrans1D3" presStyleIdx="2" presStyleCnt="9"/>
      <dgm:spPr/>
    </dgm:pt>
    <dgm:pt modelId="{CD371BAC-CA58-4126-A78F-EF7DCDF6CF6C}" type="pres">
      <dgm:prSet presAssocID="{95C26433-F1C3-4A00-8426-A99AF5D022CB}" presName="connTx" presStyleLbl="parChTrans1D3" presStyleIdx="2" presStyleCnt="9"/>
      <dgm:spPr/>
    </dgm:pt>
    <dgm:pt modelId="{9284194D-0EC6-4461-B186-CEB34490F0BA}" type="pres">
      <dgm:prSet presAssocID="{CE47CE3A-9DA8-4B4C-A602-F1C0CF7F90C3}" presName="root2" presStyleCnt="0"/>
      <dgm:spPr/>
    </dgm:pt>
    <dgm:pt modelId="{2DD91364-AB9E-4D99-A03E-B8BCADB0B74D}" type="pres">
      <dgm:prSet presAssocID="{CE47CE3A-9DA8-4B4C-A602-F1C0CF7F90C3}" presName="LevelTwoTextNode" presStyleLbl="node3" presStyleIdx="2" presStyleCnt="9" custScaleX="114535">
        <dgm:presLayoutVars>
          <dgm:chPref val="3"/>
        </dgm:presLayoutVars>
      </dgm:prSet>
      <dgm:spPr/>
    </dgm:pt>
    <dgm:pt modelId="{8985F9A2-45B0-430A-82D0-D933F808BDE3}" type="pres">
      <dgm:prSet presAssocID="{CE47CE3A-9DA8-4B4C-A602-F1C0CF7F90C3}" presName="level3hierChild" presStyleCnt="0"/>
      <dgm:spPr/>
    </dgm:pt>
    <dgm:pt modelId="{2AED3DBC-FE64-4317-963A-845C5E28DD84}" type="pres">
      <dgm:prSet presAssocID="{CEBC2490-3FDC-4268-94A5-2856AA9FFEDF}" presName="conn2-1" presStyleLbl="parChTrans1D4" presStyleIdx="0" presStyleCnt="20"/>
      <dgm:spPr/>
    </dgm:pt>
    <dgm:pt modelId="{1A824A44-9C2B-4F36-9C81-96C135FCF05F}" type="pres">
      <dgm:prSet presAssocID="{CEBC2490-3FDC-4268-94A5-2856AA9FFEDF}" presName="connTx" presStyleLbl="parChTrans1D4" presStyleIdx="0" presStyleCnt="20"/>
      <dgm:spPr/>
    </dgm:pt>
    <dgm:pt modelId="{5B0C6483-89CB-45FD-9E8D-0983CA841373}" type="pres">
      <dgm:prSet presAssocID="{49D9705D-923E-4EB6-BFFE-563293B4CE21}" presName="root2" presStyleCnt="0"/>
      <dgm:spPr/>
    </dgm:pt>
    <dgm:pt modelId="{CC5E2C6D-F15F-4C2B-ADD0-CD18499FF3C3}" type="pres">
      <dgm:prSet presAssocID="{49D9705D-923E-4EB6-BFFE-563293B4CE21}" presName="LevelTwoTextNode" presStyleLbl="node4" presStyleIdx="0" presStyleCnt="20" custScaleX="174944">
        <dgm:presLayoutVars>
          <dgm:chPref val="3"/>
        </dgm:presLayoutVars>
      </dgm:prSet>
      <dgm:spPr/>
    </dgm:pt>
    <dgm:pt modelId="{51F7E8C0-B343-4D2D-9AC7-0D00CC03A0A6}" type="pres">
      <dgm:prSet presAssocID="{49D9705D-923E-4EB6-BFFE-563293B4CE21}" presName="level3hierChild" presStyleCnt="0"/>
      <dgm:spPr/>
    </dgm:pt>
    <dgm:pt modelId="{1691B153-909E-46F9-99CB-377C434A0C72}" type="pres">
      <dgm:prSet presAssocID="{AC8448EB-794D-4BAF-B2E8-9BDD9B6A757B}" presName="conn2-1" presStyleLbl="parChTrans1D4" presStyleIdx="1" presStyleCnt="20"/>
      <dgm:spPr/>
    </dgm:pt>
    <dgm:pt modelId="{1BE48C05-DFA1-4029-987F-94F94D1DA5D8}" type="pres">
      <dgm:prSet presAssocID="{AC8448EB-794D-4BAF-B2E8-9BDD9B6A757B}" presName="connTx" presStyleLbl="parChTrans1D4" presStyleIdx="1" presStyleCnt="20"/>
      <dgm:spPr/>
    </dgm:pt>
    <dgm:pt modelId="{CD1B0BC4-6A67-4844-AB5A-CF4FE09928CA}" type="pres">
      <dgm:prSet presAssocID="{72B0D24A-D110-4AD9-BD38-E259862FCFDF}" presName="root2" presStyleCnt="0"/>
      <dgm:spPr/>
    </dgm:pt>
    <dgm:pt modelId="{E080B1A2-4D27-4BCF-BBED-B7403118BD02}" type="pres">
      <dgm:prSet presAssocID="{72B0D24A-D110-4AD9-BD38-E259862FCFDF}" presName="LevelTwoTextNode" presStyleLbl="node4" presStyleIdx="1" presStyleCnt="20" custScaleX="174944">
        <dgm:presLayoutVars>
          <dgm:chPref val="3"/>
        </dgm:presLayoutVars>
      </dgm:prSet>
      <dgm:spPr/>
    </dgm:pt>
    <dgm:pt modelId="{74984BA2-70EF-448A-A5A8-BA632159A24F}" type="pres">
      <dgm:prSet presAssocID="{72B0D24A-D110-4AD9-BD38-E259862FCFDF}" presName="level3hierChild" presStyleCnt="0"/>
      <dgm:spPr/>
    </dgm:pt>
    <dgm:pt modelId="{0B1B6172-3B5D-43BD-BA8D-A2BE1F94D919}" type="pres">
      <dgm:prSet presAssocID="{408B0AE9-E7E9-49B0-9B19-73A0B5E3EBB3}" presName="conn2-1" presStyleLbl="parChTrans1D3" presStyleIdx="3" presStyleCnt="9"/>
      <dgm:spPr/>
    </dgm:pt>
    <dgm:pt modelId="{4F1C38B6-AD0A-4145-9FA8-87E7623ECBE7}" type="pres">
      <dgm:prSet presAssocID="{408B0AE9-E7E9-49B0-9B19-73A0B5E3EBB3}" presName="connTx" presStyleLbl="parChTrans1D3" presStyleIdx="3" presStyleCnt="9"/>
      <dgm:spPr/>
    </dgm:pt>
    <dgm:pt modelId="{8720BAD7-CD33-4E7B-8F79-ED45CA034083}" type="pres">
      <dgm:prSet presAssocID="{D0CF5B7F-BD37-4D50-8100-387C920F243C}" presName="root2" presStyleCnt="0"/>
      <dgm:spPr/>
    </dgm:pt>
    <dgm:pt modelId="{3B23936E-2D7F-40F7-8C24-E8DAECD8A1C8}" type="pres">
      <dgm:prSet presAssocID="{D0CF5B7F-BD37-4D50-8100-387C920F243C}" presName="LevelTwoTextNode" presStyleLbl="node3" presStyleIdx="3" presStyleCnt="9" custScaleX="114535">
        <dgm:presLayoutVars>
          <dgm:chPref val="3"/>
        </dgm:presLayoutVars>
      </dgm:prSet>
      <dgm:spPr/>
    </dgm:pt>
    <dgm:pt modelId="{964E9A2D-3483-415B-8855-B2ED898206B1}" type="pres">
      <dgm:prSet presAssocID="{D0CF5B7F-BD37-4D50-8100-387C920F243C}" presName="level3hierChild" presStyleCnt="0"/>
      <dgm:spPr/>
    </dgm:pt>
    <dgm:pt modelId="{5E3F207A-8410-4CE2-A866-8B969A7370BF}" type="pres">
      <dgm:prSet presAssocID="{2EA1B2E6-CBAA-4452-BEE8-968F7512D518}" presName="conn2-1" presStyleLbl="parChTrans1D4" presStyleIdx="2" presStyleCnt="20"/>
      <dgm:spPr/>
    </dgm:pt>
    <dgm:pt modelId="{EC0E929A-500C-45C0-BAA5-C709356DFD32}" type="pres">
      <dgm:prSet presAssocID="{2EA1B2E6-CBAA-4452-BEE8-968F7512D518}" presName="connTx" presStyleLbl="parChTrans1D4" presStyleIdx="2" presStyleCnt="20"/>
      <dgm:spPr/>
    </dgm:pt>
    <dgm:pt modelId="{A6190394-1CC4-4A92-A471-644F7C1A48C6}" type="pres">
      <dgm:prSet presAssocID="{BE102EAC-4DD3-4D79-8F35-BDE3D03F626E}" presName="root2" presStyleCnt="0"/>
      <dgm:spPr/>
    </dgm:pt>
    <dgm:pt modelId="{9DF37146-7A57-4DE3-B1D7-6EA23C6670FD}" type="pres">
      <dgm:prSet presAssocID="{BE102EAC-4DD3-4D79-8F35-BDE3D03F626E}" presName="LevelTwoTextNode" presStyleLbl="node4" presStyleIdx="2" presStyleCnt="20" custScaleX="174944">
        <dgm:presLayoutVars>
          <dgm:chPref val="3"/>
        </dgm:presLayoutVars>
      </dgm:prSet>
      <dgm:spPr/>
    </dgm:pt>
    <dgm:pt modelId="{8A347212-6E5C-47A0-B495-3AB9817E2CCB}" type="pres">
      <dgm:prSet presAssocID="{BE102EAC-4DD3-4D79-8F35-BDE3D03F626E}" presName="level3hierChild" presStyleCnt="0"/>
      <dgm:spPr/>
    </dgm:pt>
    <dgm:pt modelId="{E4AAC658-9877-44E0-8C6C-3A569B948717}" type="pres">
      <dgm:prSet presAssocID="{4198C692-C9F7-43C9-9AC5-746B0B6C8B78}" presName="conn2-1" presStyleLbl="parChTrans1D4" presStyleIdx="3" presStyleCnt="20"/>
      <dgm:spPr/>
    </dgm:pt>
    <dgm:pt modelId="{59F295DC-4B4B-4A2D-BBBD-B963E47812B9}" type="pres">
      <dgm:prSet presAssocID="{4198C692-C9F7-43C9-9AC5-746B0B6C8B78}" presName="connTx" presStyleLbl="parChTrans1D4" presStyleIdx="3" presStyleCnt="20"/>
      <dgm:spPr/>
    </dgm:pt>
    <dgm:pt modelId="{750A8C6B-3AD6-4717-8327-2CF1736372CC}" type="pres">
      <dgm:prSet presAssocID="{FF31890A-5033-45AD-A61F-9FA48E50BFE2}" presName="root2" presStyleCnt="0"/>
      <dgm:spPr/>
    </dgm:pt>
    <dgm:pt modelId="{F43B3979-3824-48FC-AEF3-D5E98A7BD87A}" type="pres">
      <dgm:prSet presAssocID="{FF31890A-5033-45AD-A61F-9FA48E50BFE2}" presName="LevelTwoTextNode" presStyleLbl="node4" presStyleIdx="3" presStyleCnt="20" custScaleX="174944">
        <dgm:presLayoutVars>
          <dgm:chPref val="3"/>
        </dgm:presLayoutVars>
      </dgm:prSet>
      <dgm:spPr/>
    </dgm:pt>
    <dgm:pt modelId="{75F85FCB-672A-462D-951E-49ED048AD8D3}" type="pres">
      <dgm:prSet presAssocID="{FF31890A-5033-45AD-A61F-9FA48E50BFE2}" presName="level3hierChild" presStyleCnt="0"/>
      <dgm:spPr/>
    </dgm:pt>
    <dgm:pt modelId="{5639BF81-B4CA-492C-BCCA-79301891C205}" type="pres">
      <dgm:prSet presAssocID="{CA8CDDBD-BC39-48BF-BBF2-74610A07C747}" presName="conn2-1" presStyleLbl="parChTrans1D4" presStyleIdx="4" presStyleCnt="20"/>
      <dgm:spPr/>
    </dgm:pt>
    <dgm:pt modelId="{C5B11C26-377A-41E0-B889-9B98B2DE7351}" type="pres">
      <dgm:prSet presAssocID="{CA8CDDBD-BC39-48BF-BBF2-74610A07C747}" presName="connTx" presStyleLbl="parChTrans1D4" presStyleIdx="4" presStyleCnt="20"/>
      <dgm:spPr/>
    </dgm:pt>
    <dgm:pt modelId="{36981766-E607-4501-B5DE-450FC5D522B8}" type="pres">
      <dgm:prSet presAssocID="{3B15B10E-5376-474B-AB27-5466A08A1DED}" presName="root2" presStyleCnt="0"/>
      <dgm:spPr/>
    </dgm:pt>
    <dgm:pt modelId="{A4D55590-1590-4631-BEDB-3EB24180AA03}" type="pres">
      <dgm:prSet presAssocID="{3B15B10E-5376-474B-AB27-5466A08A1DED}" presName="LevelTwoTextNode" presStyleLbl="node4" presStyleIdx="4" presStyleCnt="20" custScaleX="174944">
        <dgm:presLayoutVars>
          <dgm:chPref val="3"/>
        </dgm:presLayoutVars>
      </dgm:prSet>
      <dgm:spPr/>
    </dgm:pt>
    <dgm:pt modelId="{D749A754-E36D-4649-A6CE-BD65FE1C5E2E}" type="pres">
      <dgm:prSet presAssocID="{3B15B10E-5376-474B-AB27-5466A08A1DED}" presName="level3hierChild" presStyleCnt="0"/>
      <dgm:spPr/>
    </dgm:pt>
    <dgm:pt modelId="{29584BF9-3A89-4394-B8B0-944E70AE66BA}" type="pres">
      <dgm:prSet presAssocID="{7058E1B0-BA0E-4F78-8520-2B6142CC3594}" presName="conn2-1" presStyleLbl="parChTrans1D4" presStyleIdx="5" presStyleCnt="20"/>
      <dgm:spPr/>
    </dgm:pt>
    <dgm:pt modelId="{F31714E3-3499-4747-BC64-B24487319140}" type="pres">
      <dgm:prSet presAssocID="{7058E1B0-BA0E-4F78-8520-2B6142CC3594}" presName="connTx" presStyleLbl="parChTrans1D4" presStyleIdx="5" presStyleCnt="20"/>
      <dgm:spPr/>
    </dgm:pt>
    <dgm:pt modelId="{1859D266-B3BD-4D17-A532-EDF3C90D405D}" type="pres">
      <dgm:prSet presAssocID="{18C09362-209A-4310-9502-88A0AA308119}" presName="root2" presStyleCnt="0"/>
      <dgm:spPr/>
    </dgm:pt>
    <dgm:pt modelId="{8D308EA4-93F8-419A-A32D-8210833F2EBB}" type="pres">
      <dgm:prSet presAssocID="{18C09362-209A-4310-9502-88A0AA308119}" presName="LevelTwoTextNode" presStyleLbl="node4" presStyleIdx="5" presStyleCnt="20" custScaleX="174944">
        <dgm:presLayoutVars>
          <dgm:chPref val="3"/>
        </dgm:presLayoutVars>
      </dgm:prSet>
      <dgm:spPr/>
    </dgm:pt>
    <dgm:pt modelId="{3304EF08-3A69-40D8-B444-B34BEB5E3BEF}" type="pres">
      <dgm:prSet presAssocID="{18C09362-209A-4310-9502-88A0AA308119}" presName="level3hierChild" presStyleCnt="0"/>
      <dgm:spPr/>
    </dgm:pt>
    <dgm:pt modelId="{78D99B01-4381-4A7F-820E-C48AECA434B3}" type="pres">
      <dgm:prSet presAssocID="{11DF9059-2A2B-4D1E-BAE5-F0DBCC7D61BD}" presName="conn2-1" presStyleLbl="parChTrans1D3" presStyleIdx="4" presStyleCnt="9"/>
      <dgm:spPr/>
    </dgm:pt>
    <dgm:pt modelId="{81ED311E-6BF4-482A-BCAF-B3E64EEB3452}" type="pres">
      <dgm:prSet presAssocID="{11DF9059-2A2B-4D1E-BAE5-F0DBCC7D61BD}" presName="connTx" presStyleLbl="parChTrans1D3" presStyleIdx="4" presStyleCnt="9"/>
      <dgm:spPr/>
    </dgm:pt>
    <dgm:pt modelId="{F50CB6C3-2C17-422C-918A-2CDF976DF5D9}" type="pres">
      <dgm:prSet presAssocID="{7EE5568D-8070-47E9-9A82-A82B5357A030}" presName="root2" presStyleCnt="0"/>
      <dgm:spPr/>
    </dgm:pt>
    <dgm:pt modelId="{AE6C970C-DA89-43CD-8159-925D6D381861}" type="pres">
      <dgm:prSet presAssocID="{7EE5568D-8070-47E9-9A82-A82B5357A030}" presName="LevelTwoTextNode" presStyleLbl="node3" presStyleIdx="4" presStyleCnt="9" custScaleX="114535">
        <dgm:presLayoutVars>
          <dgm:chPref val="3"/>
        </dgm:presLayoutVars>
      </dgm:prSet>
      <dgm:spPr/>
    </dgm:pt>
    <dgm:pt modelId="{898B23E4-D4A5-446A-899E-6E67AF61005B}" type="pres">
      <dgm:prSet presAssocID="{7EE5568D-8070-47E9-9A82-A82B5357A030}" presName="level3hierChild" presStyleCnt="0"/>
      <dgm:spPr/>
    </dgm:pt>
    <dgm:pt modelId="{5908665F-A68F-4D2B-A2B6-7B86568815A8}" type="pres">
      <dgm:prSet presAssocID="{8A92776F-D1B8-49C2-9316-F99BB584B6B3}" presName="conn2-1" presStyleLbl="parChTrans1D4" presStyleIdx="6" presStyleCnt="20"/>
      <dgm:spPr/>
    </dgm:pt>
    <dgm:pt modelId="{31246C56-63B7-483E-8500-B877D21905E4}" type="pres">
      <dgm:prSet presAssocID="{8A92776F-D1B8-49C2-9316-F99BB584B6B3}" presName="connTx" presStyleLbl="parChTrans1D4" presStyleIdx="6" presStyleCnt="20"/>
      <dgm:spPr/>
    </dgm:pt>
    <dgm:pt modelId="{C034129E-3C65-4969-97F3-0564BCF6107D}" type="pres">
      <dgm:prSet presAssocID="{3BF7F5AE-3823-404F-901E-7B1F4177ED7D}" presName="root2" presStyleCnt="0"/>
      <dgm:spPr/>
    </dgm:pt>
    <dgm:pt modelId="{EA393AC1-700B-4BDF-8413-41035595DBA0}" type="pres">
      <dgm:prSet presAssocID="{3BF7F5AE-3823-404F-901E-7B1F4177ED7D}" presName="LevelTwoTextNode" presStyleLbl="node4" presStyleIdx="6" presStyleCnt="20" custScaleX="174944">
        <dgm:presLayoutVars>
          <dgm:chPref val="3"/>
        </dgm:presLayoutVars>
      </dgm:prSet>
      <dgm:spPr/>
    </dgm:pt>
    <dgm:pt modelId="{48312E7A-D15B-4845-8028-0010BE8D831F}" type="pres">
      <dgm:prSet presAssocID="{3BF7F5AE-3823-404F-901E-7B1F4177ED7D}" presName="level3hierChild" presStyleCnt="0"/>
      <dgm:spPr/>
    </dgm:pt>
    <dgm:pt modelId="{B69CCD9F-4331-467D-9B2E-1F83ED5033DD}" type="pres">
      <dgm:prSet presAssocID="{D2BC3A6C-68CB-4BC0-9CE5-48C6C7A20533}" presName="conn2-1" presStyleLbl="parChTrans1D4" presStyleIdx="7" presStyleCnt="20"/>
      <dgm:spPr/>
    </dgm:pt>
    <dgm:pt modelId="{0496F00C-10A0-44FC-B3A5-DCDB8AF7CBFE}" type="pres">
      <dgm:prSet presAssocID="{D2BC3A6C-68CB-4BC0-9CE5-48C6C7A20533}" presName="connTx" presStyleLbl="parChTrans1D4" presStyleIdx="7" presStyleCnt="20"/>
      <dgm:spPr/>
    </dgm:pt>
    <dgm:pt modelId="{17AC604E-CEEF-4E97-9F96-DD7E0844FECD}" type="pres">
      <dgm:prSet presAssocID="{58C3D6FA-A9D4-49BC-860D-CA745499F180}" presName="root2" presStyleCnt="0"/>
      <dgm:spPr/>
    </dgm:pt>
    <dgm:pt modelId="{8DFCB03D-9374-4662-8CEB-B488D5F0EF49}" type="pres">
      <dgm:prSet presAssocID="{58C3D6FA-A9D4-49BC-860D-CA745499F180}" presName="LevelTwoTextNode" presStyleLbl="node4" presStyleIdx="7" presStyleCnt="20" custScaleX="174944">
        <dgm:presLayoutVars>
          <dgm:chPref val="3"/>
        </dgm:presLayoutVars>
      </dgm:prSet>
      <dgm:spPr/>
    </dgm:pt>
    <dgm:pt modelId="{8A4EA228-E345-469C-AAB6-2B56A429BAB5}" type="pres">
      <dgm:prSet presAssocID="{58C3D6FA-A9D4-49BC-860D-CA745499F180}" presName="level3hierChild" presStyleCnt="0"/>
      <dgm:spPr/>
    </dgm:pt>
    <dgm:pt modelId="{0D808F15-0CDB-4EEB-82E2-6B81BAF748A3}" type="pres">
      <dgm:prSet presAssocID="{71D774D5-C849-40A5-A28E-B75661A3F1B2}" presName="conn2-1" presStyleLbl="parChTrans1D3" presStyleIdx="5" presStyleCnt="9"/>
      <dgm:spPr/>
    </dgm:pt>
    <dgm:pt modelId="{4CF9E7B6-64F6-4E23-81D0-09FD91686CBD}" type="pres">
      <dgm:prSet presAssocID="{71D774D5-C849-40A5-A28E-B75661A3F1B2}" presName="connTx" presStyleLbl="parChTrans1D3" presStyleIdx="5" presStyleCnt="9"/>
      <dgm:spPr/>
    </dgm:pt>
    <dgm:pt modelId="{63933259-2CB4-4CCD-910C-B9412BF464B3}" type="pres">
      <dgm:prSet presAssocID="{833F6C1B-4FA7-4794-A328-9FF9B77B7D54}" presName="root2" presStyleCnt="0"/>
      <dgm:spPr/>
    </dgm:pt>
    <dgm:pt modelId="{432F4F12-6BF1-4435-8A3E-AB9D191375CC}" type="pres">
      <dgm:prSet presAssocID="{833F6C1B-4FA7-4794-A328-9FF9B77B7D54}" presName="LevelTwoTextNode" presStyleLbl="node3" presStyleIdx="5" presStyleCnt="9" custScaleX="114535">
        <dgm:presLayoutVars>
          <dgm:chPref val="3"/>
        </dgm:presLayoutVars>
      </dgm:prSet>
      <dgm:spPr/>
    </dgm:pt>
    <dgm:pt modelId="{EC581796-D70B-4C89-B51F-8BBC446DCA7D}" type="pres">
      <dgm:prSet presAssocID="{833F6C1B-4FA7-4794-A328-9FF9B77B7D54}" presName="level3hierChild" presStyleCnt="0"/>
      <dgm:spPr/>
    </dgm:pt>
    <dgm:pt modelId="{1E9BC384-07F7-46E4-A7CD-2EE0BFEE3A01}" type="pres">
      <dgm:prSet presAssocID="{03DB5A11-867B-4718-98F9-4681D5839EF9}" presName="conn2-1" presStyleLbl="parChTrans1D4" presStyleIdx="8" presStyleCnt="20"/>
      <dgm:spPr/>
    </dgm:pt>
    <dgm:pt modelId="{18152B2D-B7F9-42F5-B8EF-129940E6630D}" type="pres">
      <dgm:prSet presAssocID="{03DB5A11-867B-4718-98F9-4681D5839EF9}" presName="connTx" presStyleLbl="parChTrans1D4" presStyleIdx="8" presStyleCnt="20"/>
      <dgm:spPr/>
    </dgm:pt>
    <dgm:pt modelId="{11B0FC8F-782B-4FF7-BA08-546B0A44DF99}" type="pres">
      <dgm:prSet presAssocID="{27A3DFF3-10B3-43E4-95E3-37F88C513835}" presName="root2" presStyleCnt="0"/>
      <dgm:spPr/>
    </dgm:pt>
    <dgm:pt modelId="{FCAC94E5-6549-4DEE-AE2F-5394BF083A8F}" type="pres">
      <dgm:prSet presAssocID="{27A3DFF3-10B3-43E4-95E3-37F88C513835}" presName="LevelTwoTextNode" presStyleLbl="node4" presStyleIdx="8" presStyleCnt="20" custScaleX="174944">
        <dgm:presLayoutVars>
          <dgm:chPref val="3"/>
        </dgm:presLayoutVars>
      </dgm:prSet>
      <dgm:spPr/>
    </dgm:pt>
    <dgm:pt modelId="{C2736D9D-7EA1-4FA0-993D-FB299C52704C}" type="pres">
      <dgm:prSet presAssocID="{27A3DFF3-10B3-43E4-95E3-37F88C513835}" presName="level3hierChild" presStyleCnt="0"/>
      <dgm:spPr/>
    </dgm:pt>
    <dgm:pt modelId="{CFF04D05-4C0F-40C0-81E0-638B646838C6}" type="pres">
      <dgm:prSet presAssocID="{963B6CCF-1679-4E84-923E-B6551486CD3A}" presName="conn2-1" presStyleLbl="parChTrans1D4" presStyleIdx="9" presStyleCnt="20"/>
      <dgm:spPr/>
    </dgm:pt>
    <dgm:pt modelId="{B56A642A-B68C-4906-992F-73724631B3AE}" type="pres">
      <dgm:prSet presAssocID="{963B6CCF-1679-4E84-923E-B6551486CD3A}" presName="connTx" presStyleLbl="parChTrans1D4" presStyleIdx="9" presStyleCnt="20"/>
      <dgm:spPr/>
    </dgm:pt>
    <dgm:pt modelId="{1D830D6B-2983-4742-B832-8757769827C6}" type="pres">
      <dgm:prSet presAssocID="{D71EDF5F-5832-4195-871B-163AC7AB9634}" presName="root2" presStyleCnt="0"/>
      <dgm:spPr/>
    </dgm:pt>
    <dgm:pt modelId="{8F6C9454-C433-4A6F-B616-7C65950C53BF}" type="pres">
      <dgm:prSet presAssocID="{D71EDF5F-5832-4195-871B-163AC7AB9634}" presName="LevelTwoTextNode" presStyleLbl="node4" presStyleIdx="9" presStyleCnt="20" custScaleX="174944">
        <dgm:presLayoutVars>
          <dgm:chPref val="3"/>
        </dgm:presLayoutVars>
      </dgm:prSet>
      <dgm:spPr/>
    </dgm:pt>
    <dgm:pt modelId="{B0C98191-07A0-4C6B-8B99-B35FE6674DD1}" type="pres">
      <dgm:prSet presAssocID="{D71EDF5F-5832-4195-871B-163AC7AB9634}" presName="level3hierChild" presStyleCnt="0"/>
      <dgm:spPr/>
    </dgm:pt>
    <dgm:pt modelId="{09814C75-966C-4774-B1FF-E4376641EAB4}" type="pres">
      <dgm:prSet presAssocID="{94E6D153-A9A5-4E57-BE79-D32624D1DC7E}" presName="conn2-1" presStyleLbl="parChTrans1D2" presStyleIdx="2" presStyleCnt="4"/>
      <dgm:spPr/>
    </dgm:pt>
    <dgm:pt modelId="{3F2A5D50-C467-4AD9-9D55-670AD109392D}" type="pres">
      <dgm:prSet presAssocID="{94E6D153-A9A5-4E57-BE79-D32624D1DC7E}" presName="connTx" presStyleLbl="parChTrans1D2" presStyleIdx="2" presStyleCnt="4"/>
      <dgm:spPr/>
    </dgm:pt>
    <dgm:pt modelId="{99DEEAF7-F245-470A-8843-CC3254CDDA68}" type="pres">
      <dgm:prSet presAssocID="{E5F12947-66DE-4CA2-8FAD-CD66D1C181D5}" presName="root2" presStyleCnt="0"/>
      <dgm:spPr/>
    </dgm:pt>
    <dgm:pt modelId="{DA9EF674-3E0F-4FC4-8188-26F52D654128}" type="pres">
      <dgm:prSet presAssocID="{E5F12947-66DE-4CA2-8FAD-CD66D1C181D5}" presName="LevelTwoTextNode" presStyleLbl="node2" presStyleIdx="2" presStyleCnt="4" custScaleY="172650">
        <dgm:presLayoutVars>
          <dgm:chPref val="3"/>
        </dgm:presLayoutVars>
      </dgm:prSet>
      <dgm:spPr/>
    </dgm:pt>
    <dgm:pt modelId="{3067DBC0-CDEF-4EC1-96C8-C67E5FDCB44E}" type="pres">
      <dgm:prSet presAssocID="{E5F12947-66DE-4CA2-8FAD-CD66D1C181D5}" presName="level3hierChild" presStyleCnt="0"/>
      <dgm:spPr/>
    </dgm:pt>
    <dgm:pt modelId="{F536D2E8-3197-49B2-965A-5DE0E0F41C48}" type="pres">
      <dgm:prSet presAssocID="{BA9838CF-9A3C-47D9-AED4-5F9E11D1D2AC}" presName="conn2-1" presStyleLbl="parChTrans1D3" presStyleIdx="6" presStyleCnt="9"/>
      <dgm:spPr/>
    </dgm:pt>
    <dgm:pt modelId="{53865AB3-0D37-41AC-8512-3BB243CF0254}" type="pres">
      <dgm:prSet presAssocID="{BA9838CF-9A3C-47D9-AED4-5F9E11D1D2AC}" presName="connTx" presStyleLbl="parChTrans1D3" presStyleIdx="6" presStyleCnt="9"/>
      <dgm:spPr/>
    </dgm:pt>
    <dgm:pt modelId="{6D7E142E-A24D-4832-B515-832DB6636982}" type="pres">
      <dgm:prSet presAssocID="{F5F47565-0266-4F05-B4C6-FB8B0C270B54}" presName="root2" presStyleCnt="0"/>
      <dgm:spPr/>
    </dgm:pt>
    <dgm:pt modelId="{29371E13-66AA-4A6F-A2D7-9E051CB125DA}" type="pres">
      <dgm:prSet presAssocID="{F5F47565-0266-4F05-B4C6-FB8B0C270B54}" presName="LevelTwoTextNode" presStyleLbl="node3" presStyleIdx="6" presStyleCnt="9" custScaleX="114535">
        <dgm:presLayoutVars>
          <dgm:chPref val="3"/>
        </dgm:presLayoutVars>
      </dgm:prSet>
      <dgm:spPr/>
    </dgm:pt>
    <dgm:pt modelId="{F5C603B1-53D1-4C80-9D7F-755C1BFE9253}" type="pres">
      <dgm:prSet presAssocID="{F5F47565-0266-4F05-B4C6-FB8B0C270B54}" presName="level3hierChild" presStyleCnt="0"/>
      <dgm:spPr/>
    </dgm:pt>
    <dgm:pt modelId="{C9838EB9-ED66-438E-96B5-A36889D4EEFC}" type="pres">
      <dgm:prSet presAssocID="{F0DBDFC0-43EC-4D4B-AD95-11F15911B264}" presName="conn2-1" presStyleLbl="parChTrans1D4" presStyleIdx="10" presStyleCnt="20"/>
      <dgm:spPr/>
    </dgm:pt>
    <dgm:pt modelId="{60ECD4EB-C8CF-4EBE-BFAD-386117289E99}" type="pres">
      <dgm:prSet presAssocID="{F0DBDFC0-43EC-4D4B-AD95-11F15911B264}" presName="connTx" presStyleLbl="parChTrans1D4" presStyleIdx="10" presStyleCnt="20"/>
      <dgm:spPr/>
    </dgm:pt>
    <dgm:pt modelId="{FACC151E-49AE-4537-B9A3-690E051AACD1}" type="pres">
      <dgm:prSet presAssocID="{A5D28E68-7149-4D4B-99FA-EDC2372FEBE3}" presName="root2" presStyleCnt="0"/>
      <dgm:spPr/>
    </dgm:pt>
    <dgm:pt modelId="{7FD016A8-3EE1-4434-8577-DEDD3E07370D}" type="pres">
      <dgm:prSet presAssocID="{A5D28E68-7149-4D4B-99FA-EDC2372FEBE3}" presName="LevelTwoTextNode" presStyleLbl="node4" presStyleIdx="10" presStyleCnt="20" custScaleX="174944">
        <dgm:presLayoutVars>
          <dgm:chPref val="3"/>
        </dgm:presLayoutVars>
      </dgm:prSet>
      <dgm:spPr/>
    </dgm:pt>
    <dgm:pt modelId="{8E54DC1D-094E-4DDC-AD4F-E445AB938B30}" type="pres">
      <dgm:prSet presAssocID="{A5D28E68-7149-4D4B-99FA-EDC2372FEBE3}" presName="level3hierChild" presStyleCnt="0"/>
      <dgm:spPr/>
    </dgm:pt>
    <dgm:pt modelId="{C8C0849D-86A5-4A45-8C94-37B775848493}" type="pres">
      <dgm:prSet presAssocID="{A24DDF56-C7FB-4E7C-A3EC-D6FA2C29C359}" presName="conn2-1" presStyleLbl="parChTrans1D4" presStyleIdx="11" presStyleCnt="20"/>
      <dgm:spPr/>
    </dgm:pt>
    <dgm:pt modelId="{70E643B6-A0C6-4BD7-BD80-210A68D24825}" type="pres">
      <dgm:prSet presAssocID="{A24DDF56-C7FB-4E7C-A3EC-D6FA2C29C359}" presName="connTx" presStyleLbl="parChTrans1D4" presStyleIdx="11" presStyleCnt="20"/>
      <dgm:spPr/>
    </dgm:pt>
    <dgm:pt modelId="{D30F524C-87BB-4981-A0D6-77010384EB50}" type="pres">
      <dgm:prSet presAssocID="{BDC8B6DB-68BA-4F68-850D-881DF9FDAFD2}" presName="root2" presStyleCnt="0"/>
      <dgm:spPr/>
    </dgm:pt>
    <dgm:pt modelId="{5A62DB71-68FF-400D-8D22-C61BAB7BA67A}" type="pres">
      <dgm:prSet presAssocID="{BDC8B6DB-68BA-4F68-850D-881DF9FDAFD2}" presName="LevelTwoTextNode" presStyleLbl="node4" presStyleIdx="11" presStyleCnt="20" custScaleX="174944">
        <dgm:presLayoutVars>
          <dgm:chPref val="3"/>
        </dgm:presLayoutVars>
      </dgm:prSet>
      <dgm:spPr/>
    </dgm:pt>
    <dgm:pt modelId="{E48E7BF5-9931-4D4D-82DD-060A7B2E5C08}" type="pres">
      <dgm:prSet presAssocID="{BDC8B6DB-68BA-4F68-850D-881DF9FDAFD2}" presName="level3hierChild" presStyleCnt="0"/>
      <dgm:spPr/>
    </dgm:pt>
    <dgm:pt modelId="{46269A6F-C16C-4364-A2B6-91FDCC4C14D7}" type="pres">
      <dgm:prSet presAssocID="{8FADD92D-A311-48B7-AC48-70C3D90FCF39}" presName="conn2-1" presStyleLbl="parChTrans1D4" presStyleIdx="12" presStyleCnt="20"/>
      <dgm:spPr/>
    </dgm:pt>
    <dgm:pt modelId="{6DF42A00-8856-42DF-AABF-2681CA1AC3DD}" type="pres">
      <dgm:prSet presAssocID="{8FADD92D-A311-48B7-AC48-70C3D90FCF39}" presName="connTx" presStyleLbl="parChTrans1D4" presStyleIdx="12" presStyleCnt="20"/>
      <dgm:spPr/>
    </dgm:pt>
    <dgm:pt modelId="{ECD0D763-4416-414E-8EC4-D5219D5BC155}" type="pres">
      <dgm:prSet presAssocID="{735CE2CA-67FD-482A-BD06-02CD54725E12}" presName="root2" presStyleCnt="0"/>
      <dgm:spPr/>
    </dgm:pt>
    <dgm:pt modelId="{A5BFA76D-38A7-4235-AA96-42F066D05C74}" type="pres">
      <dgm:prSet presAssocID="{735CE2CA-67FD-482A-BD06-02CD54725E12}" presName="LevelTwoTextNode" presStyleLbl="node4" presStyleIdx="12" presStyleCnt="20" custScaleX="174944">
        <dgm:presLayoutVars>
          <dgm:chPref val="3"/>
        </dgm:presLayoutVars>
      </dgm:prSet>
      <dgm:spPr/>
    </dgm:pt>
    <dgm:pt modelId="{89F5F251-99A2-42B6-A944-645D18C00309}" type="pres">
      <dgm:prSet presAssocID="{735CE2CA-67FD-482A-BD06-02CD54725E12}" presName="level3hierChild" presStyleCnt="0"/>
      <dgm:spPr/>
    </dgm:pt>
    <dgm:pt modelId="{0E99008E-3510-44D4-9F14-30D1BC4D4EC7}" type="pres">
      <dgm:prSet presAssocID="{06D1961C-7884-4760-A552-0C3566A119FA}" presName="conn2-1" presStyleLbl="parChTrans1D4" presStyleIdx="13" presStyleCnt="20"/>
      <dgm:spPr/>
    </dgm:pt>
    <dgm:pt modelId="{AD3420B0-17D1-4C08-8A15-8BDB1AF3D43E}" type="pres">
      <dgm:prSet presAssocID="{06D1961C-7884-4760-A552-0C3566A119FA}" presName="connTx" presStyleLbl="parChTrans1D4" presStyleIdx="13" presStyleCnt="20"/>
      <dgm:spPr/>
    </dgm:pt>
    <dgm:pt modelId="{7EC94F7C-CC61-42BC-86DF-C0BA88C2BBAE}" type="pres">
      <dgm:prSet presAssocID="{46510564-F87A-4FE0-B8C6-AA580E71FD95}" presName="root2" presStyleCnt="0"/>
      <dgm:spPr/>
    </dgm:pt>
    <dgm:pt modelId="{EB0A3876-054E-442C-BAD5-6C12B851DE9F}" type="pres">
      <dgm:prSet presAssocID="{46510564-F87A-4FE0-B8C6-AA580E71FD95}" presName="LevelTwoTextNode" presStyleLbl="node4" presStyleIdx="13" presStyleCnt="20" custScaleX="174944">
        <dgm:presLayoutVars>
          <dgm:chPref val="3"/>
        </dgm:presLayoutVars>
      </dgm:prSet>
      <dgm:spPr/>
    </dgm:pt>
    <dgm:pt modelId="{10E5C01E-3889-4347-8903-53ECCE889919}" type="pres">
      <dgm:prSet presAssocID="{46510564-F87A-4FE0-B8C6-AA580E71FD95}" presName="level3hierChild" presStyleCnt="0"/>
      <dgm:spPr/>
    </dgm:pt>
    <dgm:pt modelId="{014BAFA6-DF3A-4A61-8429-F760D7E447B8}" type="pres">
      <dgm:prSet presAssocID="{0AA07DF4-C0F8-4923-883B-0472CC193861}" presName="conn2-1" presStyleLbl="parChTrans1D2" presStyleIdx="3" presStyleCnt="4"/>
      <dgm:spPr/>
    </dgm:pt>
    <dgm:pt modelId="{3A217640-5A9D-44BF-821F-AF9F01A19B85}" type="pres">
      <dgm:prSet presAssocID="{0AA07DF4-C0F8-4923-883B-0472CC193861}" presName="connTx" presStyleLbl="parChTrans1D2" presStyleIdx="3" presStyleCnt="4"/>
      <dgm:spPr/>
    </dgm:pt>
    <dgm:pt modelId="{4BEFB9E2-2264-4F92-A445-8C227B2F391E}" type="pres">
      <dgm:prSet presAssocID="{A3E79DC2-5593-4423-9227-D408381051C7}" presName="root2" presStyleCnt="0"/>
      <dgm:spPr/>
    </dgm:pt>
    <dgm:pt modelId="{FA03D21F-22A6-47D3-8041-EEF01C98E539}" type="pres">
      <dgm:prSet presAssocID="{A3E79DC2-5593-4423-9227-D408381051C7}" presName="LevelTwoTextNode" presStyleLbl="node2" presStyleIdx="3" presStyleCnt="4" custScaleY="172650" custLinFactY="-144487" custLinFactNeighborY="-200000">
        <dgm:presLayoutVars>
          <dgm:chPref val="3"/>
        </dgm:presLayoutVars>
      </dgm:prSet>
      <dgm:spPr/>
    </dgm:pt>
    <dgm:pt modelId="{D952895A-ED56-42B7-90AA-AC8683801996}" type="pres">
      <dgm:prSet presAssocID="{A3E79DC2-5593-4423-9227-D408381051C7}" presName="level3hierChild" presStyleCnt="0"/>
      <dgm:spPr/>
    </dgm:pt>
    <dgm:pt modelId="{9F57965E-4EBA-4A2C-888C-D9047B4545FA}" type="pres">
      <dgm:prSet presAssocID="{1B978009-ABEB-4D71-B8FF-133D20F9E78B}" presName="conn2-1" presStyleLbl="parChTrans1D3" presStyleIdx="7" presStyleCnt="9"/>
      <dgm:spPr/>
    </dgm:pt>
    <dgm:pt modelId="{40D69D22-BF44-4B30-84B3-0606B06AE492}" type="pres">
      <dgm:prSet presAssocID="{1B978009-ABEB-4D71-B8FF-133D20F9E78B}" presName="connTx" presStyleLbl="parChTrans1D3" presStyleIdx="7" presStyleCnt="9"/>
      <dgm:spPr/>
    </dgm:pt>
    <dgm:pt modelId="{E3B83F98-E2D4-432B-9276-57356BC940C4}" type="pres">
      <dgm:prSet presAssocID="{94639E6E-6EDF-4D58-A7E3-856E1C78C68F}" presName="root2" presStyleCnt="0"/>
      <dgm:spPr/>
    </dgm:pt>
    <dgm:pt modelId="{E61DA79B-9633-4727-A8CC-11EBFFCD9C7E}" type="pres">
      <dgm:prSet presAssocID="{94639E6E-6EDF-4D58-A7E3-856E1C78C68F}" presName="LevelTwoTextNode" presStyleLbl="node3" presStyleIdx="7" presStyleCnt="9" custScaleX="114535">
        <dgm:presLayoutVars>
          <dgm:chPref val="3"/>
        </dgm:presLayoutVars>
      </dgm:prSet>
      <dgm:spPr/>
    </dgm:pt>
    <dgm:pt modelId="{DF846EFB-C923-42A3-A710-F65A69EAE8F5}" type="pres">
      <dgm:prSet presAssocID="{94639E6E-6EDF-4D58-A7E3-856E1C78C68F}" presName="level3hierChild" presStyleCnt="0"/>
      <dgm:spPr/>
    </dgm:pt>
    <dgm:pt modelId="{F26B769F-B877-403B-B5E2-CBF0F39AA450}" type="pres">
      <dgm:prSet presAssocID="{395EAB58-24EF-42E8-A784-8290DC43C82E}" presName="conn2-1" presStyleLbl="parChTrans1D4" presStyleIdx="14" presStyleCnt="20"/>
      <dgm:spPr/>
    </dgm:pt>
    <dgm:pt modelId="{79AA8421-F4C0-4446-A841-7E6AD90574DB}" type="pres">
      <dgm:prSet presAssocID="{395EAB58-24EF-42E8-A784-8290DC43C82E}" presName="connTx" presStyleLbl="parChTrans1D4" presStyleIdx="14" presStyleCnt="20"/>
      <dgm:spPr/>
    </dgm:pt>
    <dgm:pt modelId="{C4CD8B59-6C9E-4518-BE9D-03E322D6ACF5}" type="pres">
      <dgm:prSet presAssocID="{93B90A55-37C3-4372-A37F-DE4CF8FCE8E5}" presName="root2" presStyleCnt="0"/>
      <dgm:spPr/>
    </dgm:pt>
    <dgm:pt modelId="{6B3296FC-A6AF-4C87-9682-4A5F02531C2C}" type="pres">
      <dgm:prSet presAssocID="{93B90A55-37C3-4372-A37F-DE4CF8FCE8E5}" presName="LevelTwoTextNode" presStyleLbl="node4" presStyleIdx="14" presStyleCnt="20" custScaleX="174944">
        <dgm:presLayoutVars>
          <dgm:chPref val="3"/>
        </dgm:presLayoutVars>
      </dgm:prSet>
      <dgm:spPr/>
    </dgm:pt>
    <dgm:pt modelId="{D4C57F5F-3226-4C2B-A7A8-07BB9C9B903C}" type="pres">
      <dgm:prSet presAssocID="{93B90A55-37C3-4372-A37F-DE4CF8FCE8E5}" presName="level3hierChild" presStyleCnt="0"/>
      <dgm:spPr/>
    </dgm:pt>
    <dgm:pt modelId="{F6C04B80-4FFB-43B0-BBB6-18D868A804A6}" type="pres">
      <dgm:prSet presAssocID="{3513D780-A7C4-414B-9DDD-D0A03756AF7B}" presName="conn2-1" presStyleLbl="parChTrans1D4" presStyleIdx="15" presStyleCnt="20"/>
      <dgm:spPr/>
    </dgm:pt>
    <dgm:pt modelId="{17267440-A1D7-43F4-99D4-5110FB194857}" type="pres">
      <dgm:prSet presAssocID="{3513D780-A7C4-414B-9DDD-D0A03756AF7B}" presName="connTx" presStyleLbl="parChTrans1D4" presStyleIdx="15" presStyleCnt="20"/>
      <dgm:spPr/>
    </dgm:pt>
    <dgm:pt modelId="{73512092-238A-47C5-9D36-E8992A1371E1}" type="pres">
      <dgm:prSet presAssocID="{52BAC2D1-48D7-4D82-8EA0-A3C7088AC345}" presName="root2" presStyleCnt="0"/>
      <dgm:spPr/>
    </dgm:pt>
    <dgm:pt modelId="{0297B1AB-1B15-4426-9C4A-50021770CC31}" type="pres">
      <dgm:prSet presAssocID="{52BAC2D1-48D7-4D82-8EA0-A3C7088AC345}" presName="LevelTwoTextNode" presStyleLbl="node4" presStyleIdx="15" presStyleCnt="20" custScaleX="174944">
        <dgm:presLayoutVars>
          <dgm:chPref val="3"/>
        </dgm:presLayoutVars>
      </dgm:prSet>
      <dgm:spPr/>
    </dgm:pt>
    <dgm:pt modelId="{22690100-7F9A-42DC-9574-77A836B1F769}" type="pres">
      <dgm:prSet presAssocID="{52BAC2D1-48D7-4D82-8EA0-A3C7088AC345}" presName="level3hierChild" presStyleCnt="0"/>
      <dgm:spPr/>
    </dgm:pt>
    <dgm:pt modelId="{02DFE871-00A1-4041-A4C4-3B61B777638E}" type="pres">
      <dgm:prSet presAssocID="{13F374F9-D4E8-475B-9E71-2DA6306762BD}" presName="conn2-1" presStyleLbl="parChTrans1D4" presStyleIdx="16" presStyleCnt="20"/>
      <dgm:spPr/>
    </dgm:pt>
    <dgm:pt modelId="{B3E29499-E4E7-4915-8FB5-BC62BB9A46C2}" type="pres">
      <dgm:prSet presAssocID="{13F374F9-D4E8-475B-9E71-2DA6306762BD}" presName="connTx" presStyleLbl="parChTrans1D4" presStyleIdx="16" presStyleCnt="20"/>
      <dgm:spPr/>
    </dgm:pt>
    <dgm:pt modelId="{1FBA4D3E-7E6C-481F-A472-6A0DA321A849}" type="pres">
      <dgm:prSet presAssocID="{6881E58A-7717-4377-8099-65AF142BE7C3}" presName="root2" presStyleCnt="0"/>
      <dgm:spPr/>
    </dgm:pt>
    <dgm:pt modelId="{4A49C4AB-BEFF-4465-9A0C-3805EDBCF7B6}" type="pres">
      <dgm:prSet presAssocID="{6881E58A-7717-4377-8099-65AF142BE7C3}" presName="LevelTwoTextNode" presStyleLbl="node4" presStyleIdx="16" presStyleCnt="20" custScaleX="174944">
        <dgm:presLayoutVars>
          <dgm:chPref val="3"/>
        </dgm:presLayoutVars>
      </dgm:prSet>
      <dgm:spPr/>
    </dgm:pt>
    <dgm:pt modelId="{3655C50B-8E04-4B84-B00D-39AC6AFEA64F}" type="pres">
      <dgm:prSet presAssocID="{6881E58A-7717-4377-8099-65AF142BE7C3}" presName="level3hierChild" presStyleCnt="0"/>
      <dgm:spPr/>
    </dgm:pt>
    <dgm:pt modelId="{55CC033B-FBC5-4AA9-A97E-F144FAEE054C}" type="pres">
      <dgm:prSet presAssocID="{5758121C-F493-45CF-929B-971F081E2919}" presName="conn2-1" presStyleLbl="parChTrans1D3" presStyleIdx="8" presStyleCnt="9"/>
      <dgm:spPr/>
    </dgm:pt>
    <dgm:pt modelId="{C55EDB50-7BEF-41E0-B2DC-A421AEAB83EA}" type="pres">
      <dgm:prSet presAssocID="{5758121C-F493-45CF-929B-971F081E2919}" presName="connTx" presStyleLbl="parChTrans1D3" presStyleIdx="8" presStyleCnt="9"/>
      <dgm:spPr/>
    </dgm:pt>
    <dgm:pt modelId="{0EC033F2-490C-426C-92D8-096F085DB55B}" type="pres">
      <dgm:prSet presAssocID="{1A00400F-F9A0-450D-9CDE-578FD1A29D6B}" presName="root2" presStyleCnt="0"/>
      <dgm:spPr/>
    </dgm:pt>
    <dgm:pt modelId="{6E4CD419-2891-4CDE-8A0B-8F5C2958AD41}" type="pres">
      <dgm:prSet presAssocID="{1A00400F-F9A0-450D-9CDE-578FD1A29D6B}" presName="LevelTwoTextNode" presStyleLbl="node3" presStyleIdx="8" presStyleCnt="9" custScaleX="114535">
        <dgm:presLayoutVars>
          <dgm:chPref val="3"/>
        </dgm:presLayoutVars>
      </dgm:prSet>
      <dgm:spPr/>
    </dgm:pt>
    <dgm:pt modelId="{CE8E2AB7-D4BC-489C-B4BB-4D977F9E7A13}" type="pres">
      <dgm:prSet presAssocID="{1A00400F-F9A0-450D-9CDE-578FD1A29D6B}" presName="level3hierChild" presStyleCnt="0"/>
      <dgm:spPr/>
    </dgm:pt>
    <dgm:pt modelId="{6D1FFEDE-91CB-4838-8F76-5333452B9FD6}" type="pres">
      <dgm:prSet presAssocID="{F61EFE8A-9481-4D7C-8026-6B8EE7643940}" presName="conn2-1" presStyleLbl="parChTrans1D4" presStyleIdx="17" presStyleCnt="20"/>
      <dgm:spPr/>
    </dgm:pt>
    <dgm:pt modelId="{6150F350-6947-4740-A369-1E9E4C2461DB}" type="pres">
      <dgm:prSet presAssocID="{F61EFE8A-9481-4D7C-8026-6B8EE7643940}" presName="connTx" presStyleLbl="parChTrans1D4" presStyleIdx="17" presStyleCnt="20"/>
      <dgm:spPr/>
    </dgm:pt>
    <dgm:pt modelId="{14B80016-F590-4697-956F-334F541E06CF}" type="pres">
      <dgm:prSet presAssocID="{D30EA9F7-1D5A-492A-9C46-C757DF9971EA}" presName="root2" presStyleCnt="0"/>
      <dgm:spPr/>
    </dgm:pt>
    <dgm:pt modelId="{6CFE824A-26E0-42BF-B572-4C1C8C90B82C}" type="pres">
      <dgm:prSet presAssocID="{D30EA9F7-1D5A-492A-9C46-C757DF9971EA}" presName="LevelTwoTextNode" presStyleLbl="node4" presStyleIdx="17" presStyleCnt="20" custScaleX="174944">
        <dgm:presLayoutVars>
          <dgm:chPref val="3"/>
        </dgm:presLayoutVars>
      </dgm:prSet>
      <dgm:spPr/>
    </dgm:pt>
    <dgm:pt modelId="{CCE7B312-2223-4E27-AFA6-DE0D15F072AC}" type="pres">
      <dgm:prSet presAssocID="{D30EA9F7-1D5A-492A-9C46-C757DF9971EA}" presName="level3hierChild" presStyleCnt="0"/>
      <dgm:spPr/>
    </dgm:pt>
    <dgm:pt modelId="{9881A677-6982-4C3C-914D-3F84A502CA67}" type="pres">
      <dgm:prSet presAssocID="{0D62B7CF-94F9-4FA0-93F2-9155FFB6652D}" presName="conn2-1" presStyleLbl="parChTrans1D4" presStyleIdx="18" presStyleCnt="20"/>
      <dgm:spPr/>
    </dgm:pt>
    <dgm:pt modelId="{7EF7C372-FB64-4E68-972B-1E9BEF297DEA}" type="pres">
      <dgm:prSet presAssocID="{0D62B7CF-94F9-4FA0-93F2-9155FFB6652D}" presName="connTx" presStyleLbl="parChTrans1D4" presStyleIdx="18" presStyleCnt="20"/>
      <dgm:spPr/>
    </dgm:pt>
    <dgm:pt modelId="{87CDF47A-39C8-4C4F-A19A-90A9EC09C0EF}" type="pres">
      <dgm:prSet presAssocID="{15FBCC4A-AE9C-4864-9374-243646CDCD04}" presName="root2" presStyleCnt="0"/>
      <dgm:spPr/>
    </dgm:pt>
    <dgm:pt modelId="{122F66F5-B8BA-4C2C-AE78-F98947D1D699}" type="pres">
      <dgm:prSet presAssocID="{15FBCC4A-AE9C-4864-9374-243646CDCD04}" presName="LevelTwoTextNode" presStyleLbl="node4" presStyleIdx="18" presStyleCnt="20" custScaleX="174944">
        <dgm:presLayoutVars>
          <dgm:chPref val="3"/>
        </dgm:presLayoutVars>
      </dgm:prSet>
      <dgm:spPr/>
    </dgm:pt>
    <dgm:pt modelId="{796A19E1-112D-45F7-A896-A40ECFD52DE4}" type="pres">
      <dgm:prSet presAssocID="{15FBCC4A-AE9C-4864-9374-243646CDCD04}" presName="level3hierChild" presStyleCnt="0"/>
      <dgm:spPr/>
    </dgm:pt>
    <dgm:pt modelId="{723E4BF9-F835-477D-B01E-696C9B8FCAAF}" type="pres">
      <dgm:prSet presAssocID="{83729B83-586B-4015-BCF3-4061F3CFE4E9}" presName="conn2-1" presStyleLbl="parChTrans1D4" presStyleIdx="19" presStyleCnt="20"/>
      <dgm:spPr/>
    </dgm:pt>
    <dgm:pt modelId="{733B958F-F633-4602-879D-203C80BD99E3}" type="pres">
      <dgm:prSet presAssocID="{83729B83-586B-4015-BCF3-4061F3CFE4E9}" presName="connTx" presStyleLbl="parChTrans1D4" presStyleIdx="19" presStyleCnt="20"/>
      <dgm:spPr/>
    </dgm:pt>
    <dgm:pt modelId="{C3AD11A4-7FEF-4B22-8304-472617C4E644}" type="pres">
      <dgm:prSet presAssocID="{1E7ED8FF-0F26-4B12-8182-E34D7B818645}" presName="root2" presStyleCnt="0"/>
      <dgm:spPr/>
    </dgm:pt>
    <dgm:pt modelId="{4E808F77-28FD-45AD-A4C8-3413E2778578}" type="pres">
      <dgm:prSet presAssocID="{1E7ED8FF-0F26-4B12-8182-E34D7B818645}" presName="LevelTwoTextNode" presStyleLbl="node4" presStyleIdx="19" presStyleCnt="20" custScaleX="174944">
        <dgm:presLayoutVars>
          <dgm:chPref val="3"/>
        </dgm:presLayoutVars>
      </dgm:prSet>
      <dgm:spPr/>
    </dgm:pt>
    <dgm:pt modelId="{CD81F365-835D-4160-844C-E4AF7DFC92D2}" type="pres">
      <dgm:prSet presAssocID="{1E7ED8FF-0F26-4B12-8182-E34D7B818645}" presName="level3hierChild" presStyleCnt="0"/>
      <dgm:spPr/>
    </dgm:pt>
  </dgm:ptLst>
  <dgm:cxnLst>
    <dgm:cxn modelId="{0D9F0201-93B2-47D6-B823-782A95BB7F25}" srcId="{F5F47565-0266-4F05-B4C6-FB8B0C270B54}" destId="{46510564-F87A-4FE0-B8C6-AA580E71FD95}" srcOrd="3" destOrd="0" parTransId="{06D1961C-7884-4760-A552-0C3566A119FA}" sibTransId="{8471ABBF-84A9-430A-90E0-C5A428F261C3}"/>
    <dgm:cxn modelId="{CA671804-BB9A-4918-ABC5-AB1A3332A0D9}" type="presOf" srcId="{A24DDF56-C7FB-4E7C-A3EC-D6FA2C29C359}" destId="{C8C0849D-86A5-4A45-8C94-37B775848493}" srcOrd="0" destOrd="0" presId="urn:microsoft.com/office/officeart/2008/layout/HorizontalMultiLevelHierarchy"/>
    <dgm:cxn modelId="{393B4F06-29C0-4A50-861E-00BFA2E71198}" srcId="{94639E6E-6EDF-4D58-A7E3-856E1C78C68F}" destId="{6881E58A-7717-4377-8099-65AF142BE7C3}" srcOrd="2" destOrd="0" parTransId="{13F374F9-D4E8-475B-9E71-2DA6306762BD}" sibTransId="{BABBB19C-C174-4802-8913-BB75D9CFE6C6}"/>
    <dgm:cxn modelId="{1744FE07-2755-44B9-91CA-12AD42AD1455}" srcId="{F5F47565-0266-4F05-B4C6-FB8B0C270B54}" destId="{A5D28E68-7149-4D4B-99FA-EDC2372FEBE3}" srcOrd="0" destOrd="0" parTransId="{F0DBDFC0-43EC-4D4B-AD95-11F15911B264}" sibTransId="{C67CC283-9F5A-4EDA-9628-1B9F14967385}"/>
    <dgm:cxn modelId="{430C280D-E7AB-4A2C-A78E-522C24422FD0}" type="presOf" srcId="{72B0D24A-D110-4AD9-BD38-E259862FCFDF}" destId="{E080B1A2-4D27-4BCF-BBED-B7403118BD02}" srcOrd="0" destOrd="0" presId="urn:microsoft.com/office/officeart/2008/layout/HorizontalMultiLevelHierarchy"/>
    <dgm:cxn modelId="{9E49AF0E-5C42-472C-A55D-7B14FC92D18E}" type="presOf" srcId="{CDFE5EE2-3E57-4A34-8E30-B3D9D25B3901}" destId="{CD1C6C87-D2D2-4C35-BEF0-BCDF9C4E5111}" srcOrd="1" destOrd="0" presId="urn:microsoft.com/office/officeart/2008/layout/HorizontalMultiLevelHierarchy"/>
    <dgm:cxn modelId="{CEE3A20F-CA99-493F-8CA5-2C38C5109FE7}" type="presOf" srcId="{3B15B10E-5376-474B-AB27-5466A08A1DED}" destId="{A4D55590-1590-4631-BEDB-3EB24180AA03}" srcOrd="0" destOrd="0" presId="urn:microsoft.com/office/officeart/2008/layout/HorizontalMultiLevelHierarchy"/>
    <dgm:cxn modelId="{79855810-5A5A-4B4D-811A-C86B6886CD9B}" type="presOf" srcId="{52FAAF1D-F88F-46F2-8255-6DA2C62E343F}" destId="{77242675-E1ED-4FB7-8E0D-7EA2EC6846CB}" srcOrd="1" destOrd="0" presId="urn:microsoft.com/office/officeart/2008/layout/HorizontalMultiLevelHierarchy"/>
    <dgm:cxn modelId="{53D9EB11-9576-4283-892A-F9700C49BD6B}" type="presOf" srcId="{58C3D6FA-A9D4-49BC-860D-CA745499F180}" destId="{8DFCB03D-9374-4662-8CEB-B488D5F0EF49}" srcOrd="0" destOrd="0" presId="urn:microsoft.com/office/officeart/2008/layout/HorizontalMultiLevelHierarchy"/>
    <dgm:cxn modelId="{C73DCA13-FA1F-4054-BE06-4037C8B70ED4}" type="presOf" srcId="{C766F901-6C6B-45F7-BBBD-527C143C58C7}" destId="{703C83E3-4044-4D8A-B35A-812305D97588}" srcOrd="0" destOrd="0" presId="urn:microsoft.com/office/officeart/2008/layout/HorizontalMultiLevelHierarchy"/>
    <dgm:cxn modelId="{EFC63E14-2571-420D-BD00-0EDCC554DFBE}" srcId="{1A00400F-F9A0-450D-9CDE-578FD1A29D6B}" destId="{1E7ED8FF-0F26-4B12-8182-E34D7B818645}" srcOrd="2" destOrd="0" parTransId="{83729B83-586B-4015-BCF3-4061F3CFE4E9}" sibTransId="{73E3C12E-9030-466B-AB60-252B10DEBE13}"/>
    <dgm:cxn modelId="{745D4014-2F52-4E9A-8910-4ED908F31F38}" type="presOf" srcId="{735CE2CA-67FD-482A-BD06-02CD54725E12}" destId="{A5BFA76D-38A7-4235-AA96-42F066D05C74}" srcOrd="0" destOrd="0" presId="urn:microsoft.com/office/officeart/2008/layout/HorizontalMultiLevelHierarchy"/>
    <dgm:cxn modelId="{5C0C4319-56CF-46EE-84D5-28B419CE6D1F}" srcId="{7EE5568D-8070-47E9-9A82-A82B5357A030}" destId="{58C3D6FA-A9D4-49BC-860D-CA745499F180}" srcOrd="1" destOrd="0" parTransId="{D2BC3A6C-68CB-4BC0-9CE5-48C6C7A20533}" sibTransId="{6D434C2B-DDE9-445B-910C-F9B1EB2580B3}"/>
    <dgm:cxn modelId="{2C24361B-AC3B-4C79-A37F-C33D589411AA}" type="presOf" srcId="{8A92776F-D1B8-49C2-9316-F99BB584B6B3}" destId="{31246C56-63B7-483E-8500-B877D21905E4}" srcOrd="1" destOrd="0" presId="urn:microsoft.com/office/officeart/2008/layout/HorizontalMultiLevelHierarchy"/>
    <dgm:cxn modelId="{0D6DCC1C-DB32-4356-B767-1435CEBF4B73}" type="presOf" srcId="{8FADD92D-A311-48B7-AC48-70C3D90FCF39}" destId="{46269A6F-C16C-4364-A2B6-91FDCC4C14D7}" srcOrd="0" destOrd="0" presId="urn:microsoft.com/office/officeart/2008/layout/HorizontalMultiLevelHierarchy"/>
    <dgm:cxn modelId="{E9233B24-0AC7-4863-BD47-3582FECF75E0}" type="presOf" srcId="{13F374F9-D4E8-475B-9E71-2DA6306762BD}" destId="{B3E29499-E4E7-4915-8FB5-BC62BB9A46C2}" srcOrd="1" destOrd="0" presId="urn:microsoft.com/office/officeart/2008/layout/HorizontalMultiLevelHierarchy"/>
    <dgm:cxn modelId="{E0C13C24-3A8F-43FC-9AA1-16A77492779E}" srcId="{94639E6E-6EDF-4D58-A7E3-856E1C78C68F}" destId="{52BAC2D1-48D7-4D82-8EA0-A3C7088AC345}" srcOrd="1" destOrd="0" parTransId="{3513D780-A7C4-414B-9DDD-D0A03756AF7B}" sibTransId="{4A9ADCF3-D87E-4E52-A3B5-856FB35551B0}"/>
    <dgm:cxn modelId="{91659F24-1B7E-43DB-AE9F-ECD3C40DD84D}" type="presOf" srcId="{83729B83-586B-4015-BCF3-4061F3CFE4E9}" destId="{733B958F-F633-4602-879D-203C80BD99E3}" srcOrd="1" destOrd="0" presId="urn:microsoft.com/office/officeart/2008/layout/HorizontalMultiLevelHierarchy"/>
    <dgm:cxn modelId="{EF10FF27-A41E-42F3-9DF3-DA87B67385E8}" srcId="{C766F901-6C6B-45F7-BBBD-527C143C58C7}" destId="{906AE397-96E3-4DE1-8114-5BD947554F1C}" srcOrd="0" destOrd="0" parTransId="{5E214988-D9C5-4798-8E41-2E18107C9AAA}" sibTransId="{FBE0AA03-35FE-45D2-A57D-C7297E51B62C}"/>
    <dgm:cxn modelId="{B089452B-34BF-4E17-B939-6D090203180F}" type="presOf" srcId="{5758121C-F493-45CF-929B-971F081E2919}" destId="{55CC033B-FBC5-4AA9-A97E-F144FAEE054C}" srcOrd="0" destOrd="0" presId="urn:microsoft.com/office/officeart/2008/layout/HorizontalMultiLevelHierarchy"/>
    <dgm:cxn modelId="{693DAD2B-017A-4A2C-9FC8-6566FFB747A2}" srcId="{98CE8A90-92E2-4174-87BC-412721BBFE72}" destId="{7EE5568D-8070-47E9-9A82-A82B5357A030}" srcOrd="2" destOrd="0" parTransId="{11DF9059-2A2B-4D1E-BAE5-F0DBCC7D61BD}" sibTransId="{76648E36-85A1-462B-9B22-BB65E4F4E2B0}"/>
    <dgm:cxn modelId="{E91F8F2C-A33E-4241-99A1-E250AE6E4A44}" type="presOf" srcId="{D5F58A25-AAEC-4947-9453-7721C24CF880}" destId="{9B0B831B-35F7-48A1-A911-08EBC7818464}" srcOrd="0" destOrd="0" presId="urn:microsoft.com/office/officeart/2008/layout/HorizontalMultiLevelHierarchy"/>
    <dgm:cxn modelId="{C486D22D-2F99-49FF-A67B-671DB2997902}" type="presOf" srcId="{BA9838CF-9A3C-47D9-AED4-5F9E11D1D2AC}" destId="{F536D2E8-3197-49B2-965A-5DE0E0F41C48}" srcOrd="0" destOrd="0" presId="urn:microsoft.com/office/officeart/2008/layout/HorizontalMultiLevelHierarchy"/>
    <dgm:cxn modelId="{6F871F2E-6DBC-4E4C-B61B-BA00188158D0}" type="presOf" srcId="{7058E1B0-BA0E-4F78-8520-2B6142CC3594}" destId="{F31714E3-3499-4747-BC64-B24487319140}" srcOrd="1" destOrd="0" presId="urn:microsoft.com/office/officeart/2008/layout/HorizontalMultiLevelHierarchy"/>
    <dgm:cxn modelId="{CD56322E-F80F-419F-9274-F300166E7ED5}" srcId="{F5F47565-0266-4F05-B4C6-FB8B0C270B54}" destId="{BDC8B6DB-68BA-4F68-850D-881DF9FDAFD2}" srcOrd="1" destOrd="0" parTransId="{A24DDF56-C7FB-4E7C-A3EC-D6FA2C29C359}" sibTransId="{D407CF0A-A4C6-4522-9872-01A5F54E63E7}"/>
    <dgm:cxn modelId="{226B912F-9FBC-441D-A83C-9A59E864380D}" type="presOf" srcId="{8FADD92D-A311-48B7-AC48-70C3D90FCF39}" destId="{6DF42A00-8856-42DF-AABF-2681CA1AC3DD}" srcOrd="1" destOrd="0" presId="urn:microsoft.com/office/officeart/2008/layout/HorizontalMultiLevelHierarchy"/>
    <dgm:cxn modelId="{86CD2030-2393-4407-A07C-B6540944A6BE}" type="presOf" srcId="{95C26433-F1C3-4A00-8426-A99AF5D022CB}" destId="{CD371BAC-CA58-4126-A78F-EF7DCDF6CF6C}" srcOrd="1" destOrd="0" presId="urn:microsoft.com/office/officeart/2008/layout/HorizontalMultiLevelHierarchy"/>
    <dgm:cxn modelId="{559FD230-DC40-4E07-9110-29CDD4E7CDD7}" type="presOf" srcId="{F0DBDFC0-43EC-4D4B-AD95-11F15911B264}" destId="{C9838EB9-ED66-438E-96B5-A36889D4EEFC}" srcOrd="0" destOrd="0" presId="urn:microsoft.com/office/officeart/2008/layout/HorizontalMultiLevelHierarchy"/>
    <dgm:cxn modelId="{BBF2F531-6454-48CC-97D4-5ABD31A5F55F}" srcId="{7EE5568D-8070-47E9-9A82-A82B5357A030}" destId="{3BF7F5AE-3823-404F-901E-7B1F4177ED7D}" srcOrd="0" destOrd="0" parTransId="{8A92776F-D1B8-49C2-9316-F99BB584B6B3}" sibTransId="{F0E78078-F8A5-4D77-B247-C80816182FAA}"/>
    <dgm:cxn modelId="{98FAFF33-6DB9-40E9-8C7F-8298C97DD1D1}" srcId="{D0CF5B7F-BD37-4D50-8100-387C920F243C}" destId="{FF31890A-5033-45AD-A61F-9FA48E50BFE2}" srcOrd="1" destOrd="0" parTransId="{4198C692-C9F7-43C9-9AC5-746B0B6C8B78}" sibTransId="{4470A8AB-8094-438D-9A50-5C590D32CC76}"/>
    <dgm:cxn modelId="{C1B84437-2CFD-4FB4-8CE7-95CA94909EC5}" srcId="{A3E79DC2-5593-4423-9227-D408381051C7}" destId="{94639E6E-6EDF-4D58-A7E3-856E1C78C68F}" srcOrd="0" destOrd="0" parTransId="{1B978009-ABEB-4D71-B8FF-133D20F9E78B}" sibTransId="{91E89EB2-5B29-4791-BB80-C216BFBC22D5}"/>
    <dgm:cxn modelId="{C9D99A38-708A-481F-931A-1D4211050F52}" type="presOf" srcId="{D2BC3A6C-68CB-4BC0-9CE5-48C6C7A20533}" destId="{0496F00C-10A0-44FC-B3A5-DCDB8AF7CBFE}" srcOrd="1" destOrd="0" presId="urn:microsoft.com/office/officeart/2008/layout/HorizontalMultiLevelHierarchy"/>
    <dgm:cxn modelId="{7C221F39-982C-4BE9-9CBB-EC3FF4A9949F}" srcId="{C766F901-6C6B-45F7-BBBD-527C143C58C7}" destId="{A3E79DC2-5593-4423-9227-D408381051C7}" srcOrd="3" destOrd="0" parTransId="{0AA07DF4-C0F8-4923-883B-0472CC193861}" sibTransId="{093334E5-D9E1-46B2-A273-D1602EDFA51A}"/>
    <dgm:cxn modelId="{35506B39-0114-46DD-B4BD-35B93B6E1FBD}" type="presOf" srcId="{94E6D153-A9A5-4E57-BE79-D32624D1DC7E}" destId="{3F2A5D50-C467-4AD9-9D55-670AD109392D}" srcOrd="1" destOrd="0" presId="urn:microsoft.com/office/officeart/2008/layout/HorizontalMultiLevelHierarchy"/>
    <dgm:cxn modelId="{AAD62A3D-7544-4D13-9DF1-5DA781F8B36E}" type="presOf" srcId="{CA8CDDBD-BC39-48BF-BBF2-74610A07C747}" destId="{C5B11C26-377A-41E0-B889-9B98B2DE7351}" srcOrd="1" destOrd="0" presId="urn:microsoft.com/office/officeart/2008/layout/HorizontalMultiLevelHierarchy"/>
    <dgm:cxn modelId="{5F264D3D-40AE-46A1-A297-D797CF7D09D7}" type="presOf" srcId="{D71EDF5F-5832-4195-871B-163AC7AB9634}" destId="{8F6C9454-C433-4A6F-B616-7C65950C53BF}" srcOrd="0" destOrd="0" presId="urn:microsoft.com/office/officeart/2008/layout/HorizontalMultiLevelHierarchy"/>
    <dgm:cxn modelId="{6EB8813D-AD4C-4557-9E1D-C159928BD9C7}" type="presOf" srcId="{906AE397-96E3-4DE1-8114-5BD947554F1C}" destId="{3C47350E-4961-483E-98E1-26F2F2E4F27D}" srcOrd="0" destOrd="0" presId="urn:microsoft.com/office/officeart/2008/layout/HorizontalMultiLevelHierarchy"/>
    <dgm:cxn modelId="{D5A4515F-0BC0-4620-9AA1-3568176012C9}" srcId="{94639E6E-6EDF-4D58-A7E3-856E1C78C68F}" destId="{93B90A55-37C3-4372-A37F-DE4CF8FCE8E5}" srcOrd="0" destOrd="0" parTransId="{395EAB58-24EF-42E8-A784-8290DC43C82E}" sibTransId="{187969DA-5B51-4708-95A5-E406A8E571C7}"/>
    <dgm:cxn modelId="{63870A62-C6D8-4703-9C69-9C260B7FB404}" type="presOf" srcId="{4198C692-C9F7-43C9-9AC5-746B0B6C8B78}" destId="{E4AAC658-9877-44E0-8C6C-3A569B948717}" srcOrd="0" destOrd="0" presId="urn:microsoft.com/office/officeart/2008/layout/HorizontalMultiLevelHierarchy"/>
    <dgm:cxn modelId="{D1904D63-4939-4A68-8737-84DEE350FB15}" type="presOf" srcId="{A3E79DC2-5593-4423-9227-D408381051C7}" destId="{FA03D21F-22A6-47D3-8041-EEF01C98E539}" srcOrd="0" destOrd="0" presId="urn:microsoft.com/office/officeart/2008/layout/HorizontalMultiLevelHierarchy"/>
    <dgm:cxn modelId="{01974944-F74D-4ACB-A49A-9D1ACAEACB14}" type="presOf" srcId="{46510564-F87A-4FE0-B8C6-AA580E71FD95}" destId="{EB0A3876-054E-442C-BAD5-6C12B851DE9F}" srcOrd="0" destOrd="0" presId="urn:microsoft.com/office/officeart/2008/layout/HorizontalMultiLevelHierarchy"/>
    <dgm:cxn modelId="{C1089566-0730-4BFE-9ACD-4FB17FE14114}" type="presOf" srcId="{408B0AE9-E7E9-49B0-9B19-73A0B5E3EBB3}" destId="{4F1C38B6-AD0A-4145-9FA8-87E7623ECBE7}" srcOrd="1" destOrd="0" presId="urn:microsoft.com/office/officeart/2008/layout/HorizontalMultiLevelHierarchy"/>
    <dgm:cxn modelId="{7EAE1F67-C088-42E5-A346-ABBB70A7A84B}" srcId="{1A00400F-F9A0-450D-9CDE-578FD1A29D6B}" destId="{15FBCC4A-AE9C-4864-9374-243646CDCD04}" srcOrd="1" destOrd="0" parTransId="{0D62B7CF-94F9-4FA0-93F2-9155FFB6652D}" sibTransId="{0B0160DE-352D-453F-94E6-E03E4B371FBD}"/>
    <dgm:cxn modelId="{9D60ED47-B813-4A55-881D-825CACE41B88}" type="presOf" srcId="{2EA1B2E6-CBAA-4452-BEE8-968F7512D518}" destId="{5E3F207A-8410-4CE2-A866-8B969A7370BF}" srcOrd="0" destOrd="0" presId="urn:microsoft.com/office/officeart/2008/layout/HorizontalMultiLevelHierarchy"/>
    <dgm:cxn modelId="{1805FB67-D298-4935-92F8-3DC0BDA2AA1C}" type="presOf" srcId="{11DF9059-2A2B-4D1E-BAE5-F0DBCC7D61BD}" destId="{78D99B01-4381-4A7F-820E-C48AECA434B3}" srcOrd="0" destOrd="0" presId="urn:microsoft.com/office/officeart/2008/layout/HorizontalMultiLevelHierarchy"/>
    <dgm:cxn modelId="{B9A20049-56FC-4FE8-867B-C85D4030B64A}" type="presOf" srcId="{66FD4707-EB6B-41B1-A59F-0457E31632CC}" destId="{D5165CA6-6774-452B-A392-89206DBEF12E}" srcOrd="0" destOrd="0" presId="urn:microsoft.com/office/officeart/2008/layout/HorizontalMultiLevelHierarchy"/>
    <dgm:cxn modelId="{825C5569-2C9B-4A11-8F0A-3A3CA3C99D04}" type="presOf" srcId="{F61EFE8A-9481-4D7C-8026-6B8EE7643940}" destId="{6150F350-6947-4740-A369-1E9E4C2461DB}" srcOrd="1" destOrd="0" presId="urn:microsoft.com/office/officeart/2008/layout/HorizontalMultiLevelHierarchy"/>
    <dgm:cxn modelId="{F94C8B49-A7C2-45EF-9DE6-63F1C59F42AA}" type="presOf" srcId="{D30EA9F7-1D5A-492A-9C46-C757DF9971EA}" destId="{6CFE824A-26E0-42BF-B572-4C1C8C90B82C}" srcOrd="0" destOrd="0" presId="urn:microsoft.com/office/officeart/2008/layout/HorizontalMultiLevelHierarchy"/>
    <dgm:cxn modelId="{5B60B849-E9B3-460F-BF1D-DFE10A66663F}" type="presOf" srcId="{8A92776F-D1B8-49C2-9316-F99BB584B6B3}" destId="{5908665F-A68F-4D2B-A2B6-7B86568815A8}" srcOrd="0" destOrd="0" presId="urn:microsoft.com/office/officeart/2008/layout/HorizontalMultiLevelHierarchy"/>
    <dgm:cxn modelId="{61BF274B-7DFE-40F7-9ABE-DE093E105288}" srcId="{D0CF5B7F-BD37-4D50-8100-387C920F243C}" destId="{18C09362-209A-4310-9502-88A0AA308119}" srcOrd="3" destOrd="0" parTransId="{7058E1B0-BA0E-4F78-8520-2B6142CC3594}" sibTransId="{285F67A1-959E-4C30-B839-0018239AEB7F}"/>
    <dgm:cxn modelId="{13341D4D-6E67-4391-BE6C-C734B49DF807}" srcId="{98CE8A90-92E2-4174-87BC-412721BBFE72}" destId="{833F6C1B-4FA7-4794-A328-9FF9B77B7D54}" srcOrd="3" destOrd="0" parTransId="{71D774D5-C849-40A5-A28E-B75661A3F1B2}" sibTransId="{9DA13269-BA2B-4922-8372-1EE6C4CB6FD3}"/>
    <dgm:cxn modelId="{FCD9214D-AAB0-4413-9E79-A515D98D3433}" srcId="{A3E79DC2-5593-4423-9227-D408381051C7}" destId="{1A00400F-F9A0-450D-9CDE-578FD1A29D6B}" srcOrd="1" destOrd="0" parTransId="{5758121C-F493-45CF-929B-971F081E2919}" sibTransId="{E1FB44BF-93E7-4990-A78F-364EDAA2525C}"/>
    <dgm:cxn modelId="{8DF18F6D-E1EE-4AF2-9781-1AA6DE95FF9B}" srcId="{98CE8A90-92E2-4174-87BC-412721BBFE72}" destId="{D0CF5B7F-BD37-4D50-8100-387C920F243C}" srcOrd="1" destOrd="0" parTransId="{408B0AE9-E7E9-49B0-9B19-73A0B5E3EBB3}" sibTransId="{E97CAA13-E911-4B94-AB9E-6F9D9AFA6D50}"/>
    <dgm:cxn modelId="{BAE5DC4D-8052-4376-BA41-1CD3ECEEA6C3}" type="presOf" srcId="{7EE5568D-8070-47E9-9A82-A82B5357A030}" destId="{AE6C970C-DA89-43CD-8159-925D6D381861}" srcOrd="0" destOrd="0" presId="urn:microsoft.com/office/officeart/2008/layout/HorizontalMultiLevelHierarchy"/>
    <dgm:cxn modelId="{B5B9196E-6164-4787-B69E-AF1789DDE503}" type="presOf" srcId="{7058E1B0-BA0E-4F78-8520-2B6142CC3594}" destId="{29584BF9-3A89-4394-B8B0-944E70AE66BA}" srcOrd="0" destOrd="0" presId="urn:microsoft.com/office/officeart/2008/layout/HorizontalMultiLevelHierarchy"/>
    <dgm:cxn modelId="{B7C9AE4E-3587-45AF-B154-7595C87B4096}" type="presOf" srcId="{CA8CDDBD-BC39-48BF-BBF2-74610A07C747}" destId="{5639BF81-B4CA-492C-BCCA-79301891C205}" srcOrd="0" destOrd="0" presId="urn:microsoft.com/office/officeart/2008/layout/HorizontalMultiLevelHierarchy"/>
    <dgm:cxn modelId="{D64B484F-5BAE-4B6B-9C84-E24F93B345B3}" type="presOf" srcId="{52BAC2D1-48D7-4D82-8EA0-A3C7088AC345}" destId="{0297B1AB-1B15-4426-9C4A-50021770CC31}" srcOrd="0" destOrd="0" presId="urn:microsoft.com/office/officeart/2008/layout/HorizontalMultiLevelHierarchy"/>
    <dgm:cxn modelId="{E13E814F-AEF0-431B-8683-44DA9CB06F93}" type="presOf" srcId="{93B90A55-37C3-4372-A37F-DE4CF8FCE8E5}" destId="{6B3296FC-A6AF-4C87-9682-4A5F02531C2C}" srcOrd="0" destOrd="0" presId="urn:microsoft.com/office/officeart/2008/layout/HorizontalMultiLevelHierarchy"/>
    <dgm:cxn modelId="{46961170-F5C0-484A-9DFB-FE88C1F58F36}" srcId="{906AE397-96E3-4DE1-8114-5BD947554F1C}" destId="{DC7A7011-E577-48EF-A749-E768A133AEF7}" srcOrd="1" destOrd="0" parTransId="{D5F58A25-AAEC-4947-9453-7721C24CF880}" sibTransId="{FEC5DF88-02B5-4B11-8D1B-BBD1C162E49B}"/>
    <dgm:cxn modelId="{7B48A750-8CE8-4098-AB02-6EF7202A2386}" type="presOf" srcId="{06D1961C-7884-4760-A552-0C3566A119FA}" destId="{0E99008E-3510-44D4-9F14-30D1BC4D4EC7}" srcOrd="0" destOrd="0" presId="urn:microsoft.com/office/officeart/2008/layout/HorizontalMultiLevelHierarchy"/>
    <dgm:cxn modelId="{D0C4AE50-C5D3-4031-9446-96D3EF9BAFDB}" type="presOf" srcId="{3513D780-A7C4-414B-9DDD-D0A03756AF7B}" destId="{F6C04B80-4FFB-43B0-BBB6-18D868A804A6}" srcOrd="0" destOrd="0" presId="urn:microsoft.com/office/officeart/2008/layout/HorizontalMultiLevelHierarchy"/>
    <dgm:cxn modelId="{26B21D71-4201-48CE-8489-270BAFE58E7E}" type="presOf" srcId="{D2BC3A6C-68CB-4BC0-9CE5-48C6C7A20533}" destId="{B69CCD9F-4331-467D-9B2E-1F83ED5033DD}" srcOrd="0" destOrd="0" presId="urn:microsoft.com/office/officeart/2008/layout/HorizontalMultiLevelHierarchy"/>
    <dgm:cxn modelId="{FBD1C251-590E-42D7-995F-5EE2ACB3CB0B}" type="presOf" srcId="{49D9705D-923E-4EB6-BFFE-563293B4CE21}" destId="{CC5E2C6D-F15F-4C2B-ADD0-CD18499FF3C3}" srcOrd="0" destOrd="0" presId="urn:microsoft.com/office/officeart/2008/layout/HorizontalMultiLevelHierarchy"/>
    <dgm:cxn modelId="{57E34853-08E6-44BB-8C76-9F7C1540E1BE}" type="presOf" srcId="{D0CF5B7F-BD37-4D50-8100-387C920F243C}" destId="{3B23936E-2D7F-40F7-8C24-E8DAECD8A1C8}" srcOrd="0" destOrd="0" presId="urn:microsoft.com/office/officeart/2008/layout/HorizontalMultiLevelHierarchy"/>
    <dgm:cxn modelId="{804BBB73-876C-46F7-956B-31AC4811E2CF}" type="presOf" srcId="{71D774D5-C849-40A5-A28E-B75661A3F1B2}" destId="{0D808F15-0CDB-4EEB-82E2-6B81BAF748A3}" srcOrd="0" destOrd="0" presId="urn:microsoft.com/office/officeart/2008/layout/HorizontalMultiLevelHierarchy"/>
    <dgm:cxn modelId="{0C91D573-176B-4428-9BB0-14A7C8CA82EB}" type="presOf" srcId="{52FAAF1D-F88F-46F2-8255-6DA2C62E343F}" destId="{3FE93AD1-95A9-4967-88DD-566D9D2C1B6A}" srcOrd="0" destOrd="0" presId="urn:microsoft.com/office/officeart/2008/layout/HorizontalMultiLevelHierarchy"/>
    <dgm:cxn modelId="{304AD054-0C9D-4042-91CE-E6B8E9A71230}" type="presOf" srcId="{0D62B7CF-94F9-4FA0-93F2-9155FFB6652D}" destId="{9881A677-6982-4C3C-914D-3F84A502CA67}" srcOrd="0" destOrd="0" presId="urn:microsoft.com/office/officeart/2008/layout/HorizontalMultiLevelHierarchy"/>
    <dgm:cxn modelId="{2FD66C76-3957-4571-872B-EFD5E6439C5E}" type="presOf" srcId="{CEBC2490-3FDC-4268-94A5-2856AA9FFEDF}" destId="{2AED3DBC-FE64-4317-963A-845C5E28DD84}" srcOrd="0" destOrd="0" presId="urn:microsoft.com/office/officeart/2008/layout/HorizontalMultiLevelHierarchy"/>
    <dgm:cxn modelId="{D581FD57-6F60-4D71-A9C1-678098C87418}" type="presOf" srcId="{1B978009-ABEB-4D71-B8FF-133D20F9E78B}" destId="{40D69D22-BF44-4B30-84B3-0606B06AE492}" srcOrd="1" destOrd="0" presId="urn:microsoft.com/office/officeart/2008/layout/HorizontalMultiLevelHierarchy"/>
    <dgm:cxn modelId="{EA4A2258-290B-4DEC-8FDF-AC8092AECE57}" type="presOf" srcId="{5E214988-D9C5-4798-8E41-2E18107C9AAA}" destId="{8A9BDC9C-26A7-46B6-A270-1067B9978B73}" srcOrd="1" destOrd="0" presId="urn:microsoft.com/office/officeart/2008/layout/HorizontalMultiLevelHierarchy"/>
    <dgm:cxn modelId="{92B3DC58-A137-48F5-AC06-74ED88262024}" type="presOf" srcId="{94E6D153-A9A5-4E57-BE79-D32624D1DC7E}" destId="{09814C75-966C-4774-B1FF-E4376641EAB4}" srcOrd="0" destOrd="0" presId="urn:microsoft.com/office/officeart/2008/layout/HorizontalMultiLevelHierarchy"/>
    <dgm:cxn modelId="{3E017979-88DB-44BD-BC77-6D9883BBCB6E}" type="presOf" srcId="{11DF9059-2A2B-4D1E-BAE5-F0DBCC7D61BD}" destId="{81ED311E-6BF4-482A-BCAF-B3E64EEB3452}" srcOrd="1" destOrd="0" presId="urn:microsoft.com/office/officeart/2008/layout/HorizontalMultiLevelHierarchy"/>
    <dgm:cxn modelId="{751BC77A-9608-45B8-B290-9C36704D32DF}" type="presOf" srcId="{1E7ED8FF-0F26-4B12-8182-E34D7B818645}" destId="{4E808F77-28FD-45AD-A4C8-3413E2778578}" srcOrd="0" destOrd="0" presId="urn:microsoft.com/office/officeart/2008/layout/HorizontalMultiLevelHierarchy"/>
    <dgm:cxn modelId="{A1731680-4858-40A9-AA1E-5D01663D06ED}" type="presOf" srcId="{94639E6E-6EDF-4D58-A7E3-856E1C78C68F}" destId="{E61DA79B-9633-4727-A8CC-11EBFFCD9C7E}" srcOrd="0" destOrd="0" presId="urn:microsoft.com/office/officeart/2008/layout/HorizontalMultiLevelHierarchy"/>
    <dgm:cxn modelId="{9B6C9282-2A16-440C-AD1B-C413306F0775}" type="presOf" srcId="{963B6CCF-1679-4E84-923E-B6551486CD3A}" destId="{CFF04D05-4C0F-40C0-81E0-638B646838C6}" srcOrd="0" destOrd="0" presId="urn:microsoft.com/office/officeart/2008/layout/HorizontalMultiLevelHierarchy"/>
    <dgm:cxn modelId="{AB46AB83-4264-4CCA-BE60-56212B9F004D}" type="presOf" srcId="{13F374F9-D4E8-475B-9E71-2DA6306762BD}" destId="{02DFE871-00A1-4041-A4C4-3B61B777638E}" srcOrd="0" destOrd="0" presId="urn:microsoft.com/office/officeart/2008/layout/HorizontalMultiLevelHierarchy"/>
    <dgm:cxn modelId="{C959EF85-F3DA-4C69-8D10-429C91B6DEA4}" type="presOf" srcId="{18C09362-209A-4310-9502-88A0AA308119}" destId="{8D308EA4-93F8-419A-A32D-8210833F2EBB}" srcOrd="0" destOrd="0" presId="urn:microsoft.com/office/officeart/2008/layout/HorizontalMultiLevelHierarchy"/>
    <dgm:cxn modelId="{86DC1E86-1914-49D6-B57D-68C09D148880}" srcId="{C766F901-6C6B-45F7-BBBD-527C143C58C7}" destId="{E5F12947-66DE-4CA2-8FAD-CD66D1C181D5}" srcOrd="2" destOrd="0" parTransId="{94E6D153-A9A5-4E57-BE79-D32624D1DC7E}" sibTransId="{2D4015CE-C8DF-40B3-ABE2-DB37B88F5D1C}"/>
    <dgm:cxn modelId="{0F4A9487-1565-4F1F-9618-5099306CE1FA}" type="presOf" srcId="{AC8448EB-794D-4BAF-B2E8-9BDD9B6A757B}" destId="{1BE48C05-DFA1-4029-987F-94F94D1DA5D8}" srcOrd="1" destOrd="0" presId="urn:microsoft.com/office/officeart/2008/layout/HorizontalMultiLevelHierarchy"/>
    <dgm:cxn modelId="{5416FD87-F129-4CDD-82D8-00D0629735B8}" type="presOf" srcId="{E5F12947-66DE-4CA2-8FAD-CD66D1C181D5}" destId="{DA9EF674-3E0F-4FC4-8188-26F52D654128}" srcOrd="0" destOrd="0" presId="urn:microsoft.com/office/officeart/2008/layout/HorizontalMultiLevelHierarchy"/>
    <dgm:cxn modelId="{1FDBF588-C762-48AF-A1E3-895B55E0828E}" type="presOf" srcId="{1A00400F-F9A0-450D-9CDE-578FD1A29D6B}" destId="{6E4CD419-2891-4CDE-8A0B-8F5C2958AD41}" srcOrd="0" destOrd="0" presId="urn:microsoft.com/office/officeart/2008/layout/HorizontalMultiLevelHierarchy"/>
    <dgm:cxn modelId="{827D1B89-4387-4D55-892D-DC84048D4766}" type="presOf" srcId="{27A3DFF3-10B3-43E4-95E3-37F88C513835}" destId="{FCAC94E5-6549-4DEE-AE2F-5394BF083A8F}" srcOrd="0" destOrd="0" presId="urn:microsoft.com/office/officeart/2008/layout/HorizontalMultiLevelHierarchy"/>
    <dgm:cxn modelId="{3220A48A-DEE7-4902-8853-E68AF6B4A4C1}" srcId="{CE47CE3A-9DA8-4B4C-A602-F1C0CF7F90C3}" destId="{72B0D24A-D110-4AD9-BD38-E259862FCFDF}" srcOrd="1" destOrd="0" parTransId="{AC8448EB-794D-4BAF-B2E8-9BDD9B6A757B}" sibTransId="{E0601606-76EA-405B-ABD1-96D0CD46C350}"/>
    <dgm:cxn modelId="{85DD618D-FDFC-423D-A97F-861A868D579B}" type="presOf" srcId="{71E7D7EF-6B92-447B-83A8-878C5A12E275}" destId="{988F34D7-DF50-4DF1-A6DE-163A374ABF32}" srcOrd="0" destOrd="0" presId="urn:microsoft.com/office/officeart/2008/layout/HorizontalMultiLevelHierarchy"/>
    <dgm:cxn modelId="{AE799C8E-7CE7-43A2-888B-50CD7BA42A32}" type="presOf" srcId="{4198C692-C9F7-43C9-9AC5-746B0B6C8B78}" destId="{59F295DC-4B4B-4A2D-BBBD-B963E47812B9}" srcOrd="1" destOrd="0" presId="urn:microsoft.com/office/officeart/2008/layout/HorizontalMultiLevelHierarchy"/>
    <dgm:cxn modelId="{634E9590-19D5-4646-AB65-A37B1FB30C2F}" type="presOf" srcId="{AC8448EB-794D-4BAF-B2E8-9BDD9B6A757B}" destId="{1691B153-909E-46F9-99CB-377C434A0C72}" srcOrd="0" destOrd="0" presId="urn:microsoft.com/office/officeart/2008/layout/HorizontalMultiLevelHierarchy"/>
    <dgm:cxn modelId="{4D0FD290-04B3-49E8-A445-3D06651F9AD3}" type="presOf" srcId="{98CE8A90-92E2-4174-87BC-412721BBFE72}" destId="{1F6315C0-D688-45DE-844D-33BFEE4F4EB3}" srcOrd="0" destOrd="0" presId="urn:microsoft.com/office/officeart/2008/layout/HorizontalMultiLevelHierarchy"/>
    <dgm:cxn modelId="{65C83A92-C1FA-4C4F-AA94-1E7D21C474BE}" type="presOf" srcId="{DC7A7011-E577-48EF-A749-E768A133AEF7}" destId="{E27A721E-070C-441B-B70C-43259477BBE0}" srcOrd="0" destOrd="0" presId="urn:microsoft.com/office/officeart/2008/layout/HorizontalMultiLevelHierarchy"/>
    <dgm:cxn modelId="{74F69996-C133-479B-AEAB-64DB1ECBA0CC}" type="presOf" srcId="{395EAB58-24EF-42E8-A784-8290DC43C82E}" destId="{79AA8421-F4C0-4446-A841-7E6AD90574DB}" srcOrd="1" destOrd="0" presId="urn:microsoft.com/office/officeart/2008/layout/HorizontalMultiLevelHierarchy"/>
    <dgm:cxn modelId="{071FD898-F781-4E46-9D0D-53D0E30A4F4A}" type="presOf" srcId="{CEBC2490-3FDC-4268-94A5-2856AA9FFEDF}" destId="{1A824A44-9C2B-4F36-9C81-96C135FCF05F}" srcOrd="1" destOrd="0" presId="urn:microsoft.com/office/officeart/2008/layout/HorizontalMultiLevelHierarchy"/>
    <dgm:cxn modelId="{1DBF829B-1F20-4458-9E1A-F2A6B2B54497}" type="presOf" srcId="{833F6C1B-4FA7-4794-A328-9FF9B77B7D54}" destId="{432F4F12-6BF1-4435-8A3E-AB9D191375CC}" srcOrd="0" destOrd="0" presId="urn:microsoft.com/office/officeart/2008/layout/HorizontalMultiLevelHierarchy"/>
    <dgm:cxn modelId="{D19F889B-FFDC-4021-B381-624892C44075}" type="presOf" srcId="{BA9838CF-9A3C-47D9-AED4-5F9E11D1D2AC}" destId="{53865AB3-0D37-41AC-8512-3BB243CF0254}" srcOrd="1" destOrd="0" presId="urn:microsoft.com/office/officeart/2008/layout/HorizontalMultiLevelHierarchy"/>
    <dgm:cxn modelId="{6C561E9D-9F14-4521-81BF-6CA2262D52CF}" type="presOf" srcId="{03DB5A11-867B-4718-98F9-4681D5839EF9}" destId="{1E9BC384-07F7-46E4-A7CD-2EE0BFEE3A01}" srcOrd="0" destOrd="0" presId="urn:microsoft.com/office/officeart/2008/layout/HorizontalMultiLevelHierarchy"/>
    <dgm:cxn modelId="{A7BF489D-D76E-44E4-A2C2-354BFAE1094E}" srcId="{66FD4707-EB6B-41B1-A59F-0457E31632CC}" destId="{C766F901-6C6B-45F7-BBBD-527C143C58C7}" srcOrd="0" destOrd="0" parTransId="{48727D7A-793A-4FE0-B674-9AB60CE1AEFF}" sibTransId="{E8207263-5DD8-426E-A5D5-6C18D7EDF0EE}"/>
    <dgm:cxn modelId="{6FC393A1-B824-4F2E-AB6F-E4673457D7C2}" type="presOf" srcId="{0AA07DF4-C0F8-4923-883B-0472CC193861}" destId="{3A217640-5A9D-44BF-821F-AF9F01A19B85}" srcOrd="1" destOrd="0" presId="urn:microsoft.com/office/officeart/2008/layout/HorizontalMultiLevelHierarchy"/>
    <dgm:cxn modelId="{4A8A57A2-8188-47E9-BD45-1BE8137F4387}" type="presOf" srcId="{95C26433-F1C3-4A00-8426-A99AF5D022CB}" destId="{E6081997-965F-4765-A28F-723CF93BAF71}" srcOrd="0" destOrd="0" presId="urn:microsoft.com/office/officeart/2008/layout/HorizontalMultiLevelHierarchy"/>
    <dgm:cxn modelId="{4A9EA6A3-A805-4939-9ACD-2B8BDC90B8D9}" type="presOf" srcId="{408B0AE9-E7E9-49B0-9B19-73A0B5E3EBB3}" destId="{0B1B6172-3B5D-43BD-BA8D-A2BE1F94D919}" srcOrd="0" destOrd="0" presId="urn:microsoft.com/office/officeart/2008/layout/HorizontalMultiLevelHierarchy"/>
    <dgm:cxn modelId="{A9E141A4-FFC6-41D5-88C1-E3FAD65F6CCC}" type="presOf" srcId="{83729B83-586B-4015-BCF3-4061F3CFE4E9}" destId="{723E4BF9-F835-477D-B01E-696C9B8FCAAF}" srcOrd="0" destOrd="0" presId="urn:microsoft.com/office/officeart/2008/layout/HorizontalMultiLevelHierarchy"/>
    <dgm:cxn modelId="{7AD27EA4-F564-4FEE-B283-37BA3AE98BCF}" type="presOf" srcId="{5E214988-D9C5-4798-8E41-2E18107C9AAA}" destId="{ACCFE506-9B1E-4467-A442-014AFAE8474D}" srcOrd="0" destOrd="0" presId="urn:microsoft.com/office/officeart/2008/layout/HorizontalMultiLevelHierarchy"/>
    <dgm:cxn modelId="{E8C2F7A5-4562-49AA-B120-9E937E82ED08}" type="presOf" srcId="{FF31890A-5033-45AD-A61F-9FA48E50BFE2}" destId="{F43B3979-3824-48FC-AEF3-D5E98A7BD87A}" srcOrd="0" destOrd="0" presId="urn:microsoft.com/office/officeart/2008/layout/HorizontalMultiLevelHierarchy"/>
    <dgm:cxn modelId="{9E2A7AAB-5077-4051-8D67-6AF04C2F6629}" type="presOf" srcId="{395EAB58-24EF-42E8-A784-8290DC43C82E}" destId="{F26B769F-B877-403B-B5E2-CBF0F39AA450}" srcOrd="0" destOrd="0" presId="urn:microsoft.com/office/officeart/2008/layout/HorizontalMultiLevelHierarchy"/>
    <dgm:cxn modelId="{5B647BAD-D250-4391-8D9B-6919D5E9F420}" type="presOf" srcId="{3513D780-A7C4-414B-9DDD-D0A03756AF7B}" destId="{17267440-A1D7-43F4-99D4-5110FB194857}" srcOrd="1" destOrd="0" presId="urn:microsoft.com/office/officeart/2008/layout/HorizontalMultiLevelHierarchy"/>
    <dgm:cxn modelId="{DB5D21B0-6313-4A9B-B11F-EEC3C5C9283C}" type="presOf" srcId="{D5F58A25-AAEC-4947-9453-7721C24CF880}" destId="{8AAD324F-E296-46FF-BEB4-7CE338DBFA38}" srcOrd="1" destOrd="0" presId="urn:microsoft.com/office/officeart/2008/layout/HorizontalMultiLevelHierarchy"/>
    <dgm:cxn modelId="{B0D269B2-D136-4302-83A5-A629286F6B1F}" srcId="{C766F901-6C6B-45F7-BBBD-527C143C58C7}" destId="{98CE8A90-92E2-4174-87BC-412721BBFE72}" srcOrd="1" destOrd="0" parTransId="{CDFE5EE2-3E57-4A34-8E30-B3D9D25B3901}" sibTransId="{296F13DE-0D33-463D-8393-8AFC78883B72}"/>
    <dgm:cxn modelId="{CE9215B4-986B-4BB1-8F55-D8A6FC5E7488}" type="presOf" srcId="{6881E58A-7717-4377-8099-65AF142BE7C3}" destId="{4A49C4AB-BEFF-4465-9A0C-3805EDBCF7B6}" srcOrd="0" destOrd="0" presId="urn:microsoft.com/office/officeart/2008/layout/HorizontalMultiLevelHierarchy"/>
    <dgm:cxn modelId="{BADFF3B7-872A-48B4-A700-F44EBF062B57}" type="presOf" srcId="{2EA1B2E6-CBAA-4452-BEE8-968F7512D518}" destId="{EC0E929A-500C-45C0-BAA5-C709356DFD32}" srcOrd="1" destOrd="0" presId="urn:microsoft.com/office/officeart/2008/layout/HorizontalMultiLevelHierarchy"/>
    <dgm:cxn modelId="{3D1F4FB8-F6CE-4868-8590-7FB407F4E93A}" srcId="{D0CF5B7F-BD37-4D50-8100-387C920F243C}" destId="{3B15B10E-5376-474B-AB27-5466A08A1DED}" srcOrd="2" destOrd="0" parTransId="{CA8CDDBD-BC39-48BF-BBF2-74610A07C747}" sibTransId="{85714CC0-A739-45EC-A536-2A91CEEA0F81}"/>
    <dgm:cxn modelId="{E980D9BA-77FD-4641-8C0C-F661AAC3396C}" type="presOf" srcId="{1B978009-ABEB-4D71-B8FF-133D20F9E78B}" destId="{9F57965E-4EBA-4A2C-888C-D9047B4545FA}" srcOrd="0" destOrd="0" presId="urn:microsoft.com/office/officeart/2008/layout/HorizontalMultiLevelHierarchy"/>
    <dgm:cxn modelId="{3F7109BC-7641-4EF4-9D7E-B5894E4D7041}" type="presOf" srcId="{A5D28E68-7149-4D4B-99FA-EDC2372FEBE3}" destId="{7FD016A8-3EE1-4434-8577-DEDD3E07370D}" srcOrd="0" destOrd="0" presId="urn:microsoft.com/office/officeart/2008/layout/HorizontalMultiLevelHierarchy"/>
    <dgm:cxn modelId="{ADFA14BE-E911-43CE-8F69-B9BC9688B986}" type="presOf" srcId="{0D62B7CF-94F9-4FA0-93F2-9155FFB6652D}" destId="{7EF7C372-FB64-4E68-972B-1E9BEF297DEA}" srcOrd="1" destOrd="0" presId="urn:microsoft.com/office/officeart/2008/layout/HorizontalMultiLevelHierarchy"/>
    <dgm:cxn modelId="{439A9DC0-5170-4820-88EC-44865A9777AD}" type="presOf" srcId="{71D774D5-C849-40A5-A28E-B75661A3F1B2}" destId="{4CF9E7B6-64F6-4E23-81D0-09FD91686CBD}" srcOrd="1" destOrd="0" presId="urn:microsoft.com/office/officeart/2008/layout/HorizontalMultiLevelHierarchy"/>
    <dgm:cxn modelId="{BAB3B3C0-1B23-4BB9-B8A4-D448AF21AB42}" type="presOf" srcId="{15FBCC4A-AE9C-4864-9374-243646CDCD04}" destId="{122F66F5-B8BA-4C2C-AE78-F98947D1D699}" srcOrd="0" destOrd="0" presId="urn:microsoft.com/office/officeart/2008/layout/HorizontalMultiLevelHierarchy"/>
    <dgm:cxn modelId="{CE4D35C1-8FB2-4F41-A126-897C4081BFCA}" type="presOf" srcId="{F61EFE8A-9481-4D7C-8026-6B8EE7643940}" destId="{6D1FFEDE-91CB-4838-8F76-5333452B9FD6}" srcOrd="0" destOrd="0" presId="urn:microsoft.com/office/officeart/2008/layout/HorizontalMultiLevelHierarchy"/>
    <dgm:cxn modelId="{6CF5D5C1-2118-48E7-9D66-EA603B7D9A73}" srcId="{906AE397-96E3-4DE1-8114-5BD947554F1C}" destId="{71E7D7EF-6B92-447B-83A8-878C5A12E275}" srcOrd="0" destOrd="0" parTransId="{52FAAF1D-F88F-46F2-8255-6DA2C62E343F}" sibTransId="{2B74E514-6F47-4207-9944-83FEF0277424}"/>
    <dgm:cxn modelId="{CEE307C2-D407-4920-B02F-5ED217A1C15B}" type="presOf" srcId="{A24DDF56-C7FB-4E7C-A3EC-D6FA2C29C359}" destId="{70E643B6-A0C6-4BD7-BD80-210A68D24825}" srcOrd="1" destOrd="0" presId="urn:microsoft.com/office/officeart/2008/layout/HorizontalMultiLevelHierarchy"/>
    <dgm:cxn modelId="{6DA1D4C6-1755-43C3-9473-A1EC39241DAC}" srcId="{98CE8A90-92E2-4174-87BC-412721BBFE72}" destId="{CE47CE3A-9DA8-4B4C-A602-F1C0CF7F90C3}" srcOrd="0" destOrd="0" parTransId="{95C26433-F1C3-4A00-8426-A99AF5D022CB}" sibTransId="{866D551D-E4E6-4040-82B3-2D5D8F0D583A}"/>
    <dgm:cxn modelId="{AF49C8C7-3E1C-429A-8D1A-91CAE18FAA0C}" type="presOf" srcId="{BE102EAC-4DD3-4D79-8F35-BDE3D03F626E}" destId="{9DF37146-7A57-4DE3-B1D7-6EA23C6670FD}" srcOrd="0" destOrd="0" presId="urn:microsoft.com/office/officeart/2008/layout/HorizontalMultiLevelHierarchy"/>
    <dgm:cxn modelId="{B7A9C5CA-CCD1-44BD-8678-2C36984820AB}" srcId="{833F6C1B-4FA7-4794-A328-9FF9B77B7D54}" destId="{D71EDF5F-5832-4195-871B-163AC7AB9634}" srcOrd="1" destOrd="0" parTransId="{963B6CCF-1679-4E84-923E-B6551486CD3A}" sibTransId="{D36592F9-FC9C-43B0-B3D5-18B3AEF8500D}"/>
    <dgm:cxn modelId="{66093AD0-8016-4B7F-A4DC-01F6ECD8752B}" type="presOf" srcId="{CDFE5EE2-3E57-4A34-8E30-B3D9D25B3901}" destId="{5B509E54-98FD-4789-90E7-A60BC2DE2641}" srcOrd="0" destOrd="0" presId="urn:microsoft.com/office/officeart/2008/layout/HorizontalMultiLevelHierarchy"/>
    <dgm:cxn modelId="{1EF1D8D3-0CA2-490A-BAAD-9A5C24FE03A0}" type="presOf" srcId="{0AA07DF4-C0F8-4923-883B-0472CC193861}" destId="{014BAFA6-DF3A-4A61-8429-F760D7E447B8}" srcOrd="0" destOrd="0" presId="urn:microsoft.com/office/officeart/2008/layout/HorizontalMultiLevelHierarchy"/>
    <dgm:cxn modelId="{839CF6DA-9D30-4DA7-AA32-28B53A7D10FE}" srcId="{E5F12947-66DE-4CA2-8FAD-CD66D1C181D5}" destId="{F5F47565-0266-4F05-B4C6-FB8B0C270B54}" srcOrd="0" destOrd="0" parTransId="{BA9838CF-9A3C-47D9-AED4-5F9E11D1D2AC}" sibTransId="{FB0A960F-3373-4EC2-9BCE-DA0F555FF70F}"/>
    <dgm:cxn modelId="{E2B94ADD-84B1-4F78-B061-675115997EF3}" srcId="{833F6C1B-4FA7-4794-A328-9FF9B77B7D54}" destId="{27A3DFF3-10B3-43E4-95E3-37F88C513835}" srcOrd="0" destOrd="0" parTransId="{03DB5A11-867B-4718-98F9-4681D5839EF9}" sibTransId="{96734D49-1BD1-473B-957D-260B7B37EE5E}"/>
    <dgm:cxn modelId="{1115CDE2-91E5-41FE-9E70-5E0CC94B650A}" type="presOf" srcId="{F5F47565-0266-4F05-B4C6-FB8B0C270B54}" destId="{29371E13-66AA-4A6F-A2D7-9E051CB125DA}" srcOrd="0" destOrd="0" presId="urn:microsoft.com/office/officeart/2008/layout/HorizontalMultiLevelHierarchy"/>
    <dgm:cxn modelId="{8A0721EA-A809-473E-9ADA-4393E5D2C0E8}" srcId="{CE47CE3A-9DA8-4B4C-A602-F1C0CF7F90C3}" destId="{49D9705D-923E-4EB6-BFFE-563293B4CE21}" srcOrd="0" destOrd="0" parTransId="{CEBC2490-3FDC-4268-94A5-2856AA9FFEDF}" sibTransId="{FFDEED8B-8EA0-476F-9D82-015E656EB9EA}"/>
    <dgm:cxn modelId="{7C873DEB-52E3-4856-B9DE-76A63D8CEF79}" type="presOf" srcId="{963B6CCF-1679-4E84-923E-B6551486CD3A}" destId="{B56A642A-B68C-4906-992F-73724631B3AE}" srcOrd="1" destOrd="0" presId="urn:microsoft.com/office/officeart/2008/layout/HorizontalMultiLevelHierarchy"/>
    <dgm:cxn modelId="{77B0BEF0-A4DC-4506-A21D-4A1D0074D9AC}" type="presOf" srcId="{06D1961C-7884-4760-A552-0C3566A119FA}" destId="{AD3420B0-17D1-4C08-8A15-8BDB1AF3D43E}" srcOrd="1" destOrd="0" presId="urn:microsoft.com/office/officeart/2008/layout/HorizontalMultiLevelHierarchy"/>
    <dgm:cxn modelId="{530E3CF1-EE05-4E17-948B-8E9FF1CD15F1}" srcId="{1A00400F-F9A0-450D-9CDE-578FD1A29D6B}" destId="{D30EA9F7-1D5A-492A-9C46-C757DF9971EA}" srcOrd="0" destOrd="0" parTransId="{F61EFE8A-9481-4D7C-8026-6B8EE7643940}" sibTransId="{0E53960F-0437-4DD4-B1F4-451C8A62CF5F}"/>
    <dgm:cxn modelId="{BFE009F4-F756-4EB7-84CC-1983ABD7AB4E}" type="presOf" srcId="{5758121C-F493-45CF-929B-971F081E2919}" destId="{C55EDB50-7BEF-41E0-B2DC-A421AEAB83EA}" srcOrd="1" destOrd="0" presId="urn:microsoft.com/office/officeart/2008/layout/HorizontalMultiLevelHierarchy"/>
    <dgm:cxn modelId="{587FC5F6-BB7F-4982-9DFA-B581D8C5FB41}" type="presOf" srcId="{BDC8B6DB-68BA-4F68-850D-881DF9FDAFD2}" destId="{5A62DB71-68FF-400D-8D22-C61BAB7BA67A}" srcOrd="0" destOrd="0" presId="urn:microsoft.com/office/officeart/2008/layout/HorizontalMultiLevelHierarchy"/>
    <dgm:cxn modelId="{E58392F7-E26F-4D28-8FA5-C523ACB46C77}" type="presOf" srcId="{CE47CE3A-9DA8-4B4C-A602-F1C0CF7F90C3}" destId="{2DD91364-AB9E-4D99-A03E-B8BCADB0B74D}" srcOrd="0" destOrd="0" presId="urn:microsoft.com/office/officeart/2008/layout/HorizontalMultiLevelHierarchy"/>
    <dgm:cxn modelId="{BE1BCDF7-2986-4328-902F-31FFBD34B856}" srcId="{F5F47565-0266-4F05-B4C6-FB8B0C270B54}" destId="{735CE2CA-67FD-482A-BD06-02CD54725E12}" srcOrd="2" destOrd="0" parTransId="{8FADD92D-A311-48B7-AC48-70C3D90FCF39}" sibTransId="{4AEEF9FB-5961-40C8-8BDD-B1B5039F2A92}"/>
    <dgm:cxn modelId="{4ECB6AF8-FBC5-4737-88C3-D3926EBB0E14}" type="presOf" srcId="{03DB5A11-867B-4718-98F9-4681D5839EF9}" destId="{18152B2D-B7F9-42F5-B8EF-129940E6630D}" srcOrd="1" destOrd="0" presId="urn:microsoft.com/office/officeart/2008/layout/HorizontalMultiLevelHierarchy"/>
    <dgm:cxn modelId="{C12A66F9-C6A7-4CBF-8283-41832B5CC176}" srcId="{D0CF5B7F-BD37-4D50-8100-387C920F243C}" destId="{BE102EAC-4DD3-4D79-8F35-BDE3D03F626E}" srcOrd="0" destOrd="0" parTransId="{2EA1B2E6-CBAA-4452-BEE8-968F7512D518}" sibTransId="{5ECCD0B1-46E9-41AF-BCDB-1C836F718F87}"/>
    <dgm:cxn modelId="{43BE2FFC-D825-4D72-AF83-7EF645EF27A5}" type="presOf" srcId="{3BF7F5AE-3823-404F-901E-7B1F4177ED7D}" destId="{EA393AC1-700B-4BDF-8413-41035595DBA0}" srcOrd="0" destOrd="0" presId="urn:microsoft.com/office/officeart/2008/layout/HorizontalMultiLevelHierarchy"/>
    <dgm:cxn modelId="{7F5ADFFC-418A-46F7-B694-1D17949F5B12}" type="presOf" srcId="{F0DBDFC0-43EC-4D4B-AD95-11F15911B264}" destId="{60ECD4EB-C8CF-4EBE-BFAD-386117289E99}" srcOrd="1" destOrd="0" presId="urn:microsoft.com/office/officeart/2008/layout/HorizontalMultiLevelHierarchy"/>
    <dgm:cxn modelId="{AC1E9713-BF14-49DF-8CCF-35B5841E551C}" type="presParOf" srcId="{D5165CA6-6774-452B-A392-89206DBEF12E}" destId="{1E5C2028-3F9F-4E1D-8B04-6B380B83E01E}" srcOrd="0" destOrd="0" presId="urn:microsoft.com/office/officeart/2008/layout/HorizontalMultiLevelHierarchy"/>
    <dgm:cxn modelId="{18FEBCC5-72E8-4873-9273-22097B91A117}" type="presParOf" srcId="{1E5C2028-3F9F-4E1D-8B04-6B380B83E01E}" destId="{703C83E3-4044-4D8A-B35A-812305D97588}" srcOrd="0" destOrd="0" presId="urn:microsoft.com/office/officeart/2008/layout/HorizontalMultiLevelHierarchy"/>
    <dgm:cxn modelId="{ECE5463B-98FF-47BA-AD4A-0D2D4C7D5B2B}" type="presParOf" srcId="{1E5C2028-3F9F-4E1D-8B04-6B380B83E01E}" destId="{E62DB053-B625-4DC3-A541-A756DEA3E078}" srcOrd="1" destOrd="0" presId="urn:microsoft.com/office/officeart/2008/layout/HorizontalMultiLevelHierarchy"/>
    <dgm:cxn modelId="{86F4C432-72FD-403D-9314-4CE78FEA0F37}" type="presParOf" srcId="{E62DB053-B625-4DC3-A541-A756DEA3E078}" destId="{ACCFE506-9B1E-4467-A442-014AFAE8474D}" srcOrd="0" destOrd="0" presId="urn:microsoft.com/office/officeart/2008/layout/HorizontalMultiLevelHierarchy"/>
    <dgm:cxn modelId="{7B7A62CD-9250-4DAD-AB85-349EE3009CBF}" type="presParOf" srcId="{ACCFE506-9B1E-4467-A442-014AFAE8474D}" destId="{8A9BDC9C-26A7-46B6-A270-1067B9978B73}" srcOrd="0" destOrd="0" presId="urn:microsoft.com/office/officeart/2008/layout/HorizontalMultiLevelHierarchy"/>
    <dgm:cxn modelId="{AE46ECCF-9038-4CAF-A519-5C8FC3A7A50E}" type="presParOf" srcId="{E62DB053-B625-4DC3-A541-A756DEA3E078}" destId="{2763360D-4CCE-4AFA-9574-69D52D57147E}" srcOrd="1" destOrd="0" presId="urn:microsoft.com/office/officeart/2008/layout/HorizontalMultiLevelHierarchy"/>
    <dgm:cxn modelId="{C2218F2A-0122-4EF3-BEAD-8204B756BF1D}" type="presParOf" srcId="{2763360D-4CCE-4AFA-9574-69D52D57147E}" destId="{3C47350E-4961-483E-98E1-26F2F2E4F27D}" srcOrd="0" destOrd="0" presId="urn:microsoft.com/office/officeart/2008/layout/HorizontalMultiLevelHierarchy"/>
    <dgm:cxn modelId="{C6050DA0-7156-4DFD-B846-3756DD502E22}" type="presParOf" srcId="{2763360D-4CCE-4AFA-9574-69D52D57147E}" destId="{BDE9B4D8-7C3C-4034-AE9E-4BADF8F5E49B}" srcOrd="1" destOrd="0" presId="urn:microsoft.com/office/officeart/2008/layout/HorizontalMultiLevelHierarchy"/>
    <dgm:cxn modelId="{0D657B3B-FA8E-4D45-9F01-22765D687DEE}" type="presParOf" srcId="{BDE9B4D8-7C3C-4034-AE9E-4BADF8F5E49B}" destId="{3FE93AD1-95A9-4967-88DD-566D9D2C1B6A}" srcOrd="0" destOrd="0" presId="urn:microsoft.com/office/officeart/2008/layout/HorizontalMultiLevelHierarchy"/>
    <dgm:cxn modelId="{B89DBEE5-8DC5-4E1A-8D54-862FE2F70CAC}" type="presParOf" srcId="{3FE93AD1-95A9-4967-88DD-566D9D2C1B6A}" destId="{77242675-E1ED-4FB7-8E0D-7EA2EC6846CB}" srcOrd="0" destOrd="0" presId="urn:microsoft.com/office/officeart/2008/layout/HorizontalMultiLevelHierarchy"/>
    <dgm:cxn modelId="{51025B53-FE25-4BB7-A0CE-3C12809695F0}" type="presParOf" srcId="{BDE9B4D8-7C3C-4034-AE9E-4BADF8F5E49B}" destId="{F98683B8-BB3F-40A3-8A1B-5E60AB52DE84}" srcOrd="1" destOrd="0" presId="urn:microsoft.com/office/officeart/2008/layout/HorizontalMultiLevelHierarchy"/>
    <dgm:cxn modelId="{856DFEF0-8760-409A-95E4-7355366A71DC}" type="presParOf" srcId="{F98683B8-BB3F-40A3-8A1B-5E60AB52DE84}" destId="{988F34D7-DF50-4DF1-A6DE-163A374ABF32}" srcOrd="0" destOrd="0" presId="urn:microsoft.com/office/officeart/2008/layout/HorizontalMultiLevelHierarchy"/>
    <dgm:cxn modelId="{2D2CBBBB-94A6-4E25-945A-E201C61404E3}" type="presParOf" srcId="{F98683B8-BB3F-40A3-8A1B-5E60AB52DE84}" destId="{73412ADE-F2F8-45B2-B582-67ABEBF3F7D8}" srcOrd="1" destOrd="0" presId="urn:microsoft.com/office/officeart/2008/layout/HorizontalMultiLevelHierarchy"/>
    <dgm:cxn modelId="{F9A84BE9-A3A4-4EA7-BCB7-03C6421AF7A7}" type="presParOf" srcId="{BDE9B4D8-7C3C-4034-AE9E-4BADF8F5E49B}" destId="{9B0B831B-35F7-48A1-A911-08EBC7818464}" srcOrd="2" destOrd="0" presId="urn:microsoft.com/office/officeart/2008/layout/HorizontalMultiLevelHierarchy"/>
    <dgm:cxn modelId="{40D4DC74-43F0-4974-B8F9-8CACC78E0B39}" type="presParOf" srcId="{9B0B831B-35F7-48A1-A911-08EBC7818464}" destId="{8AAD324F-E296-46FF-BEB4-7CE338DBFA38}" srcOrd="0" destOrd="0" presId="urn:microsoft.com/office/officeart/2008/layout/HorizontalMultiLevelHierarchy"/>
    <dgm:cxn modelId="{4FD0B2A5-A45E-4C30-BA03-A7013D153E26}" type="presParOf" srcId="{BDE9B4D8-7C3C-4034-AE9E-4BADF8F5E49B}" destId="{AA1F5CFB-71A2-4153-B056-FA4FE221D2E5}" srcOrd="3" destOrd="0" presId="urn:microsoft.com/office/officeart/2008/layout/HorizontalMultiLevelHierarchy"/>
    <dgm:cxn modelId="{3A152BD3-BF79-44C4-9056-8C91E31FA691}" type="presParOf" srcId="{AA1F5CFB-71A2-4153-B056-FA4FE221D2E5}" destId="{E27A721E-070C-441B-B70C-43259477BBE0}" srcOrd="0" destOrd="0" presId="urn:microsoft.com/office/officeart/2008/layout/HorizontalMultiLevelHierarchy"/>
    <dgm:cxn modelId="{27909BBB-E8AE-4232-9EE2-8E02C89510D2}" type="presParOf" srcId="{AA1F5CFB-71A2-4153-B056-FA4FE221D2E5}" destId="{8FF8ACAA-7B55-497E-A699-8DE05337EDEA}" srcOrd="1" destOrd="0" presId="urn:microsoft.com/office/officeart/2008/layout/HorizontalMultiLevelHierarchy"/>
    <dgm:cxn modelId="{A2C759B4-8567-4565-829D-8AD68F0DA56C}" type="presParOf" srcId="{E62DB053-B625-4DC3-A541-A756DEA3E078}" destId="{5B509E54-98FD-4789-90E7-A60BC2DE2641}" srcOrd="2" destOrd="0" presId="urn:microsoft.com/office/officeart/2008/layout/HorizontalMultiLevelHierarchy"/>
    <dgm:cxn modelId="{10EB7D0C-A214-4842-A67C-E4B97CF85BC3}" type="presParOf" srcId="{5B509E54-98FD-4789-90E7-A60BC2DE2641}" destId="{CD1C6C87-D2D2-4C35-BEF0-BCDF9C4E5111}" srcOrd="0" destOrd="0" presId="urn:microsoft.com/office/officeart/2008/layout/HorizontalMultiLevelHierarchy"/>
    <dgm:cxn modelId="{BD01E138-2B10-4383-9C19-F52FBF117734}" type="presParOf" srcId="{E62DB053-B625-4DC3-A541-A756DEA3E078}" destId="{09B1332D-7594-4D7C-9841-78051200324E}" srcOrd="3" destOrd="0" presId="urn:microsoft.com/office/officeart/2008/layout/HorizontalMultiLevelHierarchy"/>
    <dgm:cxn modelId="{5F495F35-BF6D-4A81-9274-4D2B5070C3D5}" type="presParOf" srcId="{09B1332D-7594-4D7C-9841-78051200324E}" destId="{1F6315C0-D688-45DE-844D-33BFEE4F4EB3}" srcOrd="0" destOrd="0" presId="urn:microsoft.com/office/officeart/2008/layout/HorizontalMultiLevelHierarchy"/>
    <dgm:cxn modelId="{3AB686E3-3678-4377-ADC4-2F88B99D9120}" type="presParOf" srcId="{09B1332D-7594-4D7C-9841-78051200324E}" destId="{DE7BB6CF-5E00-4B60-8D53-19A2AF697078}" srcOrd="1" destOrd="0" presId="urn:microsoft.com/office/officeart/2008/layout/HorizontalMultiLevelHierarchy"/>
    <dgm:cxn modelId="{45FA62BD-B98C-48E9-860C-40BB84E917D3}" type="presParOf" srcId="{DE7BB6CF-5E00-4B60-8D53-19A2AF697078}" destId="{E6081997-965F-4765-A28F-723CF93BAF71}" srcOrd="0" destOrd="0" presId="urn:microsoft.com/office/officeart/2008/layout/HorizontalMultiLevelHierarchy"/>
    <dgm:cxn modelId="{79D14912-314F-4B50-8DAD-2AA4F0BF1D26}" type="presParOf" srcId="{E6081997-965F-4765-A28F-723CF93BAF71}" destId="{CD371BAC-CA58-4126-A78F-EF7DCDF6CF6C}" srcOrd="0" destOrd="0" presId="urn:microsoft.com/office/officeart/2008/layout/HorizontalMultiLevelHierarchy"/>
    <dgm:cxn modelId="{D74CFA7D-1477-40AF-B11B-677C5E6A653C}" type="presParOf" srcId="{DE7BB6CF-5E00-4B60-8D53-19A2AF697078}" destId="{9284194D-0EC6-4461-B186-CEB34490F0BA}" srcOrd="1" destOrd="0" presId="urn:microsoft.com/office/officeart/2008/layout/HorizontalMultiLevelHierarchy"/>
    <dgm:cxn modelId="{4DE65495-4C19-47FB-A961-22C49C80CFFF}" type="presParOf" srcId="{9284194D-0EC6-4461-B186-CEB34490F0BA}" destId="{2DD91364-AB9E-4D99-A03E-B8BCADB0B74D}" srcOrd="0" destOrd="0" presId="urn:microsoft.com/office/officeart/2008/layout/HorizontalMultiLevelHierarchy"/>
    <dgm:cxn modelId="{E7B3ED97-F059-42CD-AD23-B534FB0B742E}" type="presParOf" srcId="{9284194D-0EC6-4461-B186-CEB34490F0BA}" destId="{8985F9A2-45B0-430A-82D0-D933F808BDE3}" srcOrd="1" destOrd="0" presId="urn:microsoft.com/office/officeart/2008/layout/HorizontalMultiLevelHierarchy"/>
    <dgm:cxn modelId="{C091C9A5-C7A1-45E4-B5AF-27C0841D0C0C}" type="presParOf" srcId="{8985F9A2-45B0-430A-82D0-D933F808BDE3}" destId="{2AED3DBC-FE64-4317-963A-845C5E28DD84}" srcOrd="0" destOrd="0" presId="urn:microsoft.com/office/officeart/2008/layout/HorizontalMultiLevelHierarchy"/>
    <dgm:cxn modelId="{81E6E94D-D256-4EC6-A595-2146DA8403EC}" type="presParOf" srcId="{2AED3DBC-FE64-4317-963A-845C5E28DD84}" destId="{1A824A44-9C2B-4F36-9C81-96C135FCF05F}" srcOrd="0" destOrd="0" presId="urn:microsoft.com/office/officeart/2008/layout/HorizontalMultiLevelHierarchy"/>
    <dgm:cxn modelId="{8DF1AA9E-7BF2-459F-B96B-08ACCEE5EE6C}" type="presParOf" srcId="{8985F9A2-45B0-430A-82D0-D933F808BDE3}" destId="{5B0C6483-89CB-45FD-9E8D-0983CA841373}" srcOrd="1" destOrd="0" presId="urn:microsoft.com/office/officeart/2008/layout/HorizontalMultiLevelHierarchy"/>
    <dgm:cxn modelId="{4476903B-466C-4FC4-ACC5-F46BF3977C55}" type="presParOf" srcId="{5B0C6483-89CB-45FD-9E8D-0983CA841373}" destId="{CC5E2C6D-F15F-4C2B-ADD0-CD18499FF3C3}" srcOrd="0" destOrd="0" presId="urn:microsoft.com/office/officeart/2008/layout/HorizontalMultiLevelHierarchy"/>
    <dgm:cxn modelId="{A022DF2E-56E2-4504-801F-C6766F4FC772}" type="presParOf" srcId="{5B0C6483-89CB-45FD-9E8D-0983CA841373}" destId="{51F7E8C0-B343-4D2D-9AC7-0D00CC03A0A6}" srcOrd="1" destOrd="0" presId="urn:microsoft.com/office/officeart/2008/layout/HorizontalMultiLevelHierarchy"/>
    <dgm:cxn modelId="{C4358E27-93B7-4EBC-B54D-1269CC879C5E}" type="presParOf" srcId="{8985F9A2-45B0-430A-82D0-D933F808BDE3}" destId="{1691B153-909E-46F9-99CB-377C434A0C72}" srcOrd="2" destOrd="0" presId="urn:microsoft.com/office/officeart/2008/layout/HorizontalMultiLevelHierarchy"/>
    <dgm:cxn modelId="{F6E271A8-DEBF-4B7E-A723-6970F252329C}" type="presParOf" srcId="{1691B153-909E-46F9-99CB-377C434A0C72}" destId="{1BE48C05-DFA1-4029-987F-94F94D1DA5D8}" srcOrd="0" destOrd="0" presId="urn:microsoft.com/office/officeart/2008/layout/HorizontalMultiLevelHierarchy"/>
    <dgm:cxn modelId="{C738B0D7-0673-4F8B-B1C4-C2C0059599BA}" type="presParOf" srcId="{8985F9A2-45B0-430A-82D0-D933F808BDE3}" destId="{CD1B0BC4-6A67-4844-AB5A-CF4FE09928CA}" srcOrd="3" destOrd="0" presId="urn:microsoft.com/office/officeart/2008/layout/HorizontalMultiLevelHierarchy"/>
    <dgm:cxn modelId="{8D76BAE2-773F-4F0E-AD5A-6252DBD676FD}" type="presParOf" srcId="{CD1B0BC4-6A67-4844-AB5A-CF4FE09928CA}" destId="{E080B1A2-4D27-4BCF-BBED-B7403118BD02}" srcOrd="0" destOrd="0" presId="urn:microsoft.com/office/officeart/2008/layout/HorizontalMultiLevelHierarchy"/>
    <dgm:cxn modelId="{D84248C3-15DE-445F-B88F-B9155485F62F}" type="presParOf" srcId="{CD1B0BC4-6A67-4844-AB5A-CF4FE09928CA}" destId="{74984BA2-70EF-448A-A5A8-BA632159A24F}" srcOrd="1" destOrd="0" presId="urn:microsoft.com/office/officeart/2008/layout/HorizontalMultiLevelHierarchy"/>
    <dgm:cxn modelId="{CB193F33-DD94-4110-A788-5A7FA09E7301}" type="presParOf" srcId="{DE7BB6CF-5E00-4B60-8D53-19A2AF697078}" destId="{0B1B6172-3B5D-43BD-BA8D-A2BE1F94D919}" srcOrd="2" destOrd="0" presId="urn:microsoft.com/office/officeart/2008/layout/HorizontalMultiLevelHierarchy"/>
    <dgm:cxn modelId="{10018AF1-2DD6-43BE-B88A-7107F8F9CBE8}" type="presParOf" srcId="{0B1B6172-3B5D-43BD-BA8D-A2BE1F94D919}" destId="{4F1C38B6-AD0A-4145-9FA8-87E7623ECBE7}" srcOrd="0" destOrd="0" presId="urn:microsoft.com/office/officeart/2008/layout/HorizontalMultiLevelHierarchy"/>
    <dgm:cxn modelId="{DE30E959-3644-4C98-869F-1C2254DE3512}" type="presParOf" srcId="{DE7BB6CF-5E00-4B60-8D53-19A2AF697078}" destId="{8720BAD7-CD33-4E7B-8F79-ED45CA034083}" srcOrd="3" destOrd="0" presId="urn:microsoft.com/office/officeart/2008/layout/HorizontalMultiLevelHierarchy"/>
    <dgm:cxn modelId="{89E37BD1-8F9F-4591-A656-26753AFF3636}" type="presParOf" srcId="{8720BAD7-CD33-4E7B-8F79-ED45CA034083}" destId="{3B23936E-2D7F-40F7-8C24-E8DAECD8A1C8}" srcOrd="0" destOrd="0" presId="urn:microsoft.com/office/officeart/2008/layout/HorizontalMultiLevelHierarchy"/>
    <dgm:cxn modelId="{262BD421-5F98-443B-AB7A-71F082021D38}" type="presParOf" srcId="{8720BAD7-CD33-4E7B-8F79-ED45CA034083}" destId="{964E9A2D-3483-415B-8855-B2ED898206B1}" srcOrd="1" destOrd="0" presId="urn:microsoft.com/office/officeart/2008/layout/HorizontalMultiLevelHierarchy"/>
    <dgm:cxn modelId="{363F6DAD-17BC-4A7E-B751-84774C36B5C0}" type="presParOf" srcId="{964E9A2D-3483-415B-8855-B2ED898206B1}" destId="{5E3F207A-8410-4CE2-A866-8B969A7370BF}" srcOrd="0" destOrd="0" presId="urn:microsoft.com/office/officeart/2008/layout/HorizontalMultiLevelHierarchy"/>
    <dgm:cxn modelId="{5DE64C53-936B-4E7A-B5EA-0A69AB648005}" type="presParOf" srcId="{5E3F207A-8410-4CE2-A866-8B969A7370BF}" destId="{EC0E929A-500C-45C0-BAA5-C709356DFD32}" srcOrd="0" destOrd="0" presId="urn:microsoft.com/office/officeart/2008/layout/HorizontalMultiLevelHierarchy"/>
    <dgm:cxn modelId="{69269F38-0078-4AE0-8F58-3CC4A184A807}" type="presParOf" srcId="{964E9A2D-3483-415B-8855-B2ED898206B1}" destId="{A6190394-1CC4-4A92-A471-644F7C1A48C6}" srcOrd="1" destOrd="0" presId="urn:microsoft.com/office/officeart/2008/layout/HorizontalMultiLevelHierarchy"/>
    <dgm:cxn modelId="{D30EC7C2-3E38-49BE-9E65-3608890B3DE8}" type="presParOf" srcId="{A6190394-1CC4-4A92-A471-644F7C1A48C6}" destId="{9DF37146-7A57-4DE3-B1D7-6EA23C6670FD}" srcOrd="0" destOrd="0" presId="urn:microsoft.com/office/officeart/2008/layout/HorizontalMultiLevelHierarchy"/>
    <dgm:cxn modelId="{A81B7AA6-4B2D-44E3-99F6-FF6F8743D002}" type="presParOf" srcId="{A6190394-1CC4-4A92-A471-644F7C1A48C6}" destId="{8A347212-6E5C-47A0-B495-3AB9817E2CCB}" srcOrd="1" destOrd="0" presId="urn:microsoft.com/office/officeart/2008/layout/HorizontalMultiLevelHierarchy"/>
    <dgm:cxn modelId="{A865467D-F470-4367-A6D0-003C56CDDA69}" type="presParOf" srcId="{964E9A2D-3483-415B-8855-B2ED898206B1}" destId="{E4AAC658-9877-44E0-8C6C-3A569B948717}" srcOrd="2" destOrd="0" presId="urn:microsoft.com/office/officeart/2008/layout/HorizontalMultiLevelHierarchy"/>
    <dgm:cxn modelId="{63720B26-55C6-4036-B3B1-CC6BCC6C5221}" type="presParOf" srcId="{E4AAC658-9877-44E0-8C6C-3A569B948717}" destId="{59F295DC-4B4B-4A2D-BBBD-B963E47812B9}" srcOrd="0" destOrd="0" presId="urn:microsoft.com/office/officeart/2008/layout/HorizontalMultiLevelHierarchy"/>
    <dgm:cxn modelId="{05C198A4-5FCD-46B9-80E3-BBC97626529F}" type="presParOf" srcId="{964E9A2D-3483-415B-8855-B2ED898206B1}" destId="{750A8C6B-3AD6-4717-8327-2CF1736372CC}" srcOrd="3" destOrd="0" presId="urn:microsoft.com/office/officeart/2008/layout/HorizontalMultiLevelHierarchy"/>
    <dgm:cxn modelId="{84469E46-D416-4E21-B897-3A6B1F6E9701}" type="presParOf" srcId="{750A8C6B-3AD6-4717-8327-2CF1736372CC}" destId="{F43B3979-3824-48FC-AEF3-D5E98A7BD87A}" srcOrd="0" destOrd="0" presId="urn:microsoft.com/office/officeart/2008/layout/HorizontalMultiLevelHierarchy"/>
    <dgm:cxn modelId="{49AC67BA-2FB0-42DB-B42C-03B1AC927430}" type="presParOf" srcId="{750A8C6B-3AD6-4717-8327-2CF1736372CC}" destId="{75F85FCB-672A-462D-951E-49ED048AD8D3}" srcOrd="1" destOrd="0" presId="urn:microsoft.com/office/officeart/2008/layout/HorizontalMultiLevelHierarchy"/>
    <dgm:cxn modelId="{573FCD67-6801-49B1-9001-6C6E2E1954CF}" type="presParOf" srcId="{964E9A2D-3483-415B-8855-B2ED898206B1}" destId="{5639BF81-B4CA-492C-BCCA-79301891C205}" srcOrd="4" destOrd="0" presId="urn:microsoft.com/office/officeart/2008/layout/HorizontalMultiLevelHierarchy"/>
    <dgm:cxn modelId="{366BDB3E-C97D-4345-A011-034A1AE18965}" type="presParOf" srcId="{5639BF81-B4CA-492C-BCCA-79301891C205}" destId="{C5B11C26-377A-41E0-B889-9B98B2DE7351}" srcOrd="0" destOrd="0" presId="urn:microsoft.com/office/officeart/2008/layout/HorizontalMultiLevelHierarchy"/>
    <dgm:cxn modelId="{523ECD78-B195-4C5B-BC3C-E8C8F5A2E5AE}" type="presParOf" srcId="{964E9A2D-3483-415B-8855-B2ED898206B1}" destId="{36981766-E607-4501-B5DE-450FC5D522B8}" srcOrd="5" destOrd="0" presId="urn:microsoft.com/office/officeart/2008/layout/HorizontalMultiLevelHierarchy"/>
    <dgm:cxn modelId="{4557A54D-8156-429B-BD20-B217A46A5BC5}" type="presParOf" srcId="{36981766-E607-4501-B5DE-450FC5D522B8}" destId="{A4D55590-1590-4631-BEDB-3EB24180AA03}" srcOrd="0" destOrd="0" presId="urn:microsoft.com/office/officeart/2008/layout/HorizontalMultiLevelHierarchy"/>
    <dgm:cxn modelId="{A8E55282-FCB8-403C-B372-687BC9A31C6C}" type="presParOf" srcId="{36981766-E607-4501-B5DE-450FC5D522B8}" destId="{D749A754-E36D-4649-A6CE-BD65FE1C5E2E}" srcOrd="1" destOrd="0" presId="urn:microsoft.com/office/officeart/2008/layout/HorizontalMultiLevelHierarchy"/>
    <dgm:cxn modelId="{A587DF68-B373-47E3-83F2-B960BE611E15}" type="presParOf" srcId="{964E9A2D-3483-415B-8855-B2ED898206B1}" destId="{29584BF9-3A89-4394-B8B0-944E70AE66BA}" srcOrd="6" destOrd="0" presId="urn:microsoft.com/office/officeart/2008/layout/HorizontalMultiLevelHierarchy"/>
    <dgm:cxn modelId="{8B486630-E5AD-4127-A331-6569BBC848C4}" type="presParOf" srcId="{29584BF9-3A89-4394-B8B0-944E70AE66BA}" destId="{F31714E3-3499-4747-BC64-B24487319140}" srcOrd="0" destOrd="0" presId="urn:microsoft.com/office/officeart/2008/layout/HorizontalMultiLevelHierarchy"/>
    <dgm:cxn modelId="{445D2353-8504-4EB7-BC0A-94D8DB4EA1C0}" type="presParOf" srcId="{964E9A2D-3483-415B-8855-B2ED898206B1}" destId="{1859D266-B3BD-4D17-A532-EDF3C90D405D}" srcOrd="7" destOrd="0" presId="urn:microsoft.com/office/officeart/2008/layout/HorizontalMultiLevelHierarchy"/>
    <dgm:cxn modelId="{D3C8EF5D-A0DA-4ABA-96CA-A0FD3AC6D2BB}" type="presParOf" srcId="{1859D266-B3BD-4D17-A532-EDF3C90D405D}" destId="{8D308EA4-93F8-419A-A32D-8210833F2EBB}" srcOrd="0" destOrd="0" presId="urn:microsoft.com/office/officeart/2008/layout/HorizontalMultiLevelHierarchy"/>
    <dgm:cxn modelId="{AA6091C0-30F1-45B2-A616-630934735BB4}" type="presParOf" srcId="{1859D266-B3BD-4D17-A532-EDF3C90D405D}" destId="{3304EF08-3A69-40D8-B444-B34BEB5E3BEF}" srcOrd="1" destOrd="0" presId="urn:microsoft.com/office/officeart/2008/layout/HorizontalMultiLevelHierarchy"/>
    <dgm:cxn modelId="{5600EF38-A62F-49D8-BA63-451FC65E476E}" type="presParOf" srcId="{DE7BB6CF-5E00-4B60-8D53-19A2AF697078}" destId="{78D99B01-4381-4A7F-820E-C48AECA434B3}" srcOrd="4" destOrd="0" presId="urn:microsoft.com/office/officeart/2008/layout/HorizontalMultiLevelHierarchy"/>
    <dgm:cxn modelId="{E6BE582B-DA95-4119-A75B-8F1BE394ACD4}" type="presParOf" srcId="{78D99B01-4381-4A7F-820E-C48AECA434B3}" destId="{81ED311E-6BF4-482A-BCAF-B3E64EEB3452}" srcOrd="0" destOrd="0" presId="urn:microsoft.com/office/officeart/2008/layout/HorizontalMultiLevelHierarchy"/>
    <dgm:cxn modelId="{81103A11-5324-4A12-8EA4-687662BD5A9B}" type="presParOf" srcId="{DE7BB6CF-5E00-4B60-8D53-19A2AF697078}" destId="{F50CB6C3-2C17-422C-918A-2CDF976DF5D9}" srcOrd="5" destOrd="0" presId="urn:microsoft.com/office/officeart/2008/layout/HorizontalMultiLevelHierarchy"/>
    <dgm:cxn modelId="{9FD79110-86E6-446F-AD9A-0853F586F68D}" type="presParOf" srcId="{F50CB6C3-2C17-422C-918A-2CDF976DF5D9}" destId="{AE6C970C-DA89-43CD-8159-925D6D381861}" srcOrd="0" destOrd="0" presId="urn:microsoft.com/office/officeart/2008/layout/HorizontalMultiLevelHierarchy"/>
    <dgm:cxn modelId="{4C9BF08D-A7BF-4597-81F8-35ADABB8C323}" type="presParOf" srcId="{F50CB6C3-2C17-422C-918A-2CDF976DF5D9}" destId="{898B23E4-D4A5-446A-899E-6E67AF61005B}" srcOrd="1" destOrd="0" presId="urn:microsoft.com/office/officeart/2008/layout/HorizontalMultiLevelHierarchy"/>
    <dgm:cxn modelId="{0C747A63-E859-4FBE-A977-3ED4EE5684BA}" type="presParOf" srcId="{898B23E4-D4A5-446A-899E-6E67AF61005B}" destId="{5908665F-A68F-4D2B-A2B6-7B86568815A8}" srcOrd="0" destOrd="0" presId="urn:microsoft.com/office/officeart/2008/layout/HorizontalMultiLevelHierarchy"/>
    <dgm:cxn modelId="{9C7CF6BC-A354-4A39-9CFD-05707746C659}" type="presParOf" srcId="{5908665F-A68F-4D2B-A2B6-7B86568815A8}" destId="{31246C56-63B7-483E-8500-B877D21905E4}" srcOrd="0" destOrd="0" presId="urn:microsoft.com/office/officeart/2008/layout/HorizontalMultiLevelHierarchy"/>
    <dgm:cxn modelId="{D1CFEFDB-732F-42A0-A5E3-8329F9174412}" type="presParOf" srcId="{898B23E4-D4A5-446A-899E-6E67AF61005B}" destId="{C034129E-3C65-4969-97F3-0564BCF6107D}" srcOrd="1" destOrd="0" presId="urn:microsoft.com/office/officeart/2008/layout/HorizontalMultiLevelHierarchy"/>
    <dgm:cxn modelId="{34D54EE7-527B-4EC7-B8E5-C867108A4FAD}" type="presParOf" srcId="{C034129E-3C65-4969-97F3-0564BCF6107D}" destId="{EA393AC1-700B-4BDF-8413-41035595DBA0}" srcOrd="0" destOrd="0" presId="urn:microsoft.com/office/officeart/2008/layout/HorizontalMultiLevelHierarchy"/>
    <dgm:cxn modelId="{0A08E232-92DD-4593-842F-AA0C7DDA3FB9}" type="presParOf" srcId="{C034129E-3C65-4969-97F3-0564BCF6107D}" destId="{48312E7A-D15B-4845-8028-0010BE8D831F}" srcOrd="1" destOrd="0" presId="urn:microsoft.com/office/officeart/2008/layout/HorizontalMultiLevelHierarchy"/>
    <dgm:cxn modelId="{E78339A5-32E8-49C8-8A91-2E09F42EC876}" type="presParOf" srcId="{898B23E4-D4A5-446A-899E-6E67AF61005B}" destId="{B69CCD9F-4331-467D-9B2E-1F83ED5033DD}" srcOrd="2" destOrd="0" presId="urn:microsoft.com/office/officeart/2008/layout/HorizontalMultiLevelHierarchy"/>
    <dgm:cxn modelId="{1DFEA0B6-ED4B-482B-B970-F7F62859FCFC}" type="presParOf" srcId="{B69CCD9F-4331-467D-9B2E-1F83ED5033DD}" destId="{0496F00C-10A0-44FC-B3A5-DCDB8AF7CBFE}" srcOrd="0" destOrd="0" presId="urn:microsoft.com/office/officeart/2008/layout/HorizontalMultiLevelHierarchy"/>
    <dgm:cxn modelId="{9E894E34-E40C-4F80-A048-8B09668460E9}" type="presParOf" srcId="{898B23E4-D4A5-446A-899E-6E67AF61005B}" destId="{17AC604E-CEEF-4E97-9F96-DD7E0844FECD}" srcOrd="3" destOrd="0" presId="urn:microsoft.com/office/officeart/2008/layout/HorizontalMultiLevelHierarchy"/>
    <dgm:cxn modelId="{CD35709E-0ACF-44B7-9D2C-C64A04978014}" type="presParOf" srcId="{17AC604E-CEEF-4E97-9F96-DD7E0844FECD}" destId="{8DFCB03D-9374-4662-8CEB-B488D5F0EF49}" srcOrd="0" destOrd="0" presId="urn:microsoft.com/office/officeart/2008/layout/HorizontalMultiLevelHierarchy"/>
    <dgm:cxn modelId="{30273AEB-AE5A-47CA-9044-2D6AA907148E}" type="presParOf" srcId="{17AC604E-CEEF-4E97-9F96-DD7E0844FECD}" destId="{8A4EA228-E345-469C-AAB6-2B56A429BAB5}" srcOrd="1" destOrd="0" presId="urn:microsoft.com/office/officeart/2008/layout/HorizontalMultiLevelHierarchy"/>
    <dgm:cxn modelId="{37E6C806-8C88-453E-AEF7-817E82DC1444}" type="presParOf" srcId="{DE7BB6CF-5E00-4B60-8D53-19A2AF697078}" destId="{0D808F15-0CDB-4EEB-82E2-6B81BAF748A3}" srcOrd="6" destOrd="0" presId="urn:microsoft.com/office/officeart/2008/layout/HorizontalMultiLevelHierarchy"/>
    <dgm:cxn modelId="{9A03E61E-F09B-41FE-BAD4-0880A8AB8E9C}" type="presParOf" srcId="{0D808F15-0CDB-4EEB-82E2-6B81BAF748A3}" destId="{4CF9E7B6-64F6-4E23-81D0-09FD91686CBD}" srcOrd="0" destOrd="0" presId="urn:microsoft.com/office/officeart/2008/layout/HorizontalMultiLevelHierarchy"/>
    <dgm:cxn modelId="{2122269C-497C-4244-8279-F14777C03ABE}" type="presParOf" srcId="{DE7BB6CF-5E00-4B60-8D53-19A2AF697078}" destId="{63933259-2CB4-4CCD-910C-B9412BF464B3}" srcOrd="7" destOrd="0" presId="urn:microsoft.com/office/officeart/2008/layout/HorizontalMultiLevelHierarchy"/>
    <dgm:cxn modelId="{35D11373-EE2B-4034-9486-11B059942619}" type="presParOf" srcId="{63933259-2CB4-4CCD-910C-B9412BF464B3}" destId="{432F4F12-6BF1-4435-8A3E-AB9D191375CC}" srcOrd="0" destOrd="0" presId="urn:microsoft.com/office/officeart/2008/layout/HorizontalMultiLevelHierarchy"/>
    <dgm:cxn modelId="{49C456AE-1502-4713-81AB-B24FEEF486EB}" type="presParOf" srcId="{63933259-2CB4-4CCD-910C-B9412BF464B3}" destId="{EC581796-D70B-4C89-B51F-8BBC446DCA7D}" srcOrd="1" destOrd="0" presId="urn:microsoft.com/office/officeart/2008/layout/HorizontalMultiLevelHierarchy"/>
    <dgm:cxn modelId="{2167B816-A25F-4B96-BD13-B5ED0CE72CEC}" type="presParOf" srcId="{EC581796-D70B-4C89-B51F-8BBC446DCA7D}" destId="{1E9BC384-07F7-46E4-A7CD-2EE0BFEE3A01}" srcOrd="0" destOrd="0" presId="urn:microsoft.com/office/officeart/2008/layout/HorizontalMultiLevelHierarchy"/>
    <dgm:cxn modelId="{7F465443-CE53-4E9D-9B2E-7BFAEAD13CDD}" type="presParOf" srcId="{1E9BC384-07F7-46E4-A7CD-2EE0BFEE3A01}" destId="{18152B2D-B7F9-42F5-B8EF-129940E6630D}" srcOrd="0" destOrd="0" presId="urn:microsoft.com/office/officeart/2008/layout/HorizontalMultiLevelHierarchy"/>
    <dgm:cxn modelId="{A1528BAF-7E20-4A86-876A-1627033DF5E7}" type="presParOf" srcId="{EC581796-D70B-4C89-B51F-8BBC446DCA7D}" destId="{11B0FC8F-782B-4FF7-BA08-546B0A44DF99}" srcOrd="1" destOrd="0" presId="urn:microsoft.com/office/officeart/2008/layout/HorizontalMultiLevelHierarchy"/>
    <dgm:cxn modelId="{1400FBC7-2DF9-4653-94C3-EA908905E5E8}" type="presParOf" srcId="{11B0FC8F-782B-4FF7-BA08-546B0A44DF99}" destId="{FCAC94E5-6549-4DEE-AE2F-5394BF083A8F}" srcOrd="0" destOrd="0" presId="urn:microsoft.com/office/officeart/2008/layout/HorizontalMultiLevelHierarchy"/>
    <dgm:cxn modelId="{801056EC-FEB0-4026-9FFE-67BB3ADA1752}" type="presParOf" srcId="{11B0FC8F-782B-4FF7-BA08-546B0A44DF99}" destId="{C2736D9D-7EA1-4FA0-993D-FB299C52704C}" srcOrd="1" destOrd="0" presId="urn:microsoft.com/office/officeart/2008/layout/HorizontalMultiLevelHierarchy"/>
    <dgm:cxn modelId="{28DF4B26-D8D5-471C-A360-8CC0BC4ADF72}" type="presParOf" srcId="{EC581796-D70B-4C89-B51F-8BBC446DCA7D}" destId="{CFF04D05-4C0F-40C0-81E0-638B646838C6}" srcOrd="2" destOrd="0" presId="urn:microsoft.com/office/officeart/2008/layout/HorizontalMultiLevelHierarchy"/>
    <dgm:cxn modelId="{CC1B13D4-4571-4AF4-A97C-6F79F6184A68}" type="presParOf" srcId="{CFF04D05-4C0F-40C0-81E0-638B646838C6}" destId="{B56A642A-B68C-4906-992F-73724631B3AE}" srcOrd="0" destOrd="0" presId="urn:microsoft.com/office/officeart/2008/layout/HorizontalMultiLevelHierarchy"/>
    <dgm:cxn modelId="{404ABCAC-3766-4279-AF5E-59EE27528004}" type="presParOf" srcId="{EC581796-D70B-4C89-B51F-8BBC446DCA7D}" destId="{1D830D6B-2983-4742-B832-8757769827C6}" srcOrd="3" destOrd="0" presId="urn:microsoft.com/office/officeart/2008/layout/HorizontalMultiLevelHierarchy"/>
    <dgm:cxn modelId="{E91B2728-3354-4F6B-B24E-99FA028EC276}" type="presParOf" srcId="{1D830D6B-2983-4742-B832-8757769827C6}" destId="{8F6C9454-C433-4A6F-B616-7C65950C53BF}" srcOrd="0" destOrd="0" presId="urn:microsoft.com/office/officeart/2008/layout/HorizontalMultiLevelHierarchy"/>
    <dgm:cxn modelId="{4AA48E47-9FD7-4FA2-91F4-474A5CE5DE72}" type="presParOf" srcId="{1D830D6B-2983-4742-B832-8757769827C6}" destId="{B0C98191-07A0-4C6B-8B99-B35FE6674DD1}" srcOrd="1" destOrd="0" presId="urn:microsoft.com/office/officeart/2008/layout/HorizontalMultiLevelHierarchy"/>
    <dgm:cxn modelId="{B6407618-552A-444C-BB4C-48B40F949A78}" type="presParOf" srcId="{E62DB053-B625-4DC3-A541-A756DEA3E078}" destId="{09814C75-966C-4774-B1FF-E4376641EAB4}" srcOrd="4" destOrd="0" presId="urn:microsoft.com/office/officeart/2008/layout/HorizontalMultiLevelHierarchy"/>
    <dgm:cxn modelId="{1FFC23DC-727F-4B2E-B804-CD3526E5D4BA}" type="presParOf" srcId="{09814C75-966C-4774-B1FF-E4376641EAB4}" destId="{3F2A5D50-C467-4AD9-9D55-670AD109392D}" srcOrd="0" destOrd="0" presId="urn:microsoft.com/office/officeart/2008/layout/HorizontalMultiLevelHierarchy"/>
    <dgm:cxn modelId="{8E611625-5319-4710-BAD9-C359DC4CFB3B}" type="presParOf" srcId="{E62DB053-B625-4DC3-A541-A756DEA3E078}" destId="{99DEEAF7-F245-470A-8843-CC3254CDDA68}" srcOrd="5" destOrd="0" presId="urn:microsoft.com/office/officeart/2008/layout/HorizontalMultiLevelHierarchy"/>
    <dgm:cxn modelId="{E7E6DC2F-AA00-4037-8479-7ABABC009AB0}" type="presParOf" srcId="{99DEEAF7-F245-470A-8843-CC3254CDDA68}" destId="{DA9EF674-3E0F-4FC4-8188-26F52D654128}" srcOrd="0" destOrd="0" presId="urn:microsoft.com/office/officeart/2008/layout/HorizontalMultiLevelHierarchy"/>
    <dgm:cxn modelId="{31D8D83B-176C-4E36-A5BE-54358827CE7E}" type="presParOf" srcId="{99DEEAF7-F245-470A-8843-CC3254CDDA68}" destId="{3067DBC0-CDEF-4EC1-96C8-C67E5FDCB44E}" srcOrd="1" destOrd="0" presId="urn:microsoft.com/office/officeart/2008/layout/HorizontalMultiLevelHierarchy"/>
    <dgm:cxn modelId="{8841E76B-F30A-4503-9B2C-991D9ECF1B7A}" type="presParOf" srcId="{3067DBC0-CDEF-4EC1-96C8-C67E5FDCB44E}" destId="{F536D2E8-3197-49B2-965A-5DE0E0F41C48}" srcOrd="0" destOrd="0" presId="urn:microsoft.com/office/officeart/2008/layout/HorizontalMultiLevelHierarchy"/>
    <dgm:cxn modelId="{9BF60872-7E4B-4B70-A5E8-EC39AEEB8B69}" type="presParOf" srcId="{F536D2E8-3197-49B2-965A-5DE0E0F41C48}" destId="{53865AB3-0D37-41AC-8512-3BB243CF0254}" srcOrd="0" destOrd="0" presId="urn:microsoft.com/office/officeart/2008/layout/HorizontalMultiLevelHierarchy"/>
    <dgm:cxn modelId="{2320865A-4A3D-45F5-98E7-FAEE6A978DA4}" type="presParOf" srcId="{3067DBC0-CDEF-4EC1-96C8-C67E5FDCB44E}" destId="{6D7E142E-A24D-4832-B515-832DB6636982}" srcOrd="1" destOrd="0" presId="urn:microsoft.com/office/officeart/2008/layout/HorizontalMultiLevelHierarchy"/>
    <dgm:cxn modelId="{A08FB21A-EA3E-4F46-B8E6-D59A1A825FDD}" type="presParOf" srcId="{6D7E142E-A24D-4832-B515-832DB6636982}" destId="{29371E13-66AA-4A6F-A2D7-9E051CB125DA}" srcOrd="0" destOrd="0" presId="urn:microsoft.com/office/officeart/2008/layout/HorizontalMultiLevelHierarchy"/>
    <dgm:cxn modelId="{6A1FCE95-E31C-473B-AB6E-295406F08A2A}" type="presParOf" srcId="{6D7E142E-A24D-4832-B515-832DB6636982}" destId="{F5C603B1-53D1-4C80-9D7F-755C1BFE9253}" srcOrd="1" destOrd="0" presId="urn:microsoft.com/office/officeart/2008/layout/HorizontalMultiLevelHierarchy"/>
    <dgm:cxn modelId="{CC612AF5-A0D3-4988-9953-2A72924E8AB0}" type="presParOf" srcId="{F5C603B1-53D1-4C80-9D7F-755C1BFE9253}" destId="{C9838EB9-ED66-438E-96B5-A36889D4EEFC}" srcOrd="0" destOrd="0" presId="urn:microsoft.com/office/officeart/2008/layout/HorizontalMultiLevelHierarchy"/>
    <dgm:cxn modelId="{9AAC01DB-62EF-4C36-B97C-E119012B3989}" type="presParOf" srcId="{C9838EB9-ED66-438E-96B5-A36889D4EEFC}" destId="{60ECD4EB-C8CF-4EBE-BFAD-386117289E99}" srcOrd="0" destOrd="0" presId="urn:microsoft.com/office/officeart/2008/layout/HorizontalMultiLevelHierarchy"/>
    <dgm:cxn modelId="{53A9EA58-77E8-4C2B-BC2A-6E0119C779D0}" type="presParOf" srcId="{F5C603B1-53D1-4C80-9D7F-755C1BFE9253}" destId="{FACC151E-49AE-4537-B9A3-690E051AACD1}" srcOrd="1" destOrd="0" presId="urn:microsoft.com/office/officeart/2008/layout/HorizontalMultiLevelHierarchy"/>
    <dgm:cxn modelId="{D243481C-1EAA-4E9A-A9A8-6C5114CD18C5}" type="presParOf" srcId="{FACC151E-49AE-4537-B9A3-690E051AACD1}" destId="{7FD016A8-3EE1-4434-8577-DEDD3E07370D}" srcOrd="0" destOrd="0" presId="urn:microsoft.com/office/officeart/2008/layout/HorizontalMultiLevelHierarchy"/>
    <dgm:cxn modelId="{1A76544E-DB68-4668-8B16-96989C63E6BA}" type="presParOf" srcId="{FACC151E-49AE-4537-B9A3-690E051AACD1}" destId="{8E54DC1D-094E-4DDC-AD4F-E445AB938B30}" srcOrd="1" destOrd="0" presId="urn:microsoft.com/office/officeart/2008/layout/HorizontalMultiLevelHierarchy"/>
    <dgm:cxn modelId="{E4C6C054-ED5B-4C76-ADE4-E37722136856}" type="presParOf" srcId="{F5C603B1-53D1-4C80-9D7F-755C1BFE9253}" destId="{C8C0849D-86A5-4A45-8C94-37B775848493}" srcOrd="2" destOrd="0" presId="urn:microsoft.com/office/officeart/2008/layout/HorizontalMultiLevelHierarchy"/>
    <dgm:cxn modelId="{B4CACE17-1606-4EFA-A1ED-C240D7152B68}" type="presParOf" srcId="{C8C0849D-86A5-4A45-8C94-37B775848493}" destId="{70E643B6-A0C6-4BD7-BD80-210A68D24825}" srcOrd="0" destOrd="0" presId="urn:microsoft.com/office/officeart/2008/layout/HorizontalMultiLevelHierarchy"/>
    <dgm:cxn modelId="{87713BA9-7BD6-4A2C-A437-77A5E3E849C6}" type="presParOf" srcId="{F5C603B1-53D1-4C80-9D7F-755C1BFE9253}" destId="{D30F524C-87BB-4981-A0D6-77010384EB50}" srcOrd="3" destOrd="0" presId="urn:microsoft.com/office/officeart/2008/layout/HorizontalMultiLevelHierarchy"/>
    <dgm:cxn modelId="{6E043CF0-9131-4B4B-B48D-2B97B4F546F2}" type="presParOf" srcId="{D30F524C-87BB-4981-A0D6-77010384EB50}" destId="{5A62DB71-68FF-400D-8D22-C61BAB7BA67A}" srcOrd="0" destOrd="0" presId="urn:microsoft.com/office/officeart/2008/layout/HorizontalMultiLevelHierarchy"/>
    <dgm:cxn modelId="{C774BBAD-4F0F-4BB3-B4D3-D6431B32FA4F}" type="presParOf" srcId="{D30F524C-87BB-4981-A0D6-77010384EB50}" destId="{E48E7BF5-9931-4D4D-82DD-060A7B2E5C08}" srcOrd="1" destOrd="0" presId="urn:microsoft.com/office/officeart/2008/layout/HorizontalMultiLevelHierarchy"/>
    <dgm:cxn modelId="{60B6AFD1-6DAF-4D85-9D58-F3917D0D6B12}" type="presParOf" srcId="{F5C603B1-53D1-4C80-9D7F-755C1BFE9253}" destId="{46269A6F-C16C-4364-A2B6-91FDCC4C14D7}" srcOrd="4" destOrd="0" presId="urn:microsoft.com/office/officeart/2008/layout/HorizontalMultiLevelHierarchy"/>
    <dgm:cxn modelId="{AD159813-BE32-48E3-AE37-D23D8C762B54}" type="presParOf" srcId="{46269A6F-C16C-4364-A2B6-91FDCC4C14D7}" destId="{6DF42A00-8856-42DF-AABF-2681CA1AC3DD}" srcOrd="0" destOrd="0" presId="urn:microsoft.com/office/officeart/2008/layout/HorizontalMultiLevelHierarchy"/>
    <dgm:cxn modelId="{56EF3B54-E6DD-4D85-B7AD-5407F23A8AA6}" type="presParOf" srcId="{F5C603B1-53D1-4C80-9D7F-755C1BFE9253}" destId="{ECD0D763-4416-414E-8EC4-D5219D5BC155}" srcOrd="5" destOrd="0" presId="urn:microsoft.com/office/officeart/2008/layout/HorizontalMultiLevelHierarchy"/>
    <dgm:cxn modelId="{5506A6F1-78C6-4F44-B5AB-381F7BEEE557}" type="presParOf" srcId="{ECD0D763-4416-414E-8EC4-D5219D5BC155}" destId="{A5BFA76D-38A7-4235-AA96-42F066D05C74}" srcOrd="0" destOrd="0" presId="urn:microsoft.com/office/officeart/2008/layout/HorizontalMultiLevelHierarchy"/>
    <dgm:cxn modelId="{C35AB513-0FB9-4C93-8BFE-D72304F6907D}" type="presParOf" srcId="{ECD0D763-4416-414E-8EC4-D5219D5BC155}" destId="{89F5F251-99A2-42B6-A944-645D18C00309}" srcOrd="1" destOrd="0" presId="urn:microsoft.com/office/officeart/2008/layout/HorizontalMultiLevelHierarchy"/>
    <dgm:cxn modelId="{7347636D-64BA-4009-8DA5-D72DE691CBFA}" type="presParOf" srcId="{F5C603B1-53D1-4C80-9D7F-755C1BFE9253}" destId="{0E99008E-3510-44D4-9F14-30D1BC4D4EC7}" srcOrd="6" destOrd="0" presId="urn:microsoft.com/office/officeart/2008/layout/HorizontalMultiLevelHierarchy"/>
    <dgm:cxn modelId="{69C30629-018E-43C7-B2F9-2C398970DB65}" type="presParOf" srcId="{0E99008E-3510-44D4-9F14-30D1BC4D4EC7}" destId="{AD3420B0-17D1-4C08-8A15-8BDB1AF3D43E}" srcOrd="0" destOrd="0" presId="urn:microsoft.com/office/officeart/2008/layout/HorizontalMultiLevelHierarchy"/>
    <dgm:cxn modelId="{D04161B9-0F6A-4C20-A20E-F1CDEB77C7C4}" type="presParOf" srcId="{F5C603B1-53D1-4C80-9D7F-755C1BFE9253}" destId="{7EC94F7C-CC61-42BC-86DF-C0BA88C2BBAE}" srcOrd="7" destOrd="0" presId="urn:microsoft.com/office/officeart/2008/layout/HorizontalMultiLevelHierarchy"/>
    <dgm:cxn modelId="{7FB2B330-C6AB-48CB-8E9C-E9C4A080BA4C}" type="presParOf" srcId="{7EC94F7C-CC61-42BC-86DF-C0BA88C2BBAE}" destId="{EB0A3876-054E-442C-BAD5-6C12B851DE9F}" srcOrd="0" destOrd="0" presId="urn:microsoft.com/office/officeart/2008/layout/HorizontalMultiLevelHierarchy"/>
    <dgm:cxn modelId="{D7510DE0-189D-4466-BCA3-9E8A2E76EB9F}" type="presParOf" srcId="{7EC94F7C-CC61-42BC-86DF-C0BA88C2BBAE}" destId="{10E5C01E-3889-4347-8903-53ECCE889919}" srcOrd="1" destOrd="0" presId="urn:microsoft.com/office/officeart/2008/layout/HorizontalMultiLevelHierarchy"/>
    <dgm:cxn modelId="{428F24A2-3FDB-447C-AC56-0E9D6F031F10}" type="presParOf" srcId="{E62DB053-B625-4DC3-A541-A756DEA3E078}" destId="{014BAFA6-DF3A-4A61-8429-F760D7E447B8}" srcOrd="6" destOrd="0" presId="urn:microsoft.com/office/officeart/2008/layout/HorizontalMultiLevelHierarchy"/>
    <dgm:cxn modelId="{1DB9B938-53B8-47B5-A99E-0091400A36E3}" type="presParOf" srcId="{014BAFA6-DF3A-4A61-8429-F760D7E447B8}" destId="{3A217640-5A9D-44BF-821F-AF9F01A19B85}" srcOrd="0" destOrd="0" presId="urn:microsoft.com/office/officeart/2008/layout/HorizontalMultiLevelHierarchy"/>
    <dgm:cxn modelId="{0D5C9BE4-9FCD-41E1-A70F-FAF254713DEB}" type="presParOf" srcId="{E62DB053-B625-4DC3-A541-A756DEA3E078}" destId="{4BEFB9E2-2264-4F92-A445-8C227B2F391E}" srcOrd="7" destOrd="0" presId="urn:microsoft.com/office/officeart/2008/layout/HorizontalMultiLevelHierarchy"/>
    <dgm:cxn modelId="{B857956B-0049-4D70-9B12-A90D2E7D62C2}" type="presParOf" srcId="{4BEFB9E2-2264-4F92-A445-8C227B2F391E}" destId="{FA03D21F-22A6-47D3-8041-EEF01C98E539}" srcOrd="0" destOrd="0" presId="urn:microsoft.com/office/officeart/2008/layout/HorizontalMultiLevelHierarchy"/>
    <dgm:cxn modelId="{680D8BEA-02CF-4ABA-8B1C-252BCF4F9DE7}" type="presParOf" srcId="{4BEFB9E2-2264-4F92-A445-8C227B2F391E}" destId="{D952895A-ED56-42B7-90AA-AC8683801996}" srcOrd="1" destOrd="0" presId="urn:microsoft.com/office/officeart/2008/layout/HorizontalMultiLevelHierarchy"/>
    <dgm:cxn modelId="{DA22F980-EF27-48C3-AB31-A167E05526D5}" type="presParOf" srcId="{D952895A-ED56-42B7-90AA-AC8683801996}" destId="{9F57965E-4EBA-4A2C-888C-D9047B4545FA}" srcOrd="0" destOrd="0" presId="urn:microsoft.com/office/officeart/2008/layout/HorizontalMultiLevelHierarchy"/>
    <dgm:cxn modelId="{A66FA1EE-B1B0-4AED-AD14-2BA2C9794084}" type="presParOf" srcId="{9F57965E-4EBA-4A2C-888C-D9047B4545FA}" destId="{40D69D22-BF44-4B30-84B3-0606B06AE492}" srcOrd="0" destOrd="0" presId="urn:microsoft.com/office/officeart/2008/layout/HorizontalMultiLevelHierarchy"/>
    <dgm:cxn modelId="{36DADDA9-C1EC-4D92-95C5-6941EB8F433B}" type="presParOf" srcId="{D952895A-ED56-42B7-90AA-AC8683801996}" destId="{E3B83F98-E2D4-432B-9276-57356BC940C4}" srcOrd="1" destOrd="0" presId="urn:microsoft.com/office/officeart/2008/layout/HorizontalMultiLevelHierarchy"/>
    <dgm:cxn modelId="{ADD2CA67-FAD7-4FC7-8A8E-825F4A9262A0}" type="presParOf" srcId="{E3B83F98-E2D4-432B-9276-57356BC940C4}" destId="{E61DA79B-9633-4727-A8CC-11EBFFCD9C7E}" srcOrd="0" destOrd="0" presId="urn:microsoft.com/office/officeart/2008/layout/HorizontalMultiLevelHierarchy"/>
    <dgm:cxn modelId="{AC4F9342-9936-4E18-BC73-F2CF5248633B}" type="presParOf" srcId="{E3B83F98-E2D4-432B-9276-57356BC940C4}" destId="{DF846EFB-C923-42A3-A710-F65A69EAE8F5}" srcOrd="1" destOrd="0" presId="urn:microsoft.com/office/officeart/2008/layout/HorizontalMultiLevelHierarchy"/>
    <dgm:cxn modelId="{59A67FF0-2D5D-4DAD-8E54-3AA2E126C069}" type="presParOf" srcId="{DF846EFB-C923-42A3-A710-F65A69EAE8F5}" destId="{F26B769F-B877-403B-B5E2-CBF0F39AA450}" srcOrd="0" destOrd="0" presId="urn:microsoft.com/office/officeart/2008/layout/HorizontalMultiLevelHierarchy"/>
    <dgm:cxn modelId="{93C70588-8349-47E9-831F-8112766EF0C5}" type="presParOf" srcId="{F26B769F-B877-403B-B5E2-CBF0F39AA450}" destId="{79AA8421-F4C0-4446-A841-7E6AD90574DB}" srcOrd="0" destOrd="0" presId="urn:microsoft.com/office/officeart/2008/layout/HorizontalMultiLevelHierarchy"/>
    <dgm:cxn modelId="{3ADE0B41-02E2-4721-A6B9-183879F16BB1}" type="presParOf" srcId="{DF846EFB-C923-42A3-A710-F65A69EAE8F5}" destId="{C4CD8B59-6C9E-4518-BE9D-03E322D6ACF5}" srcOrd="1" destOrd="0" presId="urn:microsoft.com/office/officeart/2008/layout/HorizontalMultiLevelHierarchy"/>
    <dgm:cxn modelId="{3679F71D-A11C-4200-A99B-AEDA4AEAF178}" type="presParOf" srcId="{C4CD8B59-6C9E-4518-BE9D-03E322D6ACF5}" destId="{6B3296FC-A6AF-4C87-9682-4A5F02531C2C}" srcOrd="0" destOrd="0" presId="urn:microsoft.com/office/officeart/2008/layout/HorizontalMultiLevelHierarchy"/>
    <dgm:cxn modelId="{A39CFC7B-1190-4FAB-9504-2D1A59AF2A61}" type="presParOf" srcId="{C4CD8B59-6C9E-4518-BE9D-03E322D6ACF5}" destId="{D4C57F5F-3226-4C2B-A7A8-07BB9C9B903C}" srcOrd="1" destOrd="0" presId="urn:microsoft.com/office/officeart/2008/layout/HorizontalMultiLevelHierarchy"/>
    <dgm:cxn modelId="{C960AEAD-7753-4E4E-8306-C801580B95FD}" type="presParOf" srcId="{DF846EFB-C923-42A3-A710-F65A69EAE8F5}" destId="{F6C04B80-4FFB-43B0-BBB6-18D868A804A6}" srcOrd="2" destOrd="0" presId="urn:microsoft.com/office/officeart/2008/layout/HorizontalMultiLevelHierarchy"/>
    <dgm:cxn modelId="{92FCA568-11DE-44A6-9826-91E675BABA46}" type="presParOf" srcId="{F6C04B80-4FFB-43B0-BBB6-18D868A804A6}" destId="{17267440-A1D7-43F4-99D4-5110FB194857}" srcOrd="0" destOrd="0" presId="urn:microsoft.com/office/officeart/2008/layout/HorizontalMultiLevelHierarchy"/>
    <dgm:cxn modelId="{B026B6F9-6283-4557-8833-105BC7FBE164}" type="presParOf" srcId="{DF846EFB-C923-42A3-A710-F65A69EAE8F5}" destId="{73512092-238A-47C5-9D36-E8992A1371E1}" srcOrd="3" destOrd="0" presId="urn:microsoft.com/office/officeart/2008/layout/HorizontalMultiLevelHierarchy"/>
    <dgm:cxn modelId="{93A7BFAD-4EA8-4C58-B10B-E6F8CF2CD6F9}" type="presParOf" srcId="{73512092-238A-47C5-9D36-E8992A1371E1}" destId="{0297B1AB-1B15-4426-9C4A-50021770CC31}" srcOrd="0" destOrd="0" presId="urn:microsoft.com/office/officeart/2008/layout/HorizontalMultiLevelHierarchy"/>
    <dgm:cxn modelId="{DB579249-1797-4F56-AF41-A7187B961D39}" type="presParOf" srcId="{73512092-238A-47C5-9D36-E8992A1371E1}" destId="{22690100-7F9A-42DC-9574-77A836B1F769}" srcOrd="1" destOrd="0" presId="urn:microsoft.com/office/officeart/2008/layout/HorizontalMultiLevelHierarchy"/>
    <dgm:cxn modelId="{2886A828-CAB7-4425-9113-A8FDC6AFD299}" type="presParOf" srcId="{DF846EFB-C923-42A3-A710-F65A69EAE8F5}" destId="{02DFE871-00A1-4041-A4C4-3B61B777638E}" srcOrd="4" destOrd="0" presId="urn:microsoft.com/office/officeart/2008/layout/HorizontalMultiLevelHierarchy"/>
    <dgm:cxn modelId="{49461761-667B-45FB-94B7-82DA318712A7}" type="presParOf" srcId="{02DFE871-00A1-4041-A4C4-3B61B777638E}" destId="{B3E29499-E4E7-4915-8FB5-BC62BB9A46C2}" srcOrd="0" destOrd="0" presId="urn:microsoft.com/office/officeart/2008/layout/HorizontalMultiLevelHierarchy"/>
    <dgm:cxn modelId="{D2A11F3A-FEE2-4398-9444-46D6A043291A}" type="presParOf" srcId="{DF846EFB-C923-42A3-A710-F65A69EAE8F5}" destId="{1FBA4D3E-7E6C-481F-A472-6A0DA321A849}" srcOrd="5" destOrd="0" presId="urn:microsoft.com/office/officeart/2008/layout/HorizontalMultiLevelHierarchy"/>
    <dgm:cxn modelId="{1199A110-84F1-4502-A411-778605E4B587}" type="presParOf" srcId="{1FBA4D3E-7E6C-481F-A472-6A0DA321A849}" destId="{4A49C4AB-BEFF-4465-9A0C-3805EDBCF7B6}" srcOrd="0" destOrd="0" presId="urn:microsoft.com/office/officeart/2008/layout/HorizontalMultiLevelHierarchy"/>
    <dgm:cxn modelId="{02E515E1-2D08-48E3-9065-DCE5FE928AED}" type="presParOf" srcId="{1FBA4D3E-7E6C-481F-A472-6A0DA321A849}" destId="{3655C50B-8E04-4B84-B00D-39AC6AFEA64F}" srcOrd="1" destOrd="0" presId="urn:microsoft.com/office/officeart/2008/layout/HorizontalMultiLevelHierarchy"/>
    <dgm:cxn modelId="{F3247C73-FA08-4687-8D22-7B545E129489}" type="presParOf" srcId="{D952895A-ED56-42B7-90AA-AC8683801996}" destId="{55CC033B-FBC5-4AA9-A97E-F144FAEE054C}" srcOrd="2" destOrd="0" presId="urn:microsoft.com/office/officeart/2008/layout/HorizontalMultiLevelHierarchy"/>
    <dgm:cxn modelId="{454BB5EC-2375-4C29-953C-61ECF077024C}" type="presParOf" srcId="{55CC033B-FBC5-4AA9-A97E-F144FAEE054C}" destId="{C55EDB50-7BEF-41E0-B2DC-A421AEAB83EA}" srcOrd="0" destOrd="0" presId="urn:microsoft.com/office/officeart/2008/layout/HorizontalMultiLevelHierarchy"/>
    <dgm:cxn modelId="{53C6D890-DB1C-4CFE-B630-8F0F1CF23FF2}" type="presParOf" srcId="{D952895A-ED56-42B7-90AA-AC8683801996}" destId="{0EC033F2-490C-426C-92D8-096F085DB55B}" srcOrd="3" destOrd="0" presId="urn:microsoft.com/office/officeart/2008/layout/HorizontalMultiLevelHierarchy"/>
    <dgm:cxn modelId="{49A66DCD-44DB-4A40-B3EE-5E687285A8B7}" type="presParOf" srcId="{0EC033F2-490C-426C-92D8-096F085DB55B}" destId="{6E4CD419-2891-4CDE-8A0B-8F5C2958AD41}" srcOrd="0" destOrd="0" presId="urn:microsoft.com/office/officeart/2008/layout/HorizontalMultiLevelHierarchy"/>
    <dgm:cxn modelId="{CEA1900C-D5C7-4D01-8EDC-08D16DE3D85D}" type="presParOf" srcId="{0EC033F2-490C-426C-92D8-096F085DB55B}" destId="{CE8E2AB7-D4BC-489C-B4BB-4D977F9E7A13}" srcOrd="1" destOrd="0" presId="urn:microsoft.com/office/officeart/2008/layout/HorizontalMultiLevelHierarchy"/>
    <dgm:cxn modelId="{E25AD139-ED9E-4E50-BF7B-A2DA9F571DDA}" type="presParOf" srcId="{CE8E2AB7-D4BC-489C-B4BB-4D977F9E7A13}" destId="{6D1FFEDE-91CB-4838-8F76-5333452B9FD6}" srcOrd="0" destOrd="0" presId="urn:microsoft.com/office/officeart/2008/layout/HorizontalMultiLevelHierarchy"/>
    <dgm:cxn modelId="{D9253B00-6B80-4121-8399-101746A188BC}" type="presParOf" srcId="{6D1FFEDE-91CB-4838-8F76-5333452B9FD6}" destId="{6150F350-6947-4740-A369-1E9E4C2461DB}" srcOrd="0" destOrd="0" presId="urn:microsoft.com/office/officeart/2008/layout/HorizontalMultiLevelHierarchy"/>
    <dgm:cxn modelId="{2994736B-144A-4F94-8AA9-7C5210AE70F7}" type="presParOf" srcId="{CE8E2AB7-D4BC-489C-B4BB-4D977F9E7A13}" destId="{14B80016-F590-4697-956F-334F541E06CF}" srcOrd="1" destOrd="0" presId="urn:microsoft.com/office/officeart/2008/layout/HorizontalMultiLevelHierarchy"/>
    <dgm:cxn modelId="{CF625BB0-71E3-4A4E-86D3-D30EDD5D7BA1}" type="presParOf" srcId="{14B80016-F590-4697-956F-334F541E06CF}" destId="{6CFE824A-26E0-42BF-B572-4C1C8C90B82C}" srcOrd="0" destOrd="0" presId="urn:microsoft.com/office/officeart/2008/layout/HorizontalMultiLevelHierarchy"/>
    <dgm:cxn modelId="{9F2F4684-FF66-492E-AA18-500BFC7B3127}" type="presParOf" srcId="{14B80016-F590-4697-956F-334F541E06CF}" destId="{CCE7B312-2223-4E27-AFA6-DE0D15F072AC}" srcOrd="1" destOrd="0" presId="urn:microsoft.com/office/officeart/2008/layout/HorizontalMultiLevelHierarchy"/>
    <dgm:cxn modelId="{68383B36-34F3-4367-A0AE-473D9C1757DD}" type="presParOf" srcId="{CE8E2AB7-D4BC-489C-B4BB-4D977F9E7A13}" destId="{9881A677-6982-4C3C-914D-3F84A502CA67}" srcOrd="2" destOrd="0" presId="urn:microsoft.com/office/officeart/2008/layout/HorizontalMultiLevelHierarchy"/>
    <dgm:cxn modelId="{D749045F-78A3-4B9F-A263-C1087AE1E48D}" type="presParOf" srcId="{9881A677-6982-4C3C-914D-3F84A502CA67}" destId="{7EF7C372-FB64-4E68-972B-1E9BEF297DEA}" srcOrd="0" destOrd="0" presId="urn:microsoft.com/office/officeart/2008/layout/HorizontalMultiLevelHierarchy"/>
    <dgm:cxn modelId="{96979700-A5F6-44CC-8A74-DA03A12A24AD}" type="presParOf" srcId="{CE8E2AB7-D4BC-489C-B4BB-4D977F9E7A13}" destId="{87CDF47A-39C8-4C4F-A19A-90A9EC09C0EF}" srcOrd="3" destOrd="0" presId="urn:microsoft.com/office/officeart/2008/layout/HorizontalMultiLevelHierarchy"/>
    <dgm:cxn modelId="{2D04267D-2D58-4EE3-8602-F75A88E7F7B3}" type="presParOf" srcId="{87CDF47A-39C8-4C4F-A19A-90A9EC09C0EF}" destId="{122F66F5-B8BA-4C2C-AE78-F98947D1D699}" srcOrd="0" destOrd="0" presId="urn:microsoft.com/office/officeart/2008/layout/HorizontalMultiLevelHierarchy"/>
    <dgm:cxn modelId="{9F2E90F8-B7D8-4E79-86D3-93571F3F2E15}" type="presParOf" srcId="{87CDF47A-39C8-4C4F-A19A-90A9EC09C0EF}" destId="{796A19E1-112D-45F7-A896-A40ECFD52DE4}" srcOrd="1" destOrd="0" presId="urn:microsoft.com/office/officeart/2008/layout/HorizontalMultiLevelHierarchy"/>
    <dgm:cxn modelId="{D3C0CBD9-2D76-4AAC-9573-47FC595D648A}" type="presParOf" srcId="{CE8E2AB7-D4BC-489C-B4BB-4D977F9E7A13}" destId="{723E4BF9-F835-477D-B01E-696C9B8FCAAF}" srcOrd="4" destOrd="0" presId="urn:microsoft.com/office/officeart/2008/layout/HorizontalMultiLevelHierarchy"/>
    <dgm:cxn modelId="{154FB03A-59B3-4ADD-8FBB-8747FD4BE20D}" type="presParOf" srcId="{723E4BF9-F835-477D-B01E-696C9B8FCAAF}" destId="{733B958F-F633-4602-879D-203C80BD99E3}" srcOrd="0" destOrd="0" presId="urn:microsoft.com/office/officeart/2008/layout/HorizontalMultiLevelHierarchy"/>
    <dgm:cxn modelId="{9109E9D4-061F-4111-A367-2930F540194C}" type="presParOf" srcId="{CE8E2AB7-D4BC-489C-B4BB-4D977F9E7A13}" destId="{C3AD11A4-7FEF-4B22-8304-472617C4E644}" srcOrd="5" destOrd="0" presId="urn:microsoft.com/office/officeart/2008/layout/HorizontalMultiLevelHierarchy"/>
    <dgm:cxn modelId="{64A8293F-2091-429B-8AF9-9D2E29B27D9E}" type="presParOf" srcId="{C3AD11A4-7FEF-4B22-8304-472617C4E644}" destId="{4E808F77-28FD-45AD-A4C8-3413E2778578}" srcOrd="0" destOrd="0" presId="urn:microsoft.com/office/officeart/2008/layout/HorizontalMultiLevelHierarchy"/>
    <dgm:cxn modelId="{0A589B44-9F09-4AEB-9880-2E1DC030AFA7}" type="presParOf" srcId="{C3AD11A4-7FEF-4B22-8304-472617C4E644}" destId="{CD81F365-835D-4160-844C-E4AF7DFC92D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E4BF9-F835-477D-B01E-696C9B8FCAAF}">
      <dsp:nvSpPr>
        <dsp:cNvPr id="0" name=""/>
        <dsp:cNvSpPr/>
      </dsp:nvSpPr>
      <dsp:spPr>
        <a:xfrm>
          <a:off x="4387404" y="5068029"/>
          <a:ext cx="130299" cy="248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248283"/>
              </a:lnTo>
              <a:lnTo>
                <a:pt x="130299" y="24828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5544" y="5185161"/>
        <a:ext cx="14019" cy="14019"/>
      </dsp:txXfrm>
    </dsp:sp>
    <dsp:sp modelId="{9881A677-6982-4C3C-914D-3F84A502CA67}">
      <dsp:nvSpPr>
        <dsp:cNvPr id="0" name=""/>
        <dsp:cNvSpPr/>
      </dsp:nvSpPr>
      <dsp:spPr>
        <a:xfrm>
          <a:off x="4387404" y="5022309"/>
          <a:ext cx="130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0299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9297" y="5064771"/>
        <a:ext cx="6514" cy="6514"/>
      </dsp:txXfrm>
    </dsp:sp>
    <dsp:sp modelId="{6D1FFEDE-91CB-4838-8F76-5333452B9FD6}">
      <dsp:nvSpPr>
        <dsp:cNvPr id="0" name=""/>
        <dsp:cNvSpPr/>
      </dsp:nvSpPr>
      <dsp:spPr>
        <a:xfrm>
          <a:off x="4387404" y="4819745"/>
          <a:ext cx="130299" cy="248283"/>
        </a:xfrm>
        <a:custGeom>
          <a:avLst/>
          <a:gdLst/>
          <a:ahLst/>
          <a:cxnLst/>
          <a:rect l="0" t="0" r="0" b="0"/>
          <a:pathLst>
            <a:path>
              <a:moveTo>
                <a:pt x="0" y="248283"/>
              </a:moveTo>
              <a:lnTo>
                <a:pt x="65149" y="248283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5544" y="4936877"/>
        <a:ext cx="14019" cy="14019"/>
      </dsp:txXfrm>
    </dsp:sp>
    <dsp:sp modelId="{55CC033B-FBC5-4AA9-A97E-F144FAEE054C}">
      <dsp:nvSpPr>
        <dsp:cNvPr id="0" name=""/>
        <dsp:cNvSpPr/>
      </dsp:nvSpPr>
      <dsp:spPr>
        <a:xfrm>
          <a:off x="3510914" y="4011359"/>
          <a:ext cx="130299" cy="1056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1056669"/>
              </a:lnTo>
              <a:lnTo>
                <a:pt x="130299" y="105666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3549446" y="4513077"/>
        <a:ext cx="53233" cy="53233"/>
      </dsp:txXfrm>
    </dsp:sp>
    <dsp:sp modelId="{02DFE871-00A1-4041-A4C4-3B61B777638E}">
      <dsp:nvSpPr>
        <dsp:cNvPr id="0" name=""/>
        <dsp:cNvSpPr/>
      </dsp:nvSpPr>
      <dsp:spPr>
        <a:xfrm>
          <a:off x="4387404" y="4323177"/>
          <a:ext cx="130299" cy="248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248283"/>
              </a:lnTo>
              <a:lnTo>
                <a:pt x="130299" y="24828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5544" y="4440309"/>
        <a:ext cx="14019" cy="14019"/>
      </dsp:txXfrm>
    </dsp:sp>
    <dsp:sp modelId="{F6C04B80-4FFB-43B0-BBB6-18D868A804A6}">
      <dsp:nvSpPr>
        <dsp:cNvPr id="0" name=""/>
        <dsp:cNvSpPr/>
      </dsp:nvSpPr>
      <dsp:spPr>
        <a:xfrm>
          <a:off x="4387404" y="4277457"/>
          <a:ext cx="130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0299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9297" y="4319920"/>
        <a:ext cx="6514" cy="6514"/>
      </dsp:txXfrm>
    </dsp:sp>
    <dsp:sp modelId="{F26B769F-B877-403B-B5E2-CBF0F39AA450}">
      <dsp:nvSpPr>
        <dsp:cNvPr id="0" name=""/>
        <dsp:cNvSpPr/>
      </dsp:nvSpPr>
      <dsp:spPr>
        <a:xfrm>
          <a:off x="4387404" y="4074894"/>
          <a:ext cx="130299" cy="248283"/>
        </a:xfrm>
        <a:custGeom>
          <a:avLst/>
          <a:gdLst/>
          <a:ahLst/>
          <a:cxnLst/>
          <a:rect l="0" t="0" r="0" b="0"/>
          <a:pathLst>
            <a:path>
              <a:moveTo>
                <a:pt x="0" y="248283"/>
              </a:moveTo>
              <a:lnTo>
                <a:pt x="65149" y="248283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5544" y="4192026"/>
        <a:ext cx="14019" cy="14019"/>
      </dsp:txXfrm>
    </dsp:sp>
    <dsp:sp modelId="{9F57965E-4EBA-4A2C-888C-D9047B4545FA}">
      <dsp:nvSpPr>
        <dsp:cNvPr id="0" name=""/>
        <dsp:cNvSpPr/>
      </dsp:nvSpPr>
      <dsp:spPr>
        <a:xfrm>
          <a:off x="3510914" y="4011359"/>
          <a:ext cx="130299" cy="31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311818"/>
              </a:lnTo>
              <a:lnTo>
                <a:pt x="130299" y="31181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3567615" y="4158819"/>
        <a:ext cx="16897" cy="16897"/>
      </dsp:txXfrm>
    </dsp:sp>
    <dsp:sp modelId="{014BAFA6-DF3A-4A61-8429-F760D7E447B8}">
      <dsp:nvSpPr>
        <dsp:cNvPr id="0" name=""/>
        <dsp:cNvSpPr/>
      </dsp:nvSpPr>
      <dsp:spPr>
        <a:xfrm>
          <a:off x="2587084" y="2461049"/>
          <a:ext cx="272333" cy="1550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166" y="0"/>
              </a:lnTo>
              <a:lnTo>
                <a:pt x="136166" y="1550309"/>
              </a:lnTo>
              <a:lnTo>
                <a:pt x="272333" y="155030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2683899" y="3196853"/>
        <a:ext cx="78702" cy="78702"/>
      </dsp:txXfrm>
    </dsp:sp>
    <dsp:sp modelId="{0E99008E-3510-44D4-9F14-30D1BC4D4EC7}">
      <dsp:nvSpPr>
        <dsp:cNvPr id="0" name=""/>
        <dsp:cNvSpPr/>
      </dsp:nvSpPr>
      <dsp:spPr>
        <a:xfrm>
          <a:off x="4387404" y="3454184"/>
          <a:ext cx="130299" cy="37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372425"/>
              </a:lnTo>
              <a:lnTo>
                <a:pt x="130299" y="37242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2690" y="3630533"/>
        <a:ext cx="19728" cy="19728"/>
      </dsp:txXfrm>
    </dsp:sp>
    <dsp:sp modelId="{46269A6F-C16C-4364-A2B6-91FDCC4C14D7}">
      <dsp:nvSpPr>
        <dsp:cNvPr id="0" name=""/>
        <dsp:cNvSpPr/>
      </dsp:nvSpPr>
      <dsp:spPr>
        <a:xfrm>
          <a:off x="4387404" y="3454184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124141"/>
              </a:lnTo>
              <a:lnTo>
                <a:pt x="130299" y="1241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3511756"/>
        <a:ext cx="8998" cy="8998"/>
      </dsp:txXfrm>
    </dsp:sp>
    <dsp:sp modelId="{C8C0849D-86A5-4A45-8C94-37B775848493}">
      <dsp:nvSpPr>
        <dsp:cNvPr id="0" name=""/>
        <dsp:cNvSpPr/>
      </dsp:nvSpPr>
      <dsp:spPr>
        <a:xfrm>
          <a:off x="4387404" y="3330042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124141"/>
              </a:moveTo>
              <a:lnTo>
                <a:pt x="65149" y="124141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3387614"/>
        <a:ext cx="8998" cy="8998"/>
      </dsp:txXfrm>
    </dsp:sp>
    <dsp:sp modelId="{C9838EB9-ED66-438E-96B5-A36889D4EEFC}">
      <dsp:nvSpPr>
        <dsp:cNvPr id="0" name=""/>
        <dsp:cNvSpPr/>
      </dsp:nvSpPr>
      <dsp:spPr>
        <a:xfrm>
          <a:off x="4387404" y="3081759"/>
          <a:ext cx="130299" cy="372425"/>
        </a:xfrm>
        <a:custGeom>
          <a:avLst/>
          <a:gdLst/>
          <a:ahLst/>
          <a:cxnLst/>
          <a:rect l="0" t="0" r="0" b="0"/>
          <a:pathLst>
            <a:path>
              <a:moveTo>
                <a:pt x="0" y="372425"/>
              </a:moveTo>
              <a:lnTo>
                <a:pt x="65149" y="372425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2690" y="3258107"/>
        <a:ext cx="19728" cy="19728"/>
      </dsp:txXfrm>
    </dsp:sp>
    <dsp:sp modelId="{F536D2E8-3197-49B2-965A-5DE0E0F41C48}">
      <dsp:nvSpPr>
        <dsp:cNvPr id="0" name=""/>
        <dsp:cNvSpPr/>
      </dsp:nvSpPr>
      <dsp:spPr>
        <a:xfrm>
          <a:off x="3510914" y="3408464"/>
          <a:ext cx="130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0299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3572806" y="3450927"/>
        <a:ext cx="6514" cy="6514"/>
      </dsp:txXfrm>
    </dsp:sp>
    <dsp:sp modelId="{09814C75-966C-4774-B1FF-E4376641EAB4}">
      <dsp:nvSpPr>
        <dsp:cNvPr id="0" name=""/>
        <dsp:cNvSpPr/>
      </dsp:nvSpPr>
      <dsp:spPr>
        <a:xfrm>
          <a:off x="2587084" y="2461049"/>
          <a:ext cx="272333" cy="99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166" y="0"/>
              </a:lnTo>
              <a:lnTo>
                <a:pt x="136166" y="993134"/>
              </a:lnTo>
              <a:lnTo>
                <a:pt x="272333" y="99313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2697505" y="2931872"/>
        <a:ext cx="51489" cy="51489"/>
      </dsp:txXfrm>
    </dsp:sp>
    <dsp:sp modelId="{CFF04D05-4C0F-40C0-81E0-638B646838C6}">
      <dsp:nvSpPr>
        <dsp:cNvPr id="0" name=""/>
        <dsp:cNvSpPr/>
      </dsp:nvSpPr>
      <dsp:spPr>
        <a:xfrm>
          <a:off x="4387404" y="2709333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124141"/>
              </a:lnTo>
              <a:lnTo>
                <a:pt x="130299" y="1241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2766905"/>
        <a:ext cx="8998" cy="8998"/>
      </dsp:txXfrm>
    </dsp:sp>
    <dsp:sp modelId="{1E9BC384-07F7-46E4-A7CD-2EE0BFEE3A01}">
      <dsp:nvSpPr>
        <dsp:cNvPr id="0" name=""/>
        <dsp:cNvSpPr/>
      </dsp:nvSpPr>
      <dsp:spPr>
        <a:xfrm>
          <a:off x="4387404" y="2585191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124141"/>
              </a:moveTo>
              <a:lnTo>
                <a:pt x="65149" y="124141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2642763"/>
        <a:ext cx="8998" cy="8998"/>
      </dsp:txXfrm>
    </dsp:sp>
    <dsp:sp modelId="{0D808F15-0CDB-4EEB-82E2-6B81BAF748A3}">
      <dsp:nvSpPr>
        <dsp:cNvPr id="0" name=""/>
        <dsp:cNvSpPr/>
      </dsp:nvSpPr>
      <dsp:spPr>
        <a:xfrm>
          <a:off x="3510914" y="1716198"/>
          <a:ext cx="130299" cy="99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993134"/>
              </a:lnTo>
              <a:lnTo>
                <a:pt x="130299" y="99313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3551022" y="2187724"/>
        <a:ext cx="50082" cy="50082"/>
      </dsp:txXfrm>
    </dsp:sp>
    <dsp:sp modelId="{B69CCD9F-4331-467D-9B2E-1F83ED5033DD}">
      <dsp:nvSpPr>
        <dsp:cNvPr id="0" name=""/>
        <dsp:cNvSpPr/>
      </dsp:nvSpPr>
      <dsp:spPr>
        <a:xfrm>
          <a:off x="4387404" y="2212766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124141"/>
              </a:lnTo>
              <a:lnTo>
                <a:pt x="130299" y="1241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2270337"/>
        <a:ext cx="8998" cy="8998"/>
      </dsp:txXfrm>
    </dsp:sp>
    <dsp:sp modelId="{5908665F-A68F-4D2B-A2B6-7B86568815A8}">
      <dsp:nvSpPr>
        <dsp:cNvPr id="0" name=""/>
        <dsp:cNvSpPr/>
      </dsp:nvSpPr>
      <dsp:spPr>
        <a:xfrm>
          <a:off x="4387404" y="2088624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124141"/>
              </a:moveTo>
              <a:lnTo>
                <a:pt x="65149" y="124141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2146195"/>
        <a:ext cx="8998" cy="8998"/>
      </dsp:txXfrm>
    </dsp:sp>
    <dsp:sp modelId="{78D99B01-4381-4A7F-820E-C48AECA434B3}">
      <dsp:nvSpPr>
        <dsp:cNvPr id="0" name=""/>
        <dsp:cNvSpPr/>
      </dsp:nvSpPr>
      <dsp:spPr>
        <a:xfrm>
          <a:off x="3510914" y="1716198"/>
          <a:ext cx="130299" cy="49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496567"/>
              </a:lnTo>
              <a:lnTo>
                <a:pt x="130299" y="49656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3563229" y="1951647"/>
        <a:ext cx="25668" cy="25668"/>
      </dsp:txXfrm>
    </dsp:sp>
    <dsp:sp modelId="{29584BF9-3A89-4394-B8B0-944E70AE66BA}">
      <dsp:nvSpPr>
        <dsp:cNvPr id="0" name=""/>
        <dsp:cNvSpPr/>
      </dsp:nvSpPr>
      <dsp:spPr>
        <a:xfrm>
          <a:off x="4387404" y="1467914"/>
          <a:ext cx="130299" cy="37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372425"/>
              </a:lnTo>
              <a:lnTo>
                <a:pt x="130299" y="37242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2690" y="1644263"/>
        <a:ext cx="19728" cy="19728"/>
      </dsp:txXfrm>
    </dsp:sp>
    <dsp:sp modelId="{5639BF81-B4CA-492C-BCCA-79301891C205}">
      <dsp:nvSpPr>
        <dsp:cNvPr id="0" name=""/>
        <dsp:cNvSpPr/>
      </dsp:nvSpPr>
      <dsp:spPr>
        <a:xfrm>
          <a:off x="4387404" y="1467914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124141"/>
              </a:lnTo>
              <a:lnTo>
                <a:pt x="130299" y="1241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1525486"/>
        <a:ext cx="8998" cy="8998"/>
      </dsp:txXfrm>
    </dsp:sp>
    <dsp:sp modelId="{E4AAC658-9877-44E0-8C6C-3A569B948717}">
      <dsp:nvSpPr>
        <dsp:cNvPr id="0" name=""/>
        <dsp:cNvSpPr/>
      </dsp:nvSpPr>
      <dsp:spPr>
        <a:xfrm>
          <a:off x="4387404" y="1343772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124141"/>
              </a:moveTo>
              <a:lnTo>
                <a:pt x="65149" y="124141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1401344"/>
        <a:ext cx="8998" cy="8998"/>
      </dsp:txXfrm>
    </dsp:sp>
    <dsp:sp modelId="{5E3F207A-8410-4CE2-A866-8B969A7370BF}">
      <dsp:nvSpPr>
        <dsp:cNvPr id="0" name=""/>
        <dsp:cNvSpPr/>
      </dsp:nvSpPr>
      <dsp:spPr>
        <a:xfrm>
          <a:off x="4387404" y="1095489"/>
          <a:ext cx="130299" cy="372425"/>
        </a:xfrm>
        <a:custGeom>
          <a:avLst/>
          <a:gdLst/>
          <a:ahLst/>
          <a:cxnLst/>
          <a:rect l="0" t="0" r="0" b="0"/>
          <a:pathLst>
            <a:path>
              <a:moveTo>
                <a:pt x="0" y="372425"/>
              </a:moveTo>
              <a:lnTo>
                <a:pt x="65149" y="372425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2690" y="1271837"/>
        <a:ext cx="19728" cy="19728"/>
      </dsp:txXfrm>
    </dsp:sp>
    <dsp:sp modelId="{0B1B6172-3B5D-43BD-BA8D-A2BE1F94D919}">
      <dsp:nvSpPr>
        <dsp:cNvPr id="0" name=""/>
        <dsp:cNvSpPr/>
      </dsp:nvSpPr>
      <dsp:spPr>
        <a:xfrm>
          <a:off x="3510914" y="1467914"/>
          <a:ext cx="130299" cy="248283"/>
        </a:xfrm>
        <a:custGeom>
          <a:avLst/>
          <a:gdLst/>
          <a:ahLst/>
          <a:cxnLst/>
          <a:rect l="0" t="0" r="0" b="0"/>
          <a:pathLst>
            <a:path>
              <a:moveTo>
                <a:pt x="0" y="248283"/>
              </a:moveTo>
              <a:lnTo>
                <a:pt x="65149" y="248283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3569053" y="1585046"/>
        <a:ext cx="14019" cy="14019"/>
      </dsp:txXfrm>
    </dsp:sp>
    <dsp:sp modelId="{1691B153-909E-46F9-99CB-377C434A0C72}">
      <dsp:nvSpPr>
        <dsp:cNvPr id="0" name=""/>
        <dsp:cNvSpPr/>
      </dsp:nvSpPr>
      <dsp:spPr>
        <a:xfrm>
          <a:off x="4387404" y="723063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124141"/>
              </a:lnTo>
              <a:lnTo>
                <a:pt x="130299" y="1241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780635"/>
        <a:ext cx="8998" cy="8998"/>
      </dsp:txXfrm>
    </dsp:sp>
    <dsp:sp modelId="{2AED3DBC-FE64-4317-963A-845C5E28DD84}">
      <dsp:nvSpPr>
        <dsp:cNvPr id="0" name=""/>
        <dsp:cNvSpPr/>
      </dsp:nvSpPr>
      <dsp:spPr>
        <a:xfrm>
          <a:off x="4387404" y="598921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124141"/>
              </a:moveTo>
              <a:lnTo>
                <a:pt x="65149" y="124141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4448055" y="656493"/>
        <a:ext cx="8998" cy="8998"/>
      </dsp:txXfrm>
    </dsp:sp>
    <dsp:sp modelId="{E6081997-965F-4765-A28F-723CF93BAF71}">
      <dsp:nvSpPr>
        <dsp:cNvPr id="0" name=""/>
        <dsp:cNvSpPr/>
      </dsp:nvSpPr>
      <dsp:spPr>
        <a:xfrm>
          <a:off x="3510914" y="723063"/>
          <a:ext cx="130299" cy="993134"/>
        </a:xfrm>
        <a:custGeom>
          <a:avLst/>
          <a:gdLst/>
          <a:ahLst/>
          <a:cxnLst/>
          <a:rect l="0" t="0" r="0" b="0"/>
          <a:pathLst>
            <a:path>
              <a:moveTo>
                <a:pt x="0" y="993134"/>
              </a:moveTo>
              <a:lnTo>
                <a:pt x="65149" y="993134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3551022" y="1194589"/>
        <a:ext cx="50082" cy="50082"/>
      </dsp:txXfrm>
    </dsp:sp>
    <dsp:sp modelId="{5B509E54-98FD-4789-90E7-A60BC2DE2641}">
      <dsp:nvSpPr>
        <dsp:cNvPr id="0" name=""/>
        <dsp:cNvSpPr/>
      </dsp:nvSpPr>
      <dsp:spPr>
        <a:xfrm>
          <a:off x="2587084" y="1716198"/>
          <a:ext cx="272333" cy="744851"/>
        </a:xfrm>
        <a:custGeom>
          <a:avLst/>
          <a:gdLst/>
          <a:ahLst/>
          <a:cxnLst/>
          <a:rect l="0" t="0" r="0" b="0"/>
          <a:pathLst>
            <a:path>
              <a:moveTo>
                <a:pt x="0" y="744851"/>
              </a:moveTo>
              <a:lnTo>
                <a:pt x="136166" y="744851"/>
              </a:lnTo>
              <a:lnTo>
                <a:pt x="136166" y="0"/>
              </a:lnTo>
              <a:lnTo>
                <a:pt x="272333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2703423" y="2068797"/>
        <a:ext cx="39653" cy="39653"/>
      </dsp:txXfrm>
    </dsp:sp>
    <dsp:sp modelId="{9B0B831B-35F7-48A1-A911-08EBC7818464}">
      <dsp:nvSpPr>
        <dsp:cNvPr id="0" name=""/>
        <dsp:cNvSpPr/>
      </dsp:nvSpPr>
      <dsp:spPr>
        <a:xfrm>
          <a:off x="3510914" y="226496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149" y="0"/>
              </a:lnTo>
              <a:lnTo>
                <a:pt x="65149" y="124141"/>
              </a:lnTo>
              <a:lnTo>
                <a:pt x="130299" y="1241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3571564" y="284067"/>
        <a:ext cx="8998" cy="8998"/>
      </dsp:txXfrm>
    </dsp:sp>
    <dsp:sp modelId="{3FE93AD1-95A9-4967-88DD-566D9D2C1B6A}">
      <dsp:nvSpPr>
        <dsp:cNvPr id="0" name=""/>
        <dsp:cNvSpPr/>
      </dsp:nvSpPr>
      <dsp:spPr>
        <a:xfrm>
          <a:off x="3510914" y="102354"/>
          <a:ext cx="130299" cy="124141"/>
        </a:xfrm>
        <a:custGeom>
          <a:avLst/>
          <a:gdLst/>
          <a:ahLst/>
          <a:cxnLst/>
          <a:rect l="0" t="0" r="0" b="0"/>
          <a:pathLst>
            <a:path>
              <a:moveTo>
                <a:pt x="0" y="124141"/>
              </a:moveTo>
              <a:lnTo>
                <a:pt x="65149" y="124141"/>
              </a:lnTo>
              <a:lnTo>
                <a:pt x="65149" y="0"/>
              </a:lnTo>
              <a:lnTo>
                <a:pt x="130299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3571564" y="159925"/>
        <a:ext cx="8998" cy="8998"/>
      </dsp:txXfrm>
    </dsp:sp>
    <dsp:sp modelId="{ACCFE506-9B1E-4467-A442-014AFAE8474D}">
      <dsp:nvSpPr>
        <dsp:cNvPr id="0" name=""/>
        <dsp:cNvSpPr/>
      </dsp:nvSpPr>
      <dsp:spPr>
        <a:xfrm>
          <a:off x="2587084" y="226496"/>
          <a:ext cx="272333" cy="2234553"/>
        </a:xfrm>
        <a:custGeom>
          <a:avLst/>
          <a:gdLst/>
          <a:ahLst/>
          <a:cxnLst/>
          <a:rect l="0" t="0" r="0" b="0"/>
          <a:pathLst>
            <a:path>
              <a:moveTo>
                <a:pt x="0" y="2234553"/>
              </a:moveTo>
              <a:lnTo>
                <a:pt x="136166" y="2234553"/>
              </a:lnTo>
              <a:lnTo>
                <a:pt x="136166" y="0"/>
              </a:lnTo>
              <a:lnTo>
                <a:pt x="272333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2666973" y="1287495"/>
        <a:ext cx="112554" cy="112554"/>
      </dsp:txXfrm>
    </dsp:sp>
    <dsp:sp modelId="{703C83E3-4044-4D8A-B35A-812305D97588}">
      <dsp:nvSpPr>
        <dsp:cNvPr id="0" name=""/>
        <dsp:cNvSpPr/>
      </dsp:nvSpPr>
      <dsp:spPr>
        <a:xfrm rot="16200000">
          <a:off x="1935093" y="2331761"/>
          <a:ext cx="1045405" cy="2585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Features</a:t>
          </a:r>
          <a:endParaRPr lang="LID4096" sz="1100" kern="1200" dirty="0"/>
        </a:p>
      </dsp:txBody>
      <dsp:txXfrm>
        <a:off x="1935093" y="2331761"/>
        <a:ext cx="1045405" cy="258576"/>
      </dsp:txXfrm>
    </dsp:sp>
    <dsp:sp modelId="{3C47350E-4961-483E-98E1-26F2F2E4F27D}">
      <dsp:nvSpPr>
        <dsp:cNvPr id="0" name=""/>
        <dsp:cNvSpPr/>
      </dsp:nvSpPr>
      <dsp:spPr>
        <a:xfrm>
          <a:off x="2859417" y="55031"/>
          <a:ext cx="651496" cy="34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Address-based</a:t>
          </a:r>
          <a:endParaRPr lang="LID4096" sz="700" kern="1200" dirty="0"/>
        </a:p>
      </dsp:txBody>
      <dsp:txXfrm>
        <a:off x="2859417" y="55031"/>
        <a:ext cx="651496" cy="342929"/>
      </dsp:txXfrm>
    </dsp:sp>
    <dsp:sp modelId="{988F34D7-DF50-4DF1-A6DE-163A374ABF32}">
      <dsp:nvSpPr>
        <dsp:cNvPr id="0" name=""/>
        <dsp:cNvSpPr/>
      </dsp:nvSpPr>
      <dsp:spPr>
        <a:xfrm>
          <a:off x="3641213" y="3040"/>
          <a:ext cx="746191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NLeadingZeros</a:t>
          </a:r>
          <a:endParaRPr lang="LID4096" sz="700" kern="1200" dirty="0"/>
        </a:p>
      </dsp:txBody>
      <dsp:txXfrm>
        <a:off x="3641213" y="3040"/>
        <a:ext cx="746191" cy="198626"/>
      </dsp:txXfrm>
    </dsp:sp>
    <dsp:sp modelId="{E27A721E-070C-441B-B70C-43259477BBE0}">
      <dsp:nvSpPr>
        <dsp:cNvPr id="0" name=""/>
        <dsp:cNvSpPr/>
      </dsp:nvSpPr>
      <dsp:spPr>
        <a:xfrm>
          <a:off x="3641213" y="251324"/>
          <a:ext cx="746191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DigitEntropy</a:t>
          </a:r>
          <a:endParaRPr lang="LID4096" sz="700" kern="1200" dirty="0"/>
        </a:p>
      </dsp:txBody>
      <dsp:txXfrm>
        <a:off x="3641213" y="251324"/>
        <a:ext cx="746191" cy="198626"/>
      </dsp:txXfrm>
    </dsp:sp>
    <dsp:sp modelId="{1F6315C0-D688-45DE-844D-33BFEE4F4EB3}">
      <dsp:nvSpPr>
        <dsp:cNvPr id="0" name=""/>
        <dsp:cNvSpPr/>
      </dsp:nvSpPr>
      <dsp:spPr>
        <a:xfrm>
          <a:off x="2859417" y="1544733"/>
          <a:ext cx="651496" cy="34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Transaction-based</a:t>
          </a:r>
          <a:endParaRPr lang="LID4096" sz="700" kern="1200" dirty="0"/>
        </a:p>
      </dsp:txBody>
      <dsp:txXfrm>
        <a:off x="2859417" y="1544733"/>
        <a:ext cx="651496" cy="342929"/>
      </dsp:txXfrm>
    </dsp:sp>
    <dsp:sp modelId="{2DD91364-AB9E-4D99-A03E-B8BCADB0B74D}">
      <dsp:nvSpPr>
        <dsp:cNvPr id="0" name=""/>
        <dsp:cNvSpPr/>
      </dsp:nvSpPr>
      <dsp:spPr>
        <a:xfrm>
          <a:off x="3641213" y="623750"/>
          <a:ext cx="746191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Block-based</a:t>
          </a:r>
          <a:endParaRPr lang="LID4096" sz="700" kern="1200" dirty="0"/>
        </a:p>
      </dsp:txBody>
      <dsp:txXfrm>
        <a:off x="3641213" y="623750"/>
        <a:ext cx="746191" cy="198626"/>
      </dsp:txXfrm>
    </dsp:sp>
    <dsp:sp modelId="{CC5E2C6D-F15F-4C2B-ADD0-CD18499FF3C3}">
      <dsp:nvSpPr>
        <dsp:cNvPr id="0" name=""/>
        <dsp:cNvSpPr/>
      </dsp:nvSpPr>
      <dsp:spPr>
        <a:xfrm>
          <a:off x="4517704" y="499608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TxPerBlock</a:t>
          </a:r>
          <a:endParaRPr lang="LID4096" sz="700" kern="1200" dirty="0"/>
        </a:p>
      </dsp:txBody>
      <dsp:txXfrm>
        <a:off x="4517704" y="499608"/>
        <a:ext cx="1139754" cy="198626"/>
      </dsp:txXfrm>
    </dsp:sp>
    <dsp:sp modelId="{E080B1A2-4D27-4BCF-BBED-B7403118BD02}">
      <dsp:nvSpPr>
        <dsp:cNvPr id="0" name=""/>
        <dsp:cNvSpPr/>
      </dsp:nvSpPr>
      <dsp:spPr>
        <a:xfrm>
          <a:off x="4517704" y="747891"/>
          <a:ext cx="1139754" cy="198626"/>
        </a:xfrm>
        <a:prstGeom prst="rect">
          <a:avLst/>
        </a:prstGeom>
        <a:solidFill>
          <a:schemeClr val="accent2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StatisticsTxPerActiveBlock</a:t>
          </a:r>
          <a:endParaRPr lang="LID4096" sz="700" kern="1200" dirty="0"/>
        </a:p>
      </dsp:txBody>
      <dsp:txXfrm>
        <a:off x="4517704" y="747891"/>
        <a:ext cx="1139754" cy="198626"/>
      </dsp:txXfrm>
    </dsp:sp>
    <dsp:sp modelId="{3B23936E-2D7F-40F7-8C24-E8DAECD8A1C8}">
      <dsp:nvSpPr>
        <dsp:cNvPr id="0" name=""/>
        <dsp:cNvSpPr/>
      </dsp:nvSpPr>
      <dsp:spPr>
        <a:xfrm>
          <a:off x="3641213" y="1368601"/>
          <a:ext cx="746191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Time-based</a:t>
          </a:r>
          <a:endParaRPr lang="LID4096" sz="700" kern="1200" dirty="0"/>
        </a:p>
      </dsp:txBody>
      <dsp:txXfrm>
        <a:off x="3641213" y="1368601"/>
        <a:ext cx="746191" cy="198626"/>
      </dsp:txXfrm>
    </dsp:sp>
    <dsp:sp modelId="{9DF37146-7A57-4DE3-B1D7-6EA23C6670FD}">
      <dsp:nvSpPr>
        <dsp:cNvPr id="0" name=""/>
        <dsp:cNvSpPr/>
      </dsp:nvSpPr>
      <dsp:spPr>
        <a:xfrm>
          <a:off x="4517704" y="996175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GapBasedSleepiness</a:t>
          </a:r>
          <a:endParaRPr lang="LID4096" sz="700" kern="1200" dirty="0"/>
        </a:p>
      </dsp:txBody>
      <dsp:txXfrm>
        <a:off x="4517704" y="996175"/>
        <a:ext cx="1139754" cy="198626"/>
      </dsp:txXfrm>
    </dsp:sp>
    <dsp:sp modelId="{F43B3979-3824-48FC-AEF3-D5E98A7BD87A}">
      <dsp:nvSpPr>
        <dsp:cNvPr id="0" name=""/>
        <dsp:cNvSpPr/>
      </dsp:nvSpPr>
      <dsp:spPr>
        <a:xfrm>
          <a:off x="4517704" y="1244459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TransactionFrequency</a:t>
          </a:r>
          <a:endParaRPr lang="LID4096" sz="700" kern="1200" dirty="0"/>
        </a:p>
      </dsp:txBody>
      <dsp:txXfrm>
        <a:off x="4517704" y="1244459"/>
        <a:ext cx="1139754" cy="198626"/>
      </dsp:txXfrm>
    </dsp:sp>
    <dsp:sp modelId="{A4D55590-1590-4631-BEDB-3EB24180AA03}">
      <dsp:nvSpPr>
        <dsp:cNvPr id="0" name=""/>
        <dsp:cNvSpPr/>
      </dsp:nvSpPr>
      <dsp:spPr>
        <a:xfrm>
          <a:off x="4517704" y="1492743"/>
          <a:ext cx="1139754" cy="198626"/>
        </a:xfrm>
        <a:prstGeom prst="rect">
          <a:avLst/>
        </a:prstGeom>
        <a:solidFill>
          <a:schemeClr val="accent2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StatisticsTimeDifference</a:t>
          </a:r>
          <a:endParaRPr lang="LID4096" sz="700" kern="1200" dirty="0"/>
        </a:p>
      </dsp:txBody>
      <dsp:txXfrm>
        <a:off x="4517704" y="1492743"/>
        <a:ext cx="1139754" cy="198626"/>
      </dsp:txXfrm>
    </dsp:sp>
    <dsp:sp modelId="{8D308EA4-93F8-419A-A32D-8210833F2EBB}">
      <dsp:nvSpPr>
        <dsp:cNvPr id="0" name=""/>
        <dsp:cNvSpPr/>
      </dsp:nvSpPr>
      <dsp:spPr>
        <a:xfrm>
          <a:off x="4517704" y="1741026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EntropyTime</a:t>
          </a:r>
          <a:endParaRPr lang="LID4096" sz="700" kern="1200" dirty="0"/>
        </a:p>
      </dsp:txBody>
      <dsp:txXfrm>
        <a:off x="4517704" y="1741026"/>
        <a:ext cx="1139754" cy="198626"/>
      </dsp:txXfrm>
    </dsp:sp>
    <dsp:sp modelId="{AE6C970C-DA89-43CD-8159-925D6D381861}">
      <dsp:nvSpPr>
        <dsp:cNvPr id="0" name=""/>
        <dsp:cNvSpPr/>
      </dsp:nvSpPr>
      <dsp:spPr>
        <a:xfrm>
          <a:off x="3641213" y="2113452"/>
          <a:ext cx="746191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Value-based</a:t>
          </a:r>
          <a:endParaRPr lang="LID4096" sz="700" kern="1200" dirty="0"/>
        </a:p>
      </dsp:txBody>
      <dsp:txXfrm>
        <a:off x="3641213" y="2113452"/>
        <a:ext cx="746191" cy="198626"/>
      </dsp:txXfrm>
    </dsp:sp>
    <dsp:sp modelId="{EA393AC1-700B-4BDF-8413-41035595DBA0}">
      <dsp:nvSpPr>
        <dsp:cNvPr id="0" name=""/>
        <dsp:cNvSpPr/>
      </dsp:nvSpPr>
      <dsp:spPr>
        <a:xfrm>
          <a:off x="4517704" y="1989310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BenfordsLaw</a:t>
          </a:r>
          <a:endParaRPr lang="LID4096" sz="700" kern="1200" dirty="0"/>
        </a:p>
      </dsp:txBody>
      <dsp:txXfrm>
        <a:off x="4517704" y="1989310"/>
        <a:ext cx="1139754" cy="198626"/>
      </dsp:txXfrm>
    </dsp:sp>
    <dsp:sp modelId="{8DFCB03D-9374-4662-8CEB-B488D5F0EF49}">
      <dsp:nvSpPr>
        <dsp:cNvPr id="0" name=""/>
        <dsp:cNvSpPr/>
      </dsp:nvSpPr>
      <dsp:spPr>
        <a:xfrm>
          <a:off x="4517704" y="2237594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TradeValueClustering</a:t>
          </a:r>
          <a:endParaRPr lang="LID4096" sz="700" kern="1200" dirty="0"/>
        </a:p>
      </dsp:txBody>
      <dsp:txXfrm>
        <a:off x="4517704" y="2237594"/>
        <a:ext cx="1139754" cy="198626"/>
      </dsp:txXfrm>
    </dsp:sp>
    <dsp:sp modelId="{432F4F12-6BF1-4435-8A3E-AB9D191375CC}">
      <dsp:nvSpPr>
        <dsp:cNvPr id="0" name=""/>
        <dsp:cNvSpPr/>
      </dsp:nvSpPr>
      <dsp:spPr>
        <a:xfrm>
          <a:off x="3641213" y="2610020"/>
          <a:ext cx="746191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Standard</a:t>
          </a:r>
          <a:endParaRPr lang="LID4096" sz="700" kern="1200" dirty="0"/>
        </a:p>
      </dsp:txBody>
      <dsp:txXfrm>
        <a:off x="3641213" y="2610020"/>
        <a:ext cx="746191" cy="198626"/>
      </dsp:txXfrm>
    </dsp:sp>
    <dsp:sp modelId="{FCAC94E5-6549-4DEE-AE2F-5394BF083A8F}">
      <dsp:nvSpPr>
        <dsp:cNvPr id="0" name=""/>
        <dsp:cNvSpPr/>
      </dsp:nvSpPr>
      <dsp:spPr>
        <a:xfrm>
          <a:off x="4517704" y="2485878"/>
          <a:ext cx="1139754" cy="198626"/>
        </a:xfrm>
        <a:prstGeom prst="rect">
          <a:avLst/>
        </a:prstGeom>
        <a:solidFill>
          <a:schemeClr val="accent2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Numerical</a:t>
          </a:r>
          <a:endParaRPr lang="LID4096" sz="700" kern="1200" dirty="0"/>
        </a:p>
      </dsp:txBody>
      <dsp:txXfrm>
        <a:off x="4517704" y="2485878"/>
        <a:ext cx="1139754" cy="198626"/>
      </dsp:txXfrm>
    </dsp:sp>
    <dsp:sp modelId="{8F6C9454-C433-4A6F-B616-7C65950C53BF}">
      <dsp:nvSpPr>
        <dsp:cNvPr id="0" name=""/>
        <dsp:cNvSpPr/>
      </dsp:nvSpPr>
      <dsp:spPr>
        <a:xfrm>
          <a:off x="4517704" y="2734161"/>
          <a:ext cx="1139754" cy="198626"/>
        </a:xfrm>
        <a:prstGeom prst="rect">
          <a:avLst/>
        </a:prstGeom>
        <a:solidFill>
          <a:schemeClr val="accent2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Categorical</a:t>
          </a:r>
          <a:endParaRPr lang="LID4096" sz="700" kern="1200" dirty="0"/>
        </a:p>
      </dsp:txBody>
      <dsp:txXfrm>
        <a:off x="4517704" y="2734161"/>
        <a:ext cx="1139754" cy="198626"/>
      </dsp:txXfrm>
    </dsp:sp>
    <dsp:sp modelId="{DA9EF674-3E0F-4FC4-8188-26F52D654128}">
      <dsp:nvSpPr>
        <dsp:cNvPr id="0" name=""/>
        <dsp:cNvSpPr/>
      </dsp:nvSpPr>
      <dsp:spPr>
        <a:xfrm>
          <a:off x="2859417" y="3282719"/>
          <a:ext cx="651496" cy="34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Function-Call-based</a:t>
          </a:r>
          <a:endParaRPr lang="LID4096" sz="700" kern="1200" dirty="0"/>
        </a:p>
      </dsp:txBody>
      <dsp:txXfrm>
        <a:off x="2859417" y="3282719"/>
        <a:ext cx="651496" cy="342929"/>
      </dsp:txXfrm>
    </dsp:sp>
    <dsp:sp modelId="{29371E13-66AA-4A6F-A2D7-9E051CB125DA}">
      <dsp:nvSpPr>
        <dsp:cNvPr id="0" name=""/>
        <dsp:cNvSpPr/>
      </dsp:nvSpPr>
      <dsp:spPr>
        <a:xfrm>
          <a:off x="3641213" y="3354871"/>
          <a:ext cx="746191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Swaps</a:t>
          </a:r>
          <a:endParaRPr lang="LID4096" sz="700" kern="1200" dirty="0"/>
        </a:p>
      </dsp:txBody>
      <dsp:txXfrm>
        <a:off x="3641213" y="3354871"/>
        <a:ext cx="746191" cy="198626"/>
      </dsp:txXfrm>
    </dsp:sp>
    <dsp:sp modelId="{7FD016A8-3EE1-4434-8577-DEDD3E07370D}">
      <dsp:nvSpPr>
        <dsp:cNvPr id="0" name=""/>
        <dsp:cNvSpPr/>
      </dsp:nvSpPr>
      <dsp:spPr>
        <a:xfrm>
          <a:off x="4517704" y="2982445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BenfordsLaw</a:t>
          </a:r>
          <a:endParaRPr lang="LID4096" sz="700" kern="1200" dirty="0"/>
        </a:p>
      </dsp:txBody>
      <dsp:txXfrm>
        <a:off x="4517704" y="2982445"/>
        <a:ext cx="1139754" cy="198626"/>
      </dsp:txXfrm>
    </dsp:sp>
    <dsp:sp modelId="{5A62DB71-68FF-400D-8D22-C61BAB7BA67A}">
      <dsp:nvSpPr>
        <dsp:cNvPr id="0" name=""/>
        <dsp:cNvSpPr/>
      </dsp:nvSpPr>
      <dsp:spPr>
        <a:xfrm>
          <a:off x="4517704" y="3230729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TradeValueClustering</a:t>
          </a:r>
          <a:endParaRPr lang="LID4096" sz="700" kern="1200" dirty="0"/>
        </a:p>
      </dsp:txBody>
      <dsp:txXfrm>
        <a:off x="4517704" y="3230729"/>
        <a:ext cx="1139754" cy="198626"/>
      </dsp:txXfrm>
    </dsp:sp>
    <dsp:sp modelId="{A5BFA76D-38A7-4235-AA96-42F066D05C74}">
      <dsp:nvSpPr>
        <dsp:cNvPr id="0" name=""/>
        <dsp:cNvSpPr/>
      </dsp:nvSpPr>
      <dsp:spPr>
        <a:xfrm>
          <a:off x="4517704" y="3479013"/>
          <a:ext cx="1139754" cy="198626"/>
        </a:xfrm>
        <a:prstGeom prst="rect">
          <a:avLst/>
        </a:prstGeom>
        <a:solidFill>
          <a:schemeClr val="accent2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StatisticsPathlength</a:t>
          </a:r>
          <a:endParaRPr lang="LID4096" sz="700" kern="1200" dirty="0"/>
        </a:p>
      </dsp:txBody>
      <dsp:txXfrm>
        <a:off x="4517704" y="3479013"/>
        <a:ext cx="1139754" cy="198626"/>
      </dsp:txXfrm>
    </dsp:sp>
    <dsp:sp modelId="{EB0A3876-054E-442C-BAD5-6C12B851DE9F}">
      <dsp:nvSpPr>
        <dsp:cNvPr id="0" name=""/>
        <dsp:cNvSpPr/>
      </dsp:nvSpPr>
      <dsp:spPr>
        <a:xfrm>
          <a:off x="4517704" y="3727296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SwapsPerBlock</a:t>
          </a:r>
          <a:endParaRPr lang="LID4096" sz="700" kern="1200" dirty="0"/>
        </a:p>
      </dsp:txBody>
      <dsp:txXfrm>
        <a:off x="4517704" y="3727296"/>
        <a:ext cx="1139754" cy="198626"/>
      </dsp:txXfrm>
    </dsp:sp>
    <dsp:sp modelId="{FA03D21F-22A6-47D3-8041-EEF01C98E539}">
      <dsp:nvSpPr>
        <dsp:cNvPr id="0" name=""/>
        <dsp:cNvSpPr/>
      </dsp:nvSpPr>
      <dsp:spPr>
        <a:xfrm>
          <a:off x="2859417" y="3839894"/>
          <a:ext cx="651496" cy="34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Event-based</a:t>
          </a:r>
          <a:endParaRPr lang="LID4096" sz="700" kern="1200" dirty="0"/>
        </a:p>
      </dsp:txBody>
      <dsp:txXfrm>
        <a:off x="2859417" y="3839894"/>
        <a:ext cx="651496" cy="342929"/>
      </dsp:txXfrm>
    </dsp:sp>
    <dsp:sp modelId="{E61DA79B-9633-4727-A8CC-11EBFFCD9C7E}">
      <dsp:nvSpPr>
        <dsp:cNvPr id="0" name=""/>
        <dsp:cNvSpPr/>
      </dsp:nvSpPr>
      <dsp:spPr>
        <a:xfrm>
          <a:off x="3641213" y="4223864"/>
          <a:ext cx="746191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Swaps</a:t>
          </a:r>
          <a:endParaRPr lang="LID4096" sz="700" kern="1200" dirty="0"/>
        </a:p>
      </dsp:txBody>
      <dsp:txXfrm>
        <a:off x="3641213" y="4223864"/>
        <a:ext cx="746191" cy="198626"/>
      </dsp:txXfrm>
    </dsp:sp>
    <dsp:sp modelId="{6B3296FC-A6AF-4C87-9682-4A5F02531C2C}">
      <dsp:nvSpPr>
        <dsp:cNvPr id="0" name=""/>
        <dsp:cNvSpPr/>
      </dsp:nvSpPr>
      <dsp:spPr>
        <a:xfrm>
          <a:off x="4517704" y="3975580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/>
            <a:t>BenfordsLaw</a:t>
          </a:r>
          <a:endParaRPr lang="LID4096" sz="700" kern="1200" dirty="0"/>
        </a:p>
      </dsp:txBody>
      <dsp:txXfrm>
        <a:off x="4517704" y="3975580"/>
        <a:ext cx="1139754" cy="198626"/>
      </dsp:txXfrm>
    </dsp:sp>
    <dsp:sp modelId="{0297B1AB-1B15-4426-9C4A-50021770CC31}">
      <dsp:nvSpPr>
        <dsp:cNvPr id="0" name=""/>
        <dsp:cNvSpPr/>
      </dsp:nvSpPr>
      <dsp:spPr>
        <a:xfrm>
          <a:off x="4517704" y="4223864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/>
            <a:t>TradeValueClustering</a:t>
          </a:r>
          <a:endParaRPr lang="LID4096" sz="700" kern="1200" dirty="0"/>
        </a:p>
      </dsp:txBody>
      <dsp:txXfrm>
        <a:off x="4517704" y="4223864"/>
        <a:ext cx="1139754" cy="198626"/>
      </dsp:txXfrm>
    </dsp:sp>
    <dsp:sp modelId="{4A49C4AB-BEFF-4465-9A0C-3805EDBCF7B6}">
      <dsp:nvSpPr>
        <dsp:cNvPr id="0" name=""/>
        <dsp:cNvSpPr/>
      </dsp:nvSpPr>
      <dsp:spPr>
        <a:xfrm>
          <a:off x="4517704" y="4472148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SwapsPerBlock</a:t>
          </a:r>
          <a:endParaRPr lang="LID4096" sz="700" kern="1200" dirty="0"/>
        </a:p>
      </dsp:txBody>
      <dsp:txXfrm>
        <a:off x="4517704" y="4472148"/>
        <a:ext cx="1139754" cy="198626"/>
      </dsp:txXfrm>
    </dsp:sp>
    <dsp:sp modelId="{6E4CD419-2891-4CDE-8A0B-8F5C2958AD41}">
      <dsp:nvSpPr>
        <dsp:cNvPr id="0" name=""/>
        <dsp:cNvSpPr/>
      </dsp:nvSpPr>
      <dsp:spPr>
        <a:xfrm>
          <a:off x="3641213" y="4968715"/>
          <a:ext cx="746191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Token Transfers</a:t>
          </a:r>
          <a:endParaRPr lang="LID4096" sz="700" kern="1200" dirty="0"/>
        </a:p>
      </dsp:txBody>
      <dsp:txXfrm>
        <a:off x="3641213" y="4968715"/>
        <a:ext cx="746191" cy="198626"/>
      </dsp:txXfrm>
    </dsp:sp>
    <dsp:sp modelId="{6CFE824A-26E0-42BF-B572-4C1C8C90B82C}">
      <dsp:nvSpPr>
        <dsp:cNvPr id="0" name=""/>
        <dsp:cNvSpPr/>
      </dsp:nvSpPr>
      <dsp:spPr>
        <a:xfrm>
          <a:off x="4517704" y="4720431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BenfordsLaw</a:t>
          </a:r>
          <a:endParaRPr lang="LID4096" sz="700" kern="1200" dirty="0"/>
        </a:p>
      </dsp:txBody>
      <dsp:txXfrm>
        <a:off x="4517704" y="4720431"/>
        <a:ext cx="1139754" cy="198626"/>
      </dsp:txXfrm>
    </dsp:sp>
    <dsp:sp modelId="{122F66F5-B8BA-4C2C-AE78-F98947D1D699}">
      <dsp:nvSpPr>
        <dsp:cNvPr id="0" name=""/>
        <dsp:cNvSpPr/>
      </dsp:nvSpPr>
      <dsp:spPr>
        <a:xfrm>
          <a:off x="4517704" y="4968715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TradeValueClustering</a:t>
          </a:r>
          <a:endParaRPr lang="LID4096" sz="700" kern="1200" dirty="0"/>
        </a:p>
      </dsp:txBody>
      <dsp:txXfrm>
        <a:off x="4517704" y="4968715"/>
        <a:ext cx="1139754" cy="198626"/>
      </dsp:txXfrm>
    </dsp:sp>
    <dsp:sp modelId="{4E808F77-28FD-45AD-A4C8-3413E2778578}">
      <dsp:nvSpPr>
        <dsp:cNvPr id="0" name=""/>
        <dsp:cNvSpPr/>
      </dsp:nvSpPr>
      <dsp:spPr>
        <a:xfrm>
          <a:off x="4517704" y="5216999"/>
          <a:ext cx="1139754" cy="19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TransferEventsPerBlock</a:t>
          </a:r>
          <a:endParaRPr lang="LID4096" sz="700" kern="1200" dirty="0"/>
        </a:p>
      </dsp:txBody>
      <dsp:txXfrm>
        <a:off x="4517704" y="5216999"/>
        <a:ext cx="1139754" cy="198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2B6-2E05-4ABC-9375-B65D72677A88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45-B551-49F5-9A3F-4D44771579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2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6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5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6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7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4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30.12.2023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C73E75-FC15-AEA2-8022-85CFD38B8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7538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4">
            <a:extLst>
              <a:ext uri="{FF2B5EF4-FFF2-40B4-BE49-F238E27FC236}">
                <a16:creationId xmlns:a16="http://schemas.microsoft.com/office/drawing/2014/main" id="{0FFBA7E6-129E-F3B0-C895-65893832D6C5}"/>
              </a:ext>
            </a:extLst>
          </p:cNvPr>
          <p:cNvSpPr/>
          <p:nvPr/>
        </p:nvSpPr>
        <p:spPr>
          <a:xfrm>
            <a:off x="4360506" y="5181600"/>
            <a:ext cx="1119673" cy="9567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Legend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6F6F74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>
                <a:solidFill>
                  <a:schemeClr val="tx1"/>
                </a:solidFill>
              </a:rPr>
              <a:t>Single Feature</a:t>
            </a:r>
          </a:p>
          <a:p>
            <a:r>
              <a:rPr lang="de-AT" sz="1200" b="0" i="0" dirty="0">
                <a:solidFill>
                  <a:srgbClr val="618197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>
                <a:solidFill>
                  <a:schemeClr val="tx1"/>
                </a:solidFill>
              </a:rPr>
              <a:t>Multiple Features</a:t>
            </a:r>
          </a:p>
          <a:p>
            <a:r>
              <a:rPr lang="de-AT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□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Newly</a:t>
            </a:r>
            <a:r>
              <a:rPr lang="de-AT" sz="700" dirty="0">
                <a:solidFill>
                  <a:schemeClr val="tx1"/>
                </a:solidFill>
              </a:rPr>
              <a:t> </a:t>
            </a:r>
            <a:r>
              <a:rPr lang="de-AT" sz="700" dirty="0" err="1">
                <a:solidFill>
                  <a:schemeClr val="tx1"/>
                </a:solidFill>
              </a:rPr>
              <a:t>Proposed</a:t>
            </a:r>
            <a:endParaRPr lang="de-AT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70278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51</cp:revision>
  <dcterms:created xsi:type="dcterms:W3CDTF">2023-01-25T12:20:24Z</dcterms:created>
  <dcterms:modified xsi:type="dcterms:W3CDTF">2023-12-30T18:42:17Z</dcterms:modified>
</cp:coreProperties>
</file>