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8CA3B2"/>
    <a:srgbClr val="618197"/>
    <a:srgbClr val="262626"/>
    <a:srgbClr val="444B36"/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9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5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4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14.10.2023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61">
            <a:extLst>
              <a:ext uri="{FF2B5EF4-FFF2-40B4-BE49-F238E27FC236}">
                <a16:creationId xmlns:a16="http://schemas.microsoft.com/office/drawing/2014/main" id="{8712CD99-7E4B-72F0-BD27-85A39A593503}"/>
              </a:ext>
            </a:extLst>
          </p:cNvPr>
          <p:cNvSpPr/>
          <p:nvPr/>
        </p:nvSpPr>
        <p:spPr>
          <a:xfrm>
            <a:off x="1675916" y="489702"/>
            <a:ext cx="8004116" cy="3830946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9258777B-E521-45CD-1A81-4E5595FE31FA}"/>
              </a:ext>
            </a:extLst>
          </p:cNvPr>
          <p:cNvSpPr/>
          <p:nvPr/>
        </p:nvSpPr>
        <p:spPr>
          <a:xfrm>
            <a:off x="1932808" y="702051"/>
            <a:ext cx="7427874" cy="2884111"/>
          </a:xfrm>
          <a:prstGeom prst="roundRect">
            <a:avLst/>
          </a:prstGeom>
          <a:solidFill>
            <a:srgbClr val="618197">
              <a:alpha val="70000"/>
            </a:srgbClr>
          </a:solidFill>
          <a:ln>
            <a:solidFill>
              <a:schemeClr val="bg2"/>
            </a:solidFill>
            <a:prstDash val="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CEX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A2A6F4F3-5644-F7B4-0048-373C11CE2092}"/>
              </a:ext>
            </a:extLst>
          </p:cNvPr>
          <p:cNvSpPr/>
          <p:nvPr/>
        </p:nvSpPr>
        <p:spPr>
          <a:xfrm>
            <a:off x="2423869" y="1074843"/>
            <a:ext cx="1526675" cy="50894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Cold Wallet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495B8C5-C4AE-4B2E-CFA0-3DF82985E5C2}"/>
              </a:ext>
            </a:extLst>
          </p:cNvPr>
          <p:cNvSpPr/>
          <p:nvPr/>
        </p:nvSpPr>
        <p:spPr>
          <a:xfrm>
            <a:off x="7364202" y="1816878"/>
            <a:ext cx="1526675" cy="50894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>
                <a:solidFill>
                  <a:schemeClr val="tx1"/>
                </a:solidFill>
              </a:rPr>
              <a:t>Deposit</a:t>
            </a:r>
            <a:r>
              <a:rPr lang="de-AT" sz="1400" dirty="0">
                <a:solidFill>
                  <a:schemeClr val="tx1"/>
                </a:solidFill>
              </a:rPr>
              <a:t> </a:t>
            </a:r>
            <a:r>
              <a:rPr lang="de-AT" sz="1400" dirty="0" err="1">
                <a:solidFill>
                  <a:schemeClr val="tx1"/>
                </a:solidFill>
              </a:rPr>
              <a:t>Funder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28D3D19-DB20-0EC9-C0C4-F309C031A771}"/>
              </a:ext>
            </a:extLst>
          </p:cNvPr>
          <p:cNvSpPr/>
          <p:nvPr/>
        </p:nvSpPr>
        <p:spPr>
          <a:xfrm>
            <a:off x="7364202" y="1067022"/>
            <a:ext cx="1526675" cy="50894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>
                <a:solidFill>
                  <a:schemeClr val="tx1"/>
                </a:solidFill>
              </a:rPr>
              <a:t>Deposit</a:t>
            </a:r>
            <a:r>
              <a:rPr lang="de-AT" sz="1400" dirty="0">
                <a:solidFill>
                  <a:schemeClr val="tx1"/>
                </a:solidFill>
              </a:rPr>
              <a:t> Aggregator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2199BA91-72CC-A57D-FFF9-F9D1B721E3EA}"/>
              </a:ext>
            </a:extLst>
          </p:cNvPr>
          <p:cNvSpPr/>
          <p:nvPr/>
        </p:nvSpPr>
        <p:spPr>
          <a:xfrm>
            <a:off x="2422514" y="1816878"/>
            <a:ext cx="1526675" cy="50894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Hot Wallet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548DE756-0B5C-744F-5E45-7DC43D2C5E52}"/>
              </a:ext>
            </a:extLst>
          </p:cNvPr>
          <p:cNvSpPr/>
          <p:nvPr/>
        </p:nvSpPr>
        <p:spPr>
          <a:xfrm>
            <a:off x="4985580" y="2294187"/>
            <a:ext cx="1362419" cy="39660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/>
                </a:solidFill>
              </a:rPr>
              <a:t>Deposit</a:t>
            </a:r>
            <a:r>
              <a:rPr lang="de-AT" sz="1200" dirty="0">
                <a:solidFill>
                  <a:schemeClr val="tx1"/>
                </a:solidFill>
              </a:rPr>
              <a:t> Wallet 1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E5DC6D29-39CB-379D-091C-0E4614FEE146}"/>
              </a:ext>
            </a:extLst>
          </p:cNvPr>
          <p:cNvSpPr/>
          <p:nvPr/>
        </p:nvSpPr>
        <p:spPr>
          <a:xfrm>
            <a:off x="4985580" y="2837950"/>
            <a:ext cx="1362419" cy="39660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/>
                </a:solidFill>
              </a:rPr>
              <a:t>Deposit</a:t>
            </a:r>
            <a:r>
              <a:rPr lang="de-AT" sz="1200" dirty="0">
                <a:solidFill>
                  <a:schemeClr val="tx1"/>
                </a:solidFill>
              </a:rPr>
              <a:t> Wallet 2</a:t>
            </a:r>
          </a:p>
        </p:txBody>
      </p:sp>
      <p:cxnSp>
        <p:nvCxnSpPr>
          <p:cNvPr id="1027" name="Gerade Verbindung mit Pfeil 1026">
            <a:extLst>
              <a:ext uri="{FF2B5EF4-FFF2-40B4-BE49-F238E27FC236}">
                <a16:creationId xmlns:a16="http://schemas.microsoft.com/office/drawing/2014/main" id="{F5F3E7FF-4A43-A2B2-062F-E994E8835872}"/>
              </a:ext>
            </a:extLst>
          </p:cNvPr>
          <p:cNvCxnSpPr>
            <a:cxnSpLocks/>
            <a:stCxn id="117" idx="2"/>
            <a:endCxn id="122" idx="0"/>
          </p:cNvCxnSpPr>
          <p:nvPr/>
        </p:nvCxnSpPr>
        <p:spPr>
          <a:xfrm flipH="1">
            <a:off x="3185852" y="1583788"/>
            <a:ext cx="1355" cy="233090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Gerade Verbindung mit Pfeil 1038">
            <a:extLst>
              <a:ext uri="{FF2B5EF4-FFF2-40B4-BE49-F238E27FC236}">
                <a16:creationId xmlns:a16="http://schemas.microsoft.com/office/drawing/2014/main" id="{2927116E-8476-F69E-23A6-C40BD3004E70}"/>
              </a:ext>
            </a:extLst>
          </p:cNvPr>
          <p:cNvCxnSpPr>
            <a:stCxn id="122" idx="3"/>
            <a:endCxn id="120" idx="1"/>
          </p:cNvCxnSpPr>
          <p:nvPr/>
        </p:nvCxnSpPr>
        <p:spPr>
          <a:xfrm>
            <a:off x="3949189" y="2071351"/>
            <a:ext cx="3415013" cy="0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Gerade Verbindung mit Pfeil 1039">
            <a:extLst>
              <a:ext uri="{FF2B5EF4-FFF2-40B4-BE49-F238E27FC236}">
                <a16:creationId xmlns:a16="http://schemas.microsoft.com/office/drawing/2014/main" id="{4E006F94-006C-93A5-E46D-413CA4262841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6347999" y="1321495"/>
            <a:ext cx="1016203" cy="1580080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Gerade Verbindung mit Pfeil 1047">
            <a:extLst>
              <a:ext uri="{FF2B5EF4-FFF2-40B4-BE49-F238E27FC236}">
                <a16:creationId xmlns:a16="http://schemas.microsoft.com/office/drawing/2014/main" id="{663D4905-5E81-650B-35E0-1B8C28C7D8DF}"/>
              </a:ext>
            </a:extLst>
          </p:cNvPr>
          <p:cNvCxnSpPr>
            <a:cxnSpLocks/>
            <a:endCxn id="125" idx="3"/>
          </p:cNvCxnSpPr>
          <p:nvPr/>
        </p:nvCxnSpPr>
        <p:spPr>
          <a:xfrm flipH="1">
            <a:off x="6347999" y="2244977"/>
            <a:ext cx="1014848" cy="791277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Gerade Verbindung mit Pfeil 1050">
            <a:extLst>
              <a:ext uri="{FF2B5EF4-FFF2-40B4-BE49-F238E27FC236}">
                <a16:creationId xmlns:a16="http://schemas.microsoft.com/office/drawing/2014/main" id="{19886602-336D-3044-B740-9A7D72CF377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3949189" y="2204405"/>
            <a:ext cx="1036391" cy="288086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Gerade Verbindung mit Pfeil 1054">
            <a:extLst>
              <a:ext uri="{FF2B5EF4-FFF2-40B4-BE49-F238E27FC236}">
                <a16:creationId xmlns:a16="http://schemas.microsoft.com/office/drawing/2014/main" id="{5A9975B8-4D88-FCB3-EF9E-FC400B4DF10A}"/>
              </a:ext>
            </a:extLst>
          </p:cNvPr>
          <p:cNvCxnSpPr>
            <a:cxnSpLocks/>
            <a:stCxn id="125" idx="1"/>
          </p:cNvCxnSpPr>
          <p:nvPr/>
        </p:nvCxnSpPr>
        <p:spPr>
          <a:xfrm flipH="1" flipV="1">
            <a:off x="3949189" y="2343751"/>
            <a:ext cx="1036391" cy="692503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Gerade Verbindung mit Pfeil 1066">
            <a:extLst>
              <a:ext uri="{FF2B5EF4-FFF2-40B4-BE49-F238E27FC236}">
                <a16:creationId xmlns:a16="http://schemas.microsoft.com/office/drawing/2014/main" id="{2C379DB7-F5DE-5927-ED29-23888F97C92A}"/>
              </a:ext>
            </a:extLst>
          </p:cNvPr>
          <p:cNvCxnSpPr>
            <a:cxnSpLocks/>
          </p:cNvCxnSpPr>
          <p:nvPr/>
        </p:nvCxnSpPr>
        <p:spPr>
          <a:xfrm flipH="1">
            <a:off x="3949189" y="1209797"/>
            <a:ext cx="3413658" cy="723790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Rechteck 1070">
            <a:extLst>
              <a:ext uri="{FF2B5EF4-FFF2-40B4-BE49-F238E27FC236}">
                <a16:creationId xmlns:a16="http://schemas.microsoft.com/office/drawing/2014/main" id="{DD54EE43-007C-B963-B78B-AB195785DE8F}"/>
              </a:ext>
            </a:extLst>
          </p:cNvPr>
          <p:cNvSpPr/>
          <p:nvPr/>
        </p:nvSpPr>
        <p:spPr>
          <a:xfrm>
            <a:off x="2504641" y="3768598"/>
            <a:ext cx="1362419" cy="39660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Wallet User 1</a:t>
            </a:r>
          </a:p>
        </p:txBody>
      </p:sp>
      <p:sp>
        <p:nvSpPr>
          <p:cNvPr id="1072" name="Rechteck 1071">
            <a:extLst>
              <a:ext uri="{FF2B5EF4-FFF2-40B4-BE49-F238E27FC236}">
                <a16:creationId xmlns:a16="http://schemas.microsoft.com/office/drawing/2014/main" id="{6523CF32-1CA0-9FED-FB87-51C656B66493}"/>
              </a:ext>
            </a:extLst>
          </p:cNvPr>
          <p:cNvSpPr/>
          <p:nvPr/>
        </p:nvSpPr>
        <p:spPr>
          <a:xfrm>
            <a:off x="4108925" y="3768598"/>
            <a:ext cx="1362419" cy="39660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Wallet User 2</a:t>
            </a:r>
          </a:p>
        </p:txBody>
      </p:sp>
      <p:cxnSp>
        <p:nvCxnSpPr>
          <p:cNvPr id="1073" name="Gerade Verbindung mit Pfeil 1072">
            <a:extLst>
              <a:ext uri="{FF2B5EF4-FFF2-40B4-BE49-F238E27FC236}">
                <a16:creationId xmlns:a16="http://schemas.microsoft.com/office/drawing/2014/main" id="{55CE90EA-77C4-7280-2792-37F170CC951C}"/>
              </a:ext>
            </a:extLst>
          </p:cNvPr>
          <p:cNvCxnSpPr>
            <a:cxnSpLocks/>
            <a:stCxn id="122" idx="2"/>
            <a:endCxn id="1071" idx="0"/>
          </p:cNvCxnSpPr>
          <p:nvPr/>
        </p:nvCxnSpPr>
        <p:spPr>
          <a:xfrm flipH="1">
            <a:off x="3185851" y="2325823"/>
            <a:ext cx="1" cy="1442775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Gerade Verbindung mit Pfeil 1079">
            <a:extLst>
              <a:ext uri="{FF2B5EF4-FFF2-40B4-BE49-F238E27FC236}">
                <a16:creationId xmlns:a16="http://schemas.microsoft.com/office/drawing/2014/main" id="{A0B5ED7C-D788-1C59-27EE-B0F50099D916}"/>
              </a:ext>
            </a:extLst>
          </p:cNvPr>
          <p:cNvCxnSpPr>
            <a:cxnSpLocks/>
          </p:cNvCxnSpPr>
          <p:nvPr/>
        </p:nvCxnSpPr>
        <p:spPr>
          <a:xfrm flipV="1">
            <a:off x="3612582" y="2623050"/>
            <a:ext cx="1367435" cy="1145548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Gerade Verbindung mit Pfeil 1082">
            <a:extLst>
              <a:ext uri="{FF2B5EF4-FFF2-40B4-BE49-F238E27FC236}">
                <a16:creationId xmlns:a16="http://schemas.microsoft.com/office/drawing/2014/main" id="{B2707E45-6A98-270A-61A8-B562F6D95000}"/>
              </a:ext>
            </a:extLst>
          </p:cNvPr>
          <p:cNvCxnSpPr>
            <a:cxnSpLocks/>
            <a:stCxn id="1072" idx="0"/>
          </p:cNvCxnSpPr>
          <p:nvPr/>
        </p:nvCxnSpPr>
        <p:spPr>
          <a:xfrm flipV="1">
            <a:off x="4790135" y="3234557"/>
            <a:ext cx="518302" cy="534041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Rechteck 1101">
            <a:extLst>
              <a:ext uri="{FF2B5EF4-FFF2-40B4-BE49-F238E27FC236}">
                <a16:creationId xmlns:a16="http://schemas.microsoft.com/office/drawing/2014/main" id="{83AEB04E-F3A0-7700-1C64-0D1AEB8F8A00}"/>
              </a:ext>
            </a:extLst>
          </p:cNvPr>
          <p:cNvSpPr/>
          <p:nvPr/>
        </p:nvSpPr>
        <p:spPr>
          <a:xfrm>
            <a:off x="5658214" y="3298233"/>
            <a:ext cx="45719" cy="457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4" name="Rechteck 1103">
            <a:extLst>
              <a:ext uri="{FF2B5EF4-FFF2-40B4-BE49-F238E27FC236}">
                <a16:creationId xmlns:a16="http://schemas.microsoft.com/office/drawing/2014/main" id="{9D3D77F9-940D-00A0-A373-4E04E32346D0}"/>
              </a:ext>
            </a:extLst>
          </p:cNvPr>
          <p:cNvSpPr/>
          <p:nvPr/>
        </p:nvSpPr>
        <p:spPr>
          <a:xfrm>
            <a:off x="5658214" y="3396917"/>
            <a:ext cx="45719" cy="457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5" name="Rechteck 1104">
            <a:extLst>
              <a:ext uri="{FF2B5EF4-FFF2-40B4-BE49-F238E27FC236}">
                <a16:creationId xmlns:a16="http://schemas.microsoft.com/office/drawing/2014/main" id="{46A0D4C8-B9B8-5A58-B1D3-DCD8A3B3A8C3}"/>
              </a:ext>
            </a:extLst>
          </p:cNvPr>
          <p:cNvSpPr/>
          <p:nvPr/>
        </p:nvSpPr>
        <p:spPr>
          <a:xfrm>
            <a:off x="5658214" y="3492620"/>
            <a:ext cx="45719" cy="457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6" name="Rechteck 1105">
            <a:extLst>
              <a:ext uri="{FF2B5EF4-FFF2-40B4-BE49-F238E27FC236}">
                <a16:creationId xmlns:a16="http://schemas.microsoft.com/office/drawing/2014/main" id="{C80FF702-78B5-C318-A685-47D33DC24A69}"/>
              </a:ext>
            </a:extLst>
          </p:cNvPr>
          <p:cNvSpPr/>
          <p:nvPr/>
        </p:nvSpPr>
        <p:spPr>
          <a:xfrm>
            <a:off x="5778343" y="3944042"/>
            <a:ext cx="45719" cy="457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7" name="Rechteck 1106">
            <a:extLst>
              <a:ext uri="{FF2B5EF4-FFF2-40B4-BE49-F238E27FC236}">
                <a16:creationId xmlns:a16="http://schemas.microsoft.com/office/drawing/2014/main" id="{BBDB73C7-E9B8-1DA0-1B13-D053F1536ED3}"/>
              </a:ext>
            </a:extLst>
          </p:cNvPr>
          <p:cNvSpPr/>
          <p:nvPr/>
        </p:nvSpPr>
        <p:spPr>
          <a:xfrm>
            <a:off x="6158187" y="3944042"/>
            <a:ext cx="45719" cy="457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8" name="Rechteck 1107">
            <a:extLst>
              <a:ext uri="{FF2B5EF4-FFF2-40B4-BE49-F238E27FC236}">
                <a16:creationId xmlns:a16="http://schemas.microsoft.com/office/drawing/2014/main" id="{57B5ADFF-D902-247B-CFF7-A9C73B8F3689}"/>
              </a:ext>
            </a:extLst>
          </p:cNvPr>
          <p:cNvSpPr/>
          <p:nvPr/>
        </p:nvSpPr>
        <p:spPr>
          <a:xfrm>
            <a:off x="5967687" y="3944042"/>
            <a:ext cx="45719" cy="457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37CE3E0-F7C8-A320-4968-C2555D237AEA}"/>
              </a:ext>
            </a:extLst>
          </p:cNvPr>
          <p:cNvSpPr txBox="1"/>
          <p:nvPr/>
        </p:nvSpPr>
        <p:spPr>
          <a:xfrm>
            <a:off x="4464209" y="3294361"/>
            <a:ext cx="72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USDC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A37146-913A-9B4F-1AD8-7F7DDB5F9272}"/>
              </a:ext>
            </a:extLst>
          </p:cNvPr>
          <p:cNvSpPr txBox="1"/>
          <p:nvPr/>
        </p:nvSpPr>
        <p:spPr>
          <a:xfrm>
            <a:off x="3750573" y="3056482"/>
            <a:ext cx="65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34476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34</cp:revision>
  <dcterms:created xsi:type="dcterms:W3CDTF">2023-08-05T14:42:22Z</dcterms:created>
  <dcterms:modified xsi:type="dcterms:W3CDTF">2023-10-14T19:24:03Z</dcterms:modified>
</cp:coreProperties>
</file>