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94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2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35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55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95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3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42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1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4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61">
            <a:extLst>
              <a:ext uri="{FF2B5EF4-FFF2-40B4-BE49-F238E27FC236}">
                <a16:creationId xmlns:a16="http://schemas.microsoft.com/office/drawing/2014/main" id="{8712CD99-7E4B-72F0-BD27-85A39A593503}"/>
              </a:ext>
            </a:extLst>
          </p:cNvPr>
          <p:cNvSpPr/>
          <p:nvPr/>
        </p:nvSpPr>
        <p:spPr>
          <a:xfrm>
            <a:off x="1577449" y="1111250"/>
            <a:ext cx="7869908" cy="4994862"/>
          </a:xfrm>
          <a:prstGeom prst="roundRect">
            <a:avLst>
              <a:gd name="adj" fmla="val 3268"/>
            </a:avLst>
          </a:prstGeom>
          <a:solidFill>
            <a:schemeClr val="tx1">
              <a:lumMod val="95000"/>
            </a:schemeClr>
          </a:solidFill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8967EA1-BD7B-9338-4185-B27527E6BD83}"/>
              </a:ext>
            </a:extLst>
          </p:cNvPr>
          <p:cNvSpPr/>
          <p:nvPr/>
        </p:nvSpPr>
        <p:spPr>
          <a:xfrm>
            <a:off x="3202621" y="3070810"/>
            <a:ext cx="476250" cy="23922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C639AAC-B428-E1B9-E9F4-6C9DA33152FE}"/>
              </a:ext>
            </a:extLst>
          </p:cNvPr>
          <p:cNvSpPr/>
          <p:nvPr/>
        </p:nvSpPr>
        <p:spPr>
          <a:xfrm>
            <a:off x="2621320" y="1634836"/>
            <a:ext cx="1699146" cy="59560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Erigon</a:t>
            </a:r>
            <a:r>
              <a:rPr lang="de-AT" dirty="0">
                <a:solidFill>
                  <a:schemeClr val="tx1"/>
                </a:solidFill>
              </a:rPr>
              <a:t> Archive Node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4486A028-5013-3091-C167-0E57C81C662A}"/>
              </a:ext>
            </a:extLst>
          </p:cNvPr>
          <p:cNvSpPr/>
          <p:nvPr/>
        </p:nvSpPr>
        <p:spPr>
          <a:xfrm>
            <a:off x="6379879" y="3243849"/>
            <a:ext cx="1292553" cy="707032"/>
          </a:xfrm>
          <a:prstGeom prst="round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bg1"/>
                </a:solidFill>
              </a:rPr>
              <a:t>Postgres</a:t>
            </a:r>
            <a:r>
              <a:rPr lang="de-AT" dirty="0">
                <a:solidFill>
                  <a:schemeClr val="bg1"/>
                </a:solidFill>
              </a:rPr>
              <a:t> Database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E1240E3-1279-071C-9B7D-3BD4A6DC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38" y="3201126"/>
            <a:ext cx="984886" cy="9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389C11-5AE5-DC70-76BB-40CB96B6CAFE}"/>
              </a:ext>
            </a:extLst>
          </p:cNvPr>
          <p:cNvGrpSpPr/>
          <p:nvPr/>
        </p:nvGrpSpPr>
        <p:grpSpPr>
          <a:xfrm>
            <a:off x="1844608" y="3140804"/>
            <a:ext cx="2685382" cy="2279293"/>
            <a:chOff x="260692" y="1200566"/>
            <a:chExt cx="2685382" cy="2279293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5A7CA87-A500-B13D-A3F2-198928ED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3552" y="1206764"/>
              <a:ext cx="356941" cy="356941"/>
            </a:xfrm>
            <a:prstGeom prst="rect">
              <a:avLst/>
            </a:prstGeom>
          </p:spPr>
        </p:pic>
        <p:pic>
          <p:nvPicPr>
            <p:cNvPr id="12" name="Picture 8" descr="CSV File icon PNG and SVG Vector Free Download">
              <a:extLst>
                <a:ext uri="{FF2B5EF4-FFF2-40B4-BE49-F238E27FC236}">
                  <a16:creationId xmlns:a16="http://schemas.microsoft.com/office/drawing/2014/main" id="{58525242-6CD9-15F4-2FFD-E7F85D57F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06" y="1200566"/>
              <a:ext cx="335271" cy="3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4E697415-51EA-250D-DFBA-1750F3C26340}"/>
                </a:ext>
              </a:extLst>
            </p:cNvPr>
            <p:cNvSpPr/>
            <p:nvPr/>
          </p:nvSpPr>
          <p:spPr>
            <a:xfrm>
              <a:off x="2127409" y="1359463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668200-176C-C675-98DF-CB22653C87FE}"/>
                </a:ext>
              </a:extLst>
            </p:cNvPr>
            <p:cNvSpPr/>
            <p:nvPr/>
          </p:nvSpPr>
          <p:spPr>
            <a:xfrm>
              <a:off x="265769" y="1206764"/>
              <a:ext cx="1289840" cy="35694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Blocks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C278C11-AF55-40D1-25AD-8E42A145F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3552" y="1688429"/>
              <a:ext cx="356941" cy="356941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4732E7E0-754B-91E3-B653-B18AA04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3552" y="2168489"/>
              <a:ext cx="356941" cy="356941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950D87AF-6A9F-A98A-530F-3FF112343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3552" y="2648549"/>
              <a:ext cx="356941" cy="356941"/>
            </a:xfrm>
            <a:prstGeom prst="rect">
              <a:avLst/>
            </a:prstGeom>
          </p:spPr>
        </p:pic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849FD952-A43A-62C8-FFF0-0D52182F1173}"/>
                </a:ext>
              </a:extLst>
            </p:cNvPr>
            <p:cNvSpPr/>
            <p:nvPr/>
          </p:nvSpPr>
          <p:spPr>
            <a:xfrm>
              <a:off x="2791293" y="1359463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pic>
          <p:nvPicPr>
            <p:cNvPr id="22" name="Picture 8" descr="CSV File icon PNG and SVG Vector Free Download">
              <a:extLst>
                <a:ext uri="{FF2B5EF4-FFF2-40B4-BE49-F238E27FC236}">
                  <a16:creationId xmlns:a16="http://schemas.microsoft.com/office/drawing/2014/main" id="{18289495-5049-124B-B6A1-131AAE65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06" y="1688429"/>
              <a:ext cx="335271" cy="3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Pfeil: nach rechts 22">
              <a:extLst>
                <a:ext uri="{FF2B5EF4-FFF2-40B4-BE49-F238E27FC236}">
                  <a16:creationId xmlns:a16="http://schemas.microsoft.com/office/drawing/2014/main" id="{D37CAD54-CD4D-D342-5997-797B1E9F54F0}"/>
                </a:ext>
              </a:extLst>
            </p:cNvPr>
            <p:cNvSpPr/>
            <p:nvPr/>
          </p:nvSpPr>
          <p:spPr>
            <a:xfrm>
              <a:off x="2127409" y="1847326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24" name="Pfeil: nach rechts 23">
              <a:extLst>
                <a:ext uri="{FF2B5EF4-FFF2-40B4-BE49-F238E27FC236}">
                  <a16:creationId xmlns:a16="http://schemas.microsoft.com/office/drawing/2014/main" id="{0F6A81AA-A84F-3930-CB06-DEDD77C12522}"/>
                </a:ext>
              </a:extLst>
            </p:cNvPr>
            <p:cNvSpPr/>
            <p:nvPr/>
          </p:nvSpPr>
          <p:spPr>
            <a:xfrm>
              <a:off x="2791293" y="1847326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pic>
          <p:nvPicPr>
            <p:cNvPr id="25" name="Picture 8" descr="CSV File icon PNG and SVG Vector Free Download">
              <a:extLst>
                <a:ext uri="{FF2B5EF4-FFF2-40B4-BE49-F238E27FC236}">
                  <a16:creationId xmlns:a16="http://schemas.microsoft.com/office/drawing/2014/main" id="{8C404A4E-1EDF-080F-375E-CC8004256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06" y="2169291"/>
              <a:ext cx="335271" cy="3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Pfeil: nach rechts 25">
              <a:extLst>
                <a:ext uri="{FF2B5EF4-FFF2-40B4-BE49-F238E27FC236}">
                  <a16:creationId xmlns:a16="http://schemas.microsoft.com/office/drawing/2014/main" id="{28DBE92A-53B8-E6B4-847B-E2F43373B8E7}"/>
                </a:ext>
              </a:extLst>
            </p:cNvPr>
            <p:cNvSpPr/>
            <p:nvPr/>
          </p:nvSpPr>
          <p:spPr>
            <a:xfrm>
              <a:off x="2127409" y="2328188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27" name="Pfeil: nach rechts 26">
              <a:extLst>
                <a:ext uri="{FF2B5EF4-FFF2-40B4-BE49-F238E27FC236}">
                  <a16:creationId xmlns:a16="http://schemas.microsoft.com/office/drawing/2014/main" id="{3700F523-2293-4E19-1AE8-1EA95326DBE7}"/>
                </a:ext>
              </a:extLst>
            </p:cNvPr>
            <p:cNvSpPr/>
            <p:nvPr/>
          </p:nvSpPr>
          <p:spPr>
            <a:xfrm>
              <a:off x="2791293" y="2328188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pic>
          <p:nvPicPr>
            <p:cNvPr id="32" name="Picture 8" descr="CSV File icon PNG and SVG Vector Free Download">
              <a:extLst>
                <a:ext uri="{FF2B5EF4-FFF2-40B4-BE49-F238E27FC236}">
                  <a16:creationId xmlns:a16="http://schemas.microsoft.com/office/drawing/2014/main" id="{9260ECF1-E1C5-C70B-0887-4A7C21128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06" y="2649351"/>
              <a:ext cx="335271" cy="3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Pfeil: nach rechts 33">
              <a:extLst>
                <a:ext uri="{FF2B5EF4-FFF2-40B4-BE49-F238E27FC236}">
                  <a16:creationId xmlns:a16="http://schemas.microsoft.com/office/drawing/2014/main" id="{6B4F9C0B-D06D-8DB9-80DC-01FD8D2B6F92}"/>
                </a:ext>
              </a:extLst>
            </p:cNvPr>
            <p:cNvSpPr/>
            <p:nvPr/>
          </p:nvSpPr>
          <p:spPr>
            <a:xfrm>
              <a:off x="2127409" y="2808248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D77BF452-8215-F766-CA3F-FBC96580EFEE}"/>
                </a:ext>
              </a:extLst>
            </p:cNvPr>
            <p:cNvSpPr/>
            <p:nvPr/>
          </p:nvSpPr>
          <p:spPr>
            <a:xfrm>
              <a:off x="2791293" y="2808248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5C50C0C2-0D35-521B-3E09-48AA08CFBCA3}"/>
                </a:ext>
              </a:extLst>
            </p:cNvPr>
            <p:cNvSpPr/>
            <p:nvPr/>
          </p:nvSpPr>
          <p:spPr>
            <a:xfrm>
              <a:off x="265769" y="1693543"/>
              <a:ext cx="1289840" cy="35694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AD278BB-FD46-9EA6-D3C3-826438041478}"/>
                </a:ext>
              </a:extLst>
            </p:cNvPr>
            <p:cNvSpPr/>
            <p:nvPr/>
          </p:nvSpPr>
          <p:spPr>
            <a:xfrm>
              <a:off x="265763" y="2173603"/>
              <a:ext cx="1289840" cy="35694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Logs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0C6D85B-2673-821A-5AAD-078EF6FEA9C7}"/>
                </a:ext>
              </a:extLst>
            </p:cNvPr>
            <p:cNvSpPr/>
            <p:nvPr/>
          </p:nvSpPr>
          <p:spPr>
            <a:xfrm>
              <a:off x="260692" y="2653663"/>
              <a:ext cx="1289840" cy="35694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Code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DCCF50A-22C2-81F4-154D-55F89D3FC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3552" y="3117805"/>
              <a:ext cx="356941" cy="356941"/>
            </a:xfrm>
            <a:prstGeom prst="rect">
              <a:avLst/>
            </a:prstGeom>
          </p:spPr>
        </p:pic>
        <p:pic>
          <p:nvPicPr>
            <p:cNvPr id="6" name="Picture 8" descr="CSV File icon PNG and SVG Vector Free Download">
              <a:extLst>
                <a:ext uri="{FF2B5EF4-FFF2-40B4-BE49-F238E27FC236}">
                  <a16:creationId xmlns:a16="http://schemas.microsoft.com/office/drawing/2014/main" id="{5C9E27F6-167B-7AAB-D973-FAA20F849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06" y="3118607"/>
              <a:ext cx="335271" cy="3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4A3D76DD-3797-5855-E7CA-4BD4DC4085CC}"/>
                </a:ext>
              </a:extLst>
            </p:cNvPr>
            <p:cNvSpPr/>
            <p:nvPr/>
          </p:nvSpPr>
          <p:spPr>
            <a:xfrm>
              <a:off x="2127409" y="3277504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84739F80-6122-2FA6-1ACB-858CAC4E6CEF}"/>
                </a:ext>
              </a:extLst>
            </p:cNvPr>
            <p:cNvSpPr/>
            <p:nvPr/>
          </p:nvSpPr>
          <p:spPr>
            <a:xfrm>
              <a:off x="2791293" y="3277504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7759EE6-5612-C552-EC4E-85B418987752}"/>
                </a:ext>
              </a:extLst>
            </p:cNvPr>
            <p:cNvSpPr/>
            <p:nvPr/>
          </p:nvSpPr>
          <p:spPr>
            <a:xfrm>
              <a:off x="265769" y="3122919"/>
              <a:ext cx="1289840" cy="35694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Traces</a:t>
              </a:r>
            </a:p>
          </p:txBody>
        </p:sp>
      </p:grp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1EC86ADA-62C9-532B-8FA5-6D6506769608}"/>
              </a:ext>
            </a:extLst>
          </p:cNvPr>
          <p:cNvSpPr/>
          <p:nvPr/>
        </p:nvSpPr>
        <p:spPr>
          <a:xfrm rot="5400000">
            <a:off x="3311140" y="2384908"/>
            <a:ext cx="264550" cy="16552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bg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D4B3FB7-8EFB-7064-B94A-9B73CA9AA943}"/>
              </a:ext>
            </a:extLst>
          </p:cNvPr>
          <p:cNvSpPr txBox="1"/>
          <p:nvPr/>
        </p:nvSpPr>
        <p:spPr>
          <a:xfrm>
            <a:off x="5147752" y="2637871"/>
            <a:ext cx="146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Add </a:t>
            </a:r>
            <a:r>
              <a:rPr lang="de-AT" sz="1400" dirty="0" err="1">
                <a:solidFill>
                  <a:schemeClr val="bg1"/>
                </a:solidFill>
              </a:rPr>
              <a:t>Signatures</a:t>
            </a:r>
            <a:endParaRPr lang="de-AT" sz="1400" dirty="0">
              <a:solidFill>
                <a:schemeClr val="bg1"/>
              </a:solidFill>
            </a:endParaRPr>
          </a:p>
        </p:txBody>
      </p:sp>
      <p:sp>
        <p:nvSpPr>
          <p:cNvPr id="48" name="Geschweifte Klammer rechts 47">
            <a:extLst>
              <a:ext uri="{FF2B5EF4-FFF2-40B4-BE49-F238E27FC236}">
                <a16:creationId xmlns:a16="http://schemas.microsoft.com/office/drawing/2014/main" id="{3B2BB483-7046-C52D-3225-354EAE411CCB}"/>
              </a:ext>
            </a:extLst>
          </p:cNvPr>
          <p:cNvSpPr/>
          <p:nvPr/>
        </p:nvSpPr>
        <p:spPr>
          <a:xfrm>
            <a:off x="4583782" y="3110839"/>
            <a:ext cx="335271" cy="2352241"/>
          </a:xfrm>
          <a:prstGeom prst="rightBrace">
            <a:avLst>
              <a:gd name="adj1" fmla="val 8333"/>
              <a:gd name="adj2" fmla="val 2549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</a:endParaRPr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9C4302C4-5DBF-E458-DB8C-A8E36FD1237E}"/>
              </a:ext>
            </a:extLst>
          </p:cNvPr>
          <p:cNvSpPr/>
          <p:nvPr/>
        </p:nvSpPr>
        <p:spPr>
          <a:xfrm rot="5400000">
            <a:off x="5202476" y="4481167"/>
            <a:ext cx="737013" cy="14670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bg1"/>
              </a:solidFill>
            </a:endParaRPr>
          </a:p>
        </p:txBody>
      </p:sp>
      <p:pic>
        <p:nvPicPr>
          <p:cNvPr id="51" name="Picture 10">
            <a:extLst>
              <a:ext uri="{FF2B5EF4-FFF2-40B4-BE49-F238E27FC236}">
                <a16:creationId xmlns:a16="http://schemas.microsoft.com/office/drawing/2014/main" id="{BED109BF-4AF0-409C-7B7B-51BFCB03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38" y="5052807"/>
            <a:ext cx="984886" cy="9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1FB9FCE7-A13A-30DA-F8E0-B70F669AE919}"/>
              </a:ext>
            </a:extLst>
          </p:cNvPr>
          <p:cNvSpPr/>
          <p:nvPr/>
        </p:nvSpPr>
        <p:spPr>
          <a:xfrm>
            <a:off x="4965419" y="4271934"/>
            <a:ext cx="1369362" cy="4912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solidFill>
                  <a:schemeClr val="bg1"/>
                </a:solidFill>
              </a:rPr>
              <a:t>Model Smart </a:t>
            </a:r>
            <a:r>
              <a:rPr lang="de-AT" sz="1400" dirty="0" err="1">
                <a:solidFill>
                  <a:schemeClr val="bg1"/>
                </a:solidFill>
              </a:rPr>
              <a:t>Contracts</a:t>
            </a:r>
            <a:endParaRPr lang="de-AT" sz="1400" dirty="0">
              <a:solidFill>
                <a:schemeClr val="bg1"/>
              </a:solidFill>
            </a:endParaRPr>
          </a:p>
        </p:txBody>
      </p:sp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BB07CA10-3FE7-2912-2C19-1883A189275E}"/>
              </a:ext>
            </a:extLst>
          </p:cNvPr>
          <p:cNvSpPr/>
          <p:nvPr/>
        </p:nvSpPr>
        <p:spPr>
          <a:xfrm>
            <a:off x="6193916" y="5356982"/>
            <a:ext cx="1383580" cy="21222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bg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550EABB-D23A-C860-2C5A-024EE6457151}"/>
              </a:ext>
            </a:extLst>
          </p:cNvPr>
          <p:cNvSpPr txBox="1"/>
          <p:nvPr/>
        </p:nvSpPr>
        <p:spPr>
          <a:xfrm>
            <a:off x="6299795" y="5072000"/>
            <a:ext cx="142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Feature</a:t>
            </a:r>
          </a:p>
          <a:p>
            <a:endParaRPr lang="de-AT" sz="1400" dirty="0">
              <a:solidFill>
                <a:schemeClr val="bg1"/>
              </a:solidFill>
            </a:endParaRPr>
          </a:p>
          <a:p>
            <a:r>
              <a:rPr lang="de-AT" sz="1400" dirty="0">
                <a:solidFill>
                  <a:schemeClr val="bg1"/>
                </a:solidFill>
              </a:rPr>
              <a:t>Engineering</a:t>
            </a:r>
          </a:p>
        </p:txBody>
      </p:sp>
      <p:pic>
        <p:nvPicPr>
          <p:cNvPr id="65" name="Grafik 64" descr="Tabelle mit einfarbiger Füllung">
            <a:extLst>
              <a:ext uri="{FF2B5EF4-FFF2-40B4-BE49-F238E27FC236}">
                <a16:creationId xmlns:a16="http://schemas.microsoft.com/office/drawing/2014/main" id="{A792CB14-5CCB-F90D-1124-22943122D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6654" y="5050698"/>
            <a:ext cx="914400" cy="914400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51D4E167-38A2-EF47-F120-64BC269885A0}"/>
              </a:ext>
            </a:extLst>
          </p:cNvPr>
          <p:cNvSpPr txBox="1"/>
          <p:nvPr/>
        </p:nvSpPr>
        <p:spPr>
          <a:xfrm>
            <a:off x="7641207" y="4528573"/>
            <a:ext cx="126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Tabular</a:t>
            </a:r>
            <a:r>
              <a:rPr lang="de-AT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2918F22-AB43-6827-3C35-72D8CB962C60}"/>
              </a:ext>
            </a:extLst>
          </p:cNvPr>
          <p:cNvSpPr txBox="1"/>
          <p:nvPr/>
        </p:nvSpPr>
        <p:spPr>
          <a:xfrm>
            <a:off x="2261367" y="2649915"/>
            <a:ext cx="2509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>
                <a:solidFill>
                  <a:schemeClr val="bg1"/>
                </a:solidFill>
              </a:rPr>
              <a:t>Ingest</a:t>
            </a:r>
            <a:r>
              <a:rPr lang="de-AT" sz="1400" dirty="0">
                <a:solidFill>
                  <a:schemeClr val="bg1"/>
                </a:solidFill>
              </a:rPr>
              <a:t> Observation </a:t>
            </a:r>
            <a:r>
              <a:rPr lang="de-AT" sz="1400" dirty="0" err="1">
                <a:solidFill>
                  <a:schemeClr val="bg1"/>
                </a:solidFill>
              </a:rPr>
              <a:t>Window</a:t>
            </a:r>
            <a:endParaRPr lang="de-AT" sz="1400" dirty="0">
              <a:solidFill>
                <a:schemeClr val="bg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E2449AE-E4A3-29BA-9CB9-652663AD0E09}"/>
              </a:ext>
            </a:extLst>
          </p:cNvPr>
          <p:cNvSpPr/>
          <p:nvPr/>
        </p:nvSpPr>
        <p:spPr>
          <a:xfrm>
            <a:off x="1989648" y="2637871"/>
            <a:ext cx="264508" cy="2662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1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123F3FC-889F-F427-3E27-82512649F029}"/>
              </a:ext>
            </a:extLst>
          </p:cNvPr>
          <p:cNvSpPr/>
          <p:nvPr/>
        </p:nvSpPr>
        <p:spPr>
          <a:xfrm>
            <a:off x="4826794" y="2659890"/>
            <a:ext cx="264508" cy="2662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2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F10BBFF5-BF11-8BB4-D1C7-73B34E019C98}"/>
              </a:ext>
            </a:extLst>
          </p:cNvPr>
          <p:cNvSpPr/>
          <p:nvPr/>
        </p:nvSpPr>
        <p:spPr>
          <a:xfrm>
            <a:off x="6275845" y="4421380"/>
            <a:ext cx="264508" cy="2662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3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87F7AD01-4F0F-85DA-41A0-24047BD83923}"/>
              </a:ext>
            </a:extLst>
          </p:cNvPr>
          <p:cNvSpPr/>
          <p:nvPr/>
        </p:nvSpPr>
        <p:spPr>
          <a:xfrm>
            <a:off x="7177337" y="5006098"/>
            <a:ext cx="264508" cy="26628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/>
              <a:t>4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1A12A12-0644-06EE-28E1-BA70B0803243}"/>
              </a:ext>
            </a:extLst>
          </p:cNvPr>
          <p:cNvSpPr/>
          <p:nvPr/>
        </p:nvSpPr>
        <p:spPr>
          <a:xfrm>
            <a:off x="1512168" y="1351472"/>
            <a:ext cx="4098057" cy="112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Data 					 		</a:t>
            </a:r>
          </a:p>
          <a:p>
            <a:pPr algn="ctr"/>
            <a:r>
              <a:rPr lang="de-AT" sz="1200" dirty="0">
                <a:solidFill>
                  <a:schemeClr val="bg1"/>
                </a:solidFill>
              </a:rPr>
              <a:t>	</a:t>
            </a:r>
          </a:p>
          <a:p>
            <a:pPr algn="ctr"/>
            <a:r>
              <a:rPr lang="de-AT" sz="1200" dirty="0">
                <a:solidFill>
                  <a:schemeClr val="bg1"/>
                </a:solidFill>
              </a:rPr>
              <a:t> Collection							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C209011C-A9A6-E35E-ACC4-58233D0F52C3}"/>
              </a:ext>
            </a:extLst>
          </p:cNvPr>
          <p:cNvSpPr/>
          <p:nvPr/>
        </p:nvSpPr>
        <p:spPr>
          <a:xfrm>
            <a:off x="8632032" y="5389861"/>
            <a:ext cx="939091" cy="205846"/>
          </a:xfrm>
          <a:prstGeom prst="rightArrow">
            <a:avLst>
              <a:gd name="adj1" fmla="val 50000"/>
              <a:gd name="adj2" fmla="val 677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Dataset</a:t>
            </a:r>
          </a:p>
          <a:p>
            <a:pPr algn="ctr"/>
            <a:r>
              <a:rPr lang="de-AT" sz="1200" dirty="0" err="1">
                <a:solidFill>
                  <a:schemeClr val="bg1"/>
                </a:solidFill>
              </a:rPr>
              <a:t>Creation</a:t>
            </a:r>
            <a:endParaRPr lang="de-AT" sz="1200" dirty="0">
              <a:solidFill>
                <a:schemeClr val="bg1"/>
              </a:solidFill>
            </a:endParaRPr>
          </a:p>
          <a:p>
            <a:pPr algn="ctr"/>
            <a:r>
              <a:rPr lang="de-AT" sz="1000" b="1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de-AT" sz="1200" dirty="0" err="1">
                <a:solidFill>
                  <a:schemeClr val="bg1"/>
                </a:solidFill>
              </a:rPr>
              <a:t>Longit</a:t>
            </a:r>
            <a:r>
              <a:rPr lang="de-AT" sz="12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de-AT" sz="1200" dirty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4D2D9A-2456-555D-4465-FD2B0AC44937}"/>
              </a:ext>
            </a:extLst>
          </p:cNvPr>
          <p:cNvSpPr/>
          <p:nvPr/>
        </p:nvSpPr>
        <p:spPr>
          <a:xfrm>
            <a:off x="4958450" y="1634836"/>
            <a:ext cx="1292554" cy="595606"/>
          </a:xfrm>
          <a:prstGeom prst="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Etherface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6BF85FA7-AB0E-13DF-E893-60C5816AD3D4}"/>
              </a:ext>
            </a:extLst>
          </p:cNvPr>
          <p:cNvSpPr/>
          <p:nvPr/>
        </p:nvSpPr>
        <p:spPr>
          <a:xfrm rot="5400000">
            <a:off x="5448112" y="2378551"/>
            <a:ext cx="264551" cy="16552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bg1"/>
              </a:solidFill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8FEBF2A-F0AD-F417-16AE-3CF56929758A}"/>
              </a:ext>
            </a:extLst>
          </p:cNvPr>
          <p:cNvSpPr/>
          <p:nvPr/>
        </p:nvSpPr>
        <p:spPr>
          <a:xfrm rot="5400000">
            <a:off x="5453628" y="1393350"/>
            <a:ext cx="241251" cy="157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55B74C58-1021-843C-0545-2A8453134D92}"/>
              </a:ext>
            </a:extLst>
          </p:cNvPr>
          <p:cNvSpPr/>
          <p:nvPr/>
        </p:nvSpPr>
        <p:spPr>
          <a:xfrm rot="5400000">
            <a:off x="3316698" y="1393350"/>
            <a:ext cx="241252" cy="157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6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54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36</cp:revision>
  <dcterms:created xsi:type="dcterms:W3CDTF">2023-08-05T14:42:22Z</dcterms:created>
  <dcterms:modified xsi:type="dcterms:W3CDTF">2023-12-12T00:05:21Z</dcterms:modified>
</cp:coreProperties>
</file>